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73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72" r:id="rId16"/>
    <p:sldId id="258" r:id="rId17"/>
    <p:sldId id="259" r:id="rId18"/>
    <p:sldId id="260" r:id="rId19"/>
    <p:sldId id="261" r:id="rId20"/>
    <p:sldId id="271" r:id="rId21"/>
    <p:sldId id="263" r:id="rId22"/>
    <p:sldId id="262" r:id="rId23"/>
    <p:sldId id="264" r:id="rId24"/>
    <p:sldId id="292" r:id="rId25"/>
    <p:sldId id="270" r:id="rId26"/>
    <p:sldId id="266" r:id="rId27"/>
    <p:sldId id="276" r:id="rId28"/>
    <p:sldId id="277" r:id="rId29"/>
    <p:sldId id="278" r:id="rId30"/>
    <p:sldId id="279" r:id="rId31"/>
    <p:sldId id="275" r:id="rId32"/>
    <p:sldId id="265" r:id="rId33"/>
    <p:sldId id="267" r:id="rId34"/>
    <p:sldId id="268" r:id="rId35"/>
    <p:sldId id="274" r:id="rId36"/>
    <p:sldId id="269" r:id="rId37"/>
    <p:sldId id="294" r:id="rId38"/>
    <p:sldId id="29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37899-29EE-461A-BB5F-A1CFA9FEE1C7}" type="datetimeFigureOut">
              <a:rPr lang="fr-FR" smtClean="0"/>
              <a:t>05/03/2020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F8CF6-13B0-4C19-9598-E345C6F2D4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88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F8CF6-13B0-4C19-9598-E345C6F2D491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83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AMSAP Application - Concept</a:t>
            </a:r>
          </a:p>
          <a:p>
            <a:pPr algn="ctr"/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87478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1385" y="760878"/>
            <a:ext cx="9157077" cy="5336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STEP2 - PASSWORD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3803" y="1623525"/>
            <a:ext cx="3732245" cy="3620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37889" y="4044608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67734" y="3284375"/>
            <a:ext cx="3284375" cy="28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5467733" y="2827170"/>
            <a:ext cx="3284375" cy="28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67734" y="4044607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638727" y="1781839"/>
            <a:ext cx="942391" cy="87897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033891" y="2084347"/>
            <a:ext cx="1262271" cy="1152939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User avatar</a:t>
            </a:r>
          </a:p>
        </p:txBody>
      </p:sp>
      <p:cxnSp>
        <p:nvCxnSpPr>
          <p:cNvPr id="17" name="Straight Connector 16"/>
          <p:cNvCxnSpPr>
            <a:stCxn id="3" idx="2"/>
          </p:cNvCxnSpPr>
          <p:nvPr/>
        </p:nvCxnSpPr>
        <p:spPr>
          <a:xfrm flipH="1">
            <a:off x="4296162" y="2221328"/>
            <a:ext cx="2342565" cy="43948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365033E-0317-4416-9133-1A7B8DDCC051}"/>
              </a:ext>
            </a:extLst>
          </p:cNvPr>
          <p:cNvSpPr/>
          <p:nvPr/>
        </p:nvSpPr>
        <p:spPr>
          <a:xfrm>
            <a:off x="5243795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780ECA-AE8A-4B39-B7B5-A42431727E10}"/>
              </a:ext>
            </a:extLst>
          </p:cNvPr>
          <p:cNvSpPr/>
          <p:nvPr/>
        </p:nvSpPr>
        <p:spPr>
          <a:xfrm>
            <a:off x="7179852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72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1385" y="760878"/>
            <a:ext cx="9157077" cy="5336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STEP2 - PASSWORD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3803" y="1623525"/>
            <a:ext cx="3732245" cy="3620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37889" y="4044608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67734" y="3284375"/>
            <a:ext cx="3284375" cy="28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5467733" y="2827170"/>
            <a:ext cx="3284375" cy="2892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67734" y="4044607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638727" y="1781839"/>
            <a:ext cx="942391" cy="8789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033891" y="2625516"/>
            <a:ext cx="1262271" cy="1152939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User </a:t>
            </a:r>
            <a:r>
              <a:rPr lang="fr-FR" sz="1400" dirty="0" err="1">
                <a:solidFill>
                  <a:schemeClr val="tx1"/>
                </a:solidFill>
              </a:rPr>
              <a:t>greeting</a:t>
            </a:r>
            <a:r>
              <a:rPr lang="fr-FR" sz="1400" dirty="0">
                <a:solidFill>
                  <a:schemeClr val="tx1"/>
                </a:solidFill>
              </a:rPr>
              <a:t> message</a:t>
            </a:r>
          </a:p>
        </p:txBody>
      </p:sp>
      <p:cxnSp>
        <p:nvCxnSpPr>
          <p:cNvPr id="17" name="Straight Connector 16"/>
          <p:cNvCxnSpPr>
            <a:stCxn id="15" idx="1"/>
          </p:cNvCxnSpPr>
          <p:nvPr/>
        </p:nvCxnSpPr>
        <p:spPr>
          <a:xfrm flipH="1">
            <a:off x="4296163" y="2971795"/>
            <a:ext cx="1171570" cy="23019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62507BF-325A-4F8B-8025-A91B7534F259}"/>
              </a:ext>
            </a:extLst>
          </p:cNvPr>
          <p:cNvSpPr/>
          <p:nvPr/>
        </p:nvSpPr>
        <p:spPr>
          <a:xfrm>
            <a:off x="5243795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25AB20-8AB4-412B-B629-82A1D36E8980}"/>
              </a:ext>
            </a:extLst>
          </p:cNvPr>
          <p:cNvSpPr/>
          <p:nvPr/>
        </p:nvSpPr>
        <p:spPr>
          <a:xfrm>
            <a:off x="7179852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1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1385" y="760878"/>
            <a:ext cx="9157077" cy="5336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STEP2 - PASSWORD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3803" y="1623525"/>
            <a:ext cx="3732245" cy="3620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37889" y="4044608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67734" y="3284375"/>
            <a:ext cx="3284375" cy="2892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5467733" y="2827170"/>
            <a:ext cx="3284375" cy="28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67734" y="4044607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638727" y="1781839"/>
            <a:ext cx="942391" cy="8789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033891" y="3082715"/>
            <a:ext cx="1262271" cy="1152939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Password</a:t>
            </a:r>
            <a:r>
              <a:rPr lang="fr-FR" sz="1400" dirty="0">
                <a:solidFill>
                  <a:schemeClr val="tx1"/>
                </a:solidFill>
              </a:rPr>
              <a:t> input</a:t>
            </a:r>
          </a:p>
        </p:txBody>
      </p:sp>
      <p:cxnSp>
        <p:nvCxnSpPr>
          <p:cNvPr id="17" name="Straight Connector 16"/>
          <p:cNvCxnSpPr>
            <a:stCxn id="13" idx="1"/>
          </p:cNvCxnSpPr>
          <p:nvPr/>
        </p:nvCxnSpPr>
        <p:spPr>
          <a:xfrm flipH="1">
            <a:off x="4296163" y="3429000"/>
            <a:ext cx="1171571" cy="23018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7052403-9E98-4E51-9D17-E107A468A5F0}"/>
              </a:ext>
            </a:extLst>
          </p:cNvPr>
          <p:cNvSpPr/>
          <p:nvPr/>
        </p:nvSpPr>
        <p:spPr>
          <a:xfrm>
            <a:off x="5243795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0C5126-6C2F-431B-81A0-C62CA8203F38}"/>
              </a:ext>
            </a:extLst>
          </p:cNvPr>
          <p:cNvSpPr/>
          <p:nvPr/>
        </p:nvSpPr>
        <p:spPr>
          <a:xfrm>
            <a:off x="7179852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897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1385" y="760878"/>
            <a:ext cx="9157077" cy="5336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STEP2 - PASSWORD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3803" y="1623525"/>
            <a:ext cx="3732245" cy="3620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37889" y="4044608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67734" y="3284375"/>
            <a:ext cx="3284375" cy="28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5467733" y="2827170"/>
            <a:ext cx="3284375" cy="28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67734" y="4044607"/>
            <a:ext cx="1314220" cy="2845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638727" y="1781839"/>
            <a:ext cx="942391" cy="8789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492790" y="5179673"/>
            <a:ext cx="1262271" cy="1152939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Back to </a:t>
            </a:r>
            <a:r>
              <a:rPr lang="fr-FR" sz="1400" dirty="0" err="1">
                <a:solidFill>
                  <a:schemeClr val="tx1"/>
                </a:solidFill>
              </a:rPr>
              <a:t>previous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step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9" idx="2"/>
            <a:endCxn id="14" idx="0"/>
          </p:cNvCxnSpPr>
          <p:nvPr/>
        </p:nvCxnSpPr>
        <p:spPr>
          <a:xfrm flipH="1">
            <a:off x="5123926" y="4329192"/>
            <a:ext cx="1000918" cy="85048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050D445-AA0A-4F2F-B681-2964E1DC20E6}"/>
              </a:ext>
            </a:extLst>
          </p:cNvPr>
          <p:cNvSpPr/>
          <p:nvPr/>
        </p:nvSpPr>
        <p:spPr>
          <a:xfrm>
            <a:off x="5243795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CC701C-4794-4EAF-BCBC-876D845FFA43}"/>
              </a:ext>
            </a:extLst>
          </p:cNvPr>
          <p:cNvSpPr/>
          <p:nvPr/>
        </p:nvSpPr>
        <p:spPr>
          <a:xfrm>
            <a:off x="7179852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44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1385" y="760878"/>
            <a:ext cx="9157077" cy="5336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STEP2 - PASSWORD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3803" y="1623525"/>
            <a:ext cx="3732245" cy="3620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37889" y="4044608"/>
            <a:ext cx="1314220" cy="2845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67734" y="3284375"/>
            <a:ext cx="3284375" cy="28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5467733" y="2827170"/>
            <a:ext cx="3284375" cy="28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67734" y="4044607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638727" y="1781839"/>
            <a:ext cx="942391" cy="8789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625928" y="5179673"/>
            <a:ext cx="1262271" cy="1152939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Submit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credentials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2" idx="2"/>
            <a:endCxn id="14" idx="0"/>
          </p:cNvCxnSpPr>
          <p:nvPr/>
        </p:nvCxnSpPr>
        <p:spPr>
          <a:xfrm>
            <a:off x="8094999" y="4329193"/>
            <a:ext cx="1162065" cy="85048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8E9D89B-D407-4637-BD98-FCD656AA9D3D}"/>
              </a:ext>
            </a:extLst>
          </p:cNvPr>
          <p:cNvSpPr/>
          <p:nvPr/>
        </p:nvSpPr>
        <p:spPr>
          <a:xfrm>
            <a:off x="5243795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A5139F-4735-44B8-B8A2-A7F39EB83589}"/>
              </a:ext>
            </a:extLst>
          </p:cNvPr>
          <p:cNvSpPr/>
          <p:nvPr/>
        </p:nvSpPr>
        <p:spPr>
          <a:xfrm>
            <a:off x="7179852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27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Application Menu</a:t>
            </a:r>
          </a:p>
          <a:p>
            <a:pPr algn="ctr"/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3950946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MENU BAR</a:t>
            </a:r>
          </a:p>
        </p:txBody>
      </p:sp>
      <p:sp>
        <p:nvSpPr>
          <p:cNvPr id="9" name="Rectangle 8"/>
          <p:cNvSpPr/>
          <p:nvPr/>
        </p:nvSpPr>
        <p:spPr>
          <a:xfrm>
            <a:off x="2633534" y="812243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1432977" y="812243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1174743" y="812243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0915990" y="812243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891767" y="812243"/>
            <a:ext cx="2654267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9515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MENU BAR</a:t>
            </a:r>
          </a:p>
        </p:txBody>
      </p:sp>
      <p:sp>
        <p:nvSpPr>
          <p:cNvPr id="9" name="Rectangle 8"/>
          <p:cNvSpPr/>
          <p:nvPr/>
        </p:nvSpPr>
        <p:spPr>
          <a:xfrm>
            <a:off x="2633534" y="812243"/>
            <a:ext cx="1800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1432977" y="812243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1174743" y="812243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0915990" y="812243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891767" y="812243"/>
            <a:ext cx="2654267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448877" y="2206487"/>
            <a:ext cx="1262271" cy="1152939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Main menu</a:t>
            </a:r>
          </a:p>
        </p:txBody>
      </p:sp>
      <p:cxnSp>
        <p:nvCxnSpPr>
          <p:cNvPr id="15" name="Straight Connector 14"/>
          <p:cNvCxnSpPr>
            <a:endCxn id="4" idx="0"/>
          </p:cNvCxnSpPr>
          <p:nvPr/>
        </p:nvCxnSpPr>
        <p:spPr>
          <a:xfrm>
            <a:off x="2723534" y="992243"/>
            <a:ext cx="1356479" cy="1214244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419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MENU BAR</a:t>
            </a:r>
          </a:p>
        </p:txBody>
      </p:sp>
      <p:sp>
        <p:nvSpPr>
          <p:cNvPr id="9" name="Rectangle 8"/>
          <p:cNvSpPr/>
          <p:nvPr/>
        </p:nvSpPr>
        <p:spPr>
          <a:xfrm>
            <a:off x="2633534" y="812243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1432977" y="812243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1174743" y="812243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0915990" y="812243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891767" y="812243"/>
            <a:ext cx="2654267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049935" y="2276061"/>
            <a:ext cx="1262271" cy="1152939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Application </a:t>
            </a:r>
            <a:r>
              <a:rPr lang="fr-FR" sz="1400" dirty="0" err="1">
                <a:solidFill>
                  <a:schemeClr val="tx1"/>
                </a:solidFill>
              </a:rPr>
              <a:t>name</a:t>
            </a:r>
            <a:r>
              <a:rPr lang="fr-FR" sz="1400" dirty="0">
                <a:solidFill>
                  <a:schemeClr val="tx1"/>
                </a:solidFill>
              </a:rPr>
              <a:t> / </a:t>
            </a:r>
            <a:r>
              <a:rPr lang="fr-FR" sz="1400" dirty="0" err="1">
                <a:solidFill>
                  <a:schemeClr val="tx1"/>
                </a:solidFill>
              </a:rPr>
              <a:t>status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3" idx="2"/>
            <a:endCxn id="4" idx="0"/>
          </p:cNvCxnSpPr>
          <p:nvPr/>
        </p:nvCxnSpPr>
        <p:spPr>
          <a:xfrm>
            <a:off x="4218901" y="992243"/>
            <a:ext cx="462170" cy="1283818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96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MENU BAR</a:t>
            </a:r>
          </a:p>
        </p:txBody>
      </p:sp>
      <p:sp>
        <p:nvSpPr>
          <p:cNvPr id="9" name="Rectangle 8"/>
          <p:cNvSpPr/>
          <p:nvPr/>
        </p:nvSpPr>
        <p:spPr>
          <a:xfrm>
            <a:off x="2633534" y="812243"/>
            <a:ext cx="18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1432977" y="812243"/>
            <a:ext cx="1800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1174743" y="812243"/>
            <a:ext cx="1800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0915990" y="812243"/>
            <a:ext cx="1800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891767" y="812243"/>
            <a:ext cx="2654267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9743719" y="1908313"/>
            <a:ext cx="1262271" cy="1152939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Minimize</a:t>
            </a:r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Maximize</a:t>
            </a:r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Close</a:t>
            </a:r>
          </a:p>
        </p:txBody>
      </p:sp>
      <p:cxnSp>
        <p:nvCxnSpPr>
          <p:cNvPr id="15" name="Straight Connector 14"/>
          <p:cNvCxnSpPr>
            <a:stCxn id="11" idx="2"/>
            <a:endCxn id="4" idx="0"/>
          </p:cNvCxnSpPr>
          <p:nvPr/>
        </p:nvCxnSpPr>
        <p:spPr>
          <a:xfrm flipH="1">
            <a:off x="10374855" y="992243"/>
            <a:ext cx="889888" cy="91607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99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 LAYOUT</a:t>
            </a:r>
          </a:p>
        </p:txBody>
      </p:sp>
    </p:spTree>
    <p:extLst>
      <p:ext uri="{BB962C8B-B14F-4D97-AF65-F5344CB8AC3E}">
        <p14:creationId xmlns:p14="http://schemas.microsoft.com/office/powerpoint/2010/main" val="438489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Global navigation</a:t>
            </a:r>
          </a:p>
          <a:p>
            <a:pPr algn="ctr"/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140036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 NAVIGATION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6797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 NAVIGATION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462679" y="1616765"/>
            <a:ext cx="1583689" cy="1152939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Home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User </a:t>
            </a:r>
            <a:r>
              <a:rPr lang="fr-FR" sz="1400" dirty="0" err="1">
                <a:solidFill>
                  <a:schemeClr val="tx1"/>
                </a:solidFill>
              </a:rPr>
              <a:t>dashboard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4" idx="3"/>
            <a:endCxn id="14" idx="1"/>
          </p:cNvCxnSpPr>
          <p:nvPr/>
        </p:nvCxnSpPr>
        <p:spPr>
          <a:xfrm>
            <a:off x="2993534" y="1313061"/>
            <a:ext cx="1469145" cy="88017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34447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 NAVIGATION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671400" y="2769704"/>
            <a:ext cx="1583689" cy="1152939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Section direct </a:t>
            </a:r>
            <a:r>
              <a:rPr lang="fr-FR" sz="1400" dirty="0" err="1">
                <a:solidFill>
                  <a:schemeClr val="tx1"/>
                </a:solidFill>
              </a:rPr>
              <a:t>access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1" idx="6"/>
            <a:endCxn id="14" idx="1"/>
          </p:cNvCxnSpPr>
          <p:nvPr/>
        </p:nvCxnSpPr>
        <p:spPr>
          <a:xfrm>
            <a:off x="2993534" y="2439495"/>
            <a:ext cx="1677866" cy="90667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22286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 NAVIGATION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671400" y="4320208"/>
            <a:ext cx="1583689" cy="1152939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Request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membership</a:t>
            </a:r>
            <a:r>
              <a:rPr lang="fr-FR" sz="1400" dirty="0">
                <a:solidFill>
                  <a:schemeClr val="tx1"/>
                </a:solidFill>
              </a:rPr>
              <a:t> to </a:t>
            </a:r>
            <a:r>
              <a:rPr lang="fr-FR" sz="1400" dirty="0" err="1">
                <a:solidFill>
                  <a:schemeClr val="tx1"/>
                </a:solidFill>
              </a:rPr>
              <a:t>existing</a:t>
            </a:r>
            <a:r>
              <a:rPr lang="fr-FR" sz="1400" dirty="0">
                <a:solidFill>
                  <a:schemeClr val="tx1"/>
                </a:solidFill>
              </a:rPr>
              <a:t> sections</a:t>
            </a:r>
          </a:p>
        </p:txBody>
      </p:sp>
      <p:cxnSp>
        <p:nvCxnSpPr>
          <p:cNvPr id="15" name="Straight Connector 14"/>
          <p:cNvCxnSpPr>
            <a:stCxn id="16" idx="6"/>
            <a:endCxn id="14" idx="1"/>
          </p:cNvCxnSpPr>
          <p:nvPr/>
        </p:nvCxnSpPr>
        <p:spPr>
          <a:xfrm>
            <a:off x="2993534" y="3970122"/>
            <a:ext cx="1677866" cy="9265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08859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 err="1"/>
              <a:t>Sub</a:t>
            </a:r>
            <a:r>
              <a:rPr lang="fr-FR" sz="5400" dirty="0"/>
              <a:t> navigation</a:t>
            </a:r>
          </a:p>
          <a:p>
            <a:pPr algn="ctr"/>
            <a:r>
              <a:rPr lang="fr-FR" sz="5400" dirty="0"/>
              <a:t>User home &amp; sections</a:t>
            </a:r>
          </a:p>
          <a:p>
            <a:pPr algn="ctr"/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6841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 NAVIGATION : USER HOME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3896" y="1133061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212721" y="1603513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375659" y="1891749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375659" y="2089703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375658" y="2287657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214506" y="2661764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377444" y="2950000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377444" y="3147954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377443" y="334590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375658" y="353161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375657" y="372607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375656" y="392053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213698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 NAVIGATION : USER HOME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3896" y="1133061"/>
            <a:ext cx="1029596" cy="1987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212721" y="1603513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375659" y="1891749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375659" y="2089703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375658" y="2287657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214506" y="2661764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377444" y="2950000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377444" y="3147954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377443" y="334590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375658" y="353161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375657" y="372607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375656" y="392053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887219" y="1631644"/>
            <a:ext cx="1351781" cy="1152939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User </a:t>
            </a:r>
            <a:r>
              <a:rPr lang="fr-FR" sz="1400" dirty="0" err="1">
                <a:solidFill>
                  <a:schemeClr val="tx1"/>
                </a:solidFill>
              </a:rPr>
              <a:t>dashboard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endCxn id="25" idx="1"/>
          </p:cNvCxnSpPr>
          <p:nvPr/>
        </p:nvCxnSpPr>
        <p:spPr>
          <a:xfrm>
            <a:off x="4243492" y="1232453"/>
            <a:ext cx="1643727" cy="97566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39778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 NAVIGATION : USER HOME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3896" y="1133061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212721" y="1603513"/>
            <a:ext cx="1029596" cy="1987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375659" y="1891749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375659" y="2089703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375658" y="2287657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214506" y="2661764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377444" y="2950000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377444" y="3147954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377443" y="334590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375658" y="353161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375657" y="372607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375656" y="392053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887219" y="1749286"/>
            <a:ext cx="1351781" cy="1152939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User planning</a:t>
            </a:r>
          </a:p>
        </p:txBody>
      </p:sp>
      <p:cxnSp>
        <p:nvCxnSpPr>
          <p:cNvPr id="26" name="Straight Connector 25"/>
          <p:cNvCxnSpPr>
            <a:stCxn id="9" idx="3"/>
            <a:endCxn id="25" idx="1"/>
          </p:cNvCxnSpPr>
          <p:nvPr/>
        </p:nvCxnSpPr>
        <p:spPr>
          <a:xfrm>
            <a:off x="4242317" y="1702905"/>
            <a:ext cx="1644902" cy="62285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63074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 NAVIGATION : USER HOME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3896" y="1133061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212721" y="1603513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375659" y="1891749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375659" y="2089703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375658" y="2287657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214506" y="2661764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377444" y="2950000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377444" y="3147954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377443" y="334590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375658" y="353161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375657" y="372607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375656" y="392053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760891" y="2141410"/>
            <a:ext cx="1351781" cy="1152939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User </a:t>
            </a:r>
            <a:r>
              <a:rPr lang="fr-FR" sz="1400" dirty="0" err="1">
                <a:solidFill>
                  <a:schemeClr val="tx1"/>
                </a:solidFill>
              </a:rPr>
              <a:t>registered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events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11" idx="3"/>
            <a:endCxn id="25" idx="1"/>
          </p:cNvCxnSpPr>
          <p:nvPr/>
        </p:nvCxnSpPr>
        <p:spPr>
          <a:xfrm>
            <a:off x="4242316" y="2143954"/>
            <a:ext cx="1518575" cy="57392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4503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Logon </a:t>
            </a:r>
            <a:r>
              <a:rPr lang="fr-FR" sz="5400" dirty="0" err="1"/>
              <a:t>Screen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031262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 NAVIGATION : USER HOME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3896" y="1133061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212721" y="1603513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375659" y="1891749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375659" y="2089703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375658" y="2287657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214506" y="2661764"/>
            <a:ext cx="1029596" cy="1987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377444" y="2950000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377444" y="3147954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377443" y="3345908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375658" y="3531618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375657" y="3726078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375656" y="3920538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865447" y="2823688"/>
            <a:ext cx="1351781" cy="1152939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User contacts</a:t>
            </a:r>
          </a:p>
        </p:txBody>
      </p:sp>
      <p:cxnSp>
        <p:nvCxnSpPr>
          <p:cNvPr id="26" name="Straight Connector 25"/>
          <p:cNvCxnSpPr>
            <a:stCxn id="13" idx="3"/>
            <a:endCxn id="25" idx="1"/>
          </p:cNvCxnSpPr>
          <p:nvPr/>
        </p:nvCxnSpPr>
        <p:spPr>
          <a:xfrm>
            <a:off x="4244102" y="2761156"/>
            <a:ext cx="1621345" cy="63900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63023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 NAVIGATION : SECTION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3896" y="1133061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212721" y="1603513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375659" y="1891749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375659" y="2089703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375658" y="2287657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214506" y="2661764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377444" y="2950000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377444" y="3147954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377443" y="334590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375658" y="353161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375657" y="372607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375656" y="392053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07255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 NAVIGATION : SECTION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3896" y="1133061"/>
            <a:ext cx="1029596" cy="1987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212721" y="1603513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375659" y="1891749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375659" y="2089703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375658" y="2287657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214506" y="2661764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377444" y="2950000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377444" y="3147954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377443" y="334590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375658" y="353161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375657" y="372607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375656" y="392053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887219" y="1631644"/>
            <a:ext cx="1351781" cy="1152939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Section home</a:t>
            </a:r>
          </a:p>
        </p:txBody>
      </p:sp>
      <p:cxnSp>
        <p:nvCxnSpPr>
          <p:cNvPr id="21" name="Straight Connector 20"/>
          <p:cNvCxnSpPr>
            <a:stCxn id="4" idx="3"/>
            <a:endCxn id="20" idx="1"/>
          </p:cNvCxnSpPr>
          <p:nvPr/>
        </p:nvCxnSpPr>
        <p:spPr>
          <a:xfrm>
            <a:off x="4243492" y="1232453"/>
            <a:ext cx="1643727" cy="97566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96211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 NAVIGATION : SECTION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3896" y="1133061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212721" y="1603513"/>
            <a:ext cx="1029596" cy="1987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375659" y="1891749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375659" y="2089703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375658" y="2287657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214506" y="2661764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377444" y="2950000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377444" y="3147954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377443" y="334590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375658" y="353161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375657" y="372607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375656" y="3920538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760891" y="1965405"/>
            <a:ext cx="1351781" cy="1152939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Section </a:t>
            </a:r>
            <a:r>
              <a:rPr lang="fr-FR" sz="1400" dirty="0" err="1">
                <a:solidFill>
                  <a:schemeClr val="tx1"/>
                </a:solidFill>
              </a:rPr>
              <a:t>events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9" idx="3"/>
            <a:endCxn id="20" idx="1"/>
          </p:cNvCxnSpPr>
          <p:nvPr/>
        </p:nvCxnSpPr>
        <p:spPr>
          <a:xfrm>
            <a:off x="4242317" y="1702905"/>
            <a:ext cx="1518574" cy="83897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101135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 NAVIGATION : SECTION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3896" y="1133061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212721" y="1603513"/>
            <a:ext cx="1029596" cy="1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375659" y="1891749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375659" y="2089703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375658" y="2287657"/>
            <a:ext cx="866657" cy="108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214506" y="2661764"/>
            <a:ext cx="1029596" cy="1987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377444" y="2950000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377444" y="3147954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377443" y="3345908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375658" y="3531618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375657" y="3726078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375656" y="3920538"/>
            <a:ext cx="866657" cy="1085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633624" y="3147954"/>
            <a:ext cx="1351781" cy="1152939"/>
          </a:xfrm>
          <a:prstGeom prst="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Section </a:t>
            </a:r>
            <a:r>
              <a:rPr lang="fr-FR" sz="1400" dirty="0" err="1">
                <a:solidFill>
                  <a:schemeClr val="tx1"/>
                </a:solidFill>
              </a:rPr>
              <a:t>members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3" idx="3"/>
            <a:endCxn id="20" idx="1"/>
          </p:cNvCxnSpPr>
          <p:nvPr/>
        </p:nvCxnSpPr>
        <p:spPr>
          <a:xfrm>
            <a:off x="4244102" y="2761156"/>
            <a:ext cx="1389522" cy="96326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36381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Main content</a:t>
            </a:r>
          </a:p>
          <a:p>
            <a:pPr algn="ctr"/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3677246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CONTENT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213896" y="1133061"/>
            <a:ext cx="1029596" cy="198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212721" y="1603513"/>
            <a:ext cx="1029596" cy="198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375659" y="1891749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375659" y="2089703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3375658" y="2287657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214506" y="2661764"/>
            <a:ext cx="1029596" cy="198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3377444" y="2950000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77444" y="3147954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3377443" y="3345908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3375658" y="3531618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375657" y="3726078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3375656" y="3920538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01398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34134" y="760878"/>
            <a:ext cx="9157077" cy="5336244"/>
            <a:chOff x="1570038" y="771525"/>
            <a:chExt cx="9157077" cy="53362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31A0EA-4B67-4CA0-BC08-0205C289774F}"/>
                </a:ext>
              </a:extLst>
            </p:cNvPr>
            <p:cNvSpPr/>
            <p:nvPr/>
          </p:nvSpPr>
          <p:spPr>
            <a:xfrm>
              <a:off x="1570038" y="771525"/>
              <a:ext cx="9157077" cy="2827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A2C37-FD29-421E-B0F7-4673AD7F902E}"/>
                </a:ext>
              </a:extLst>
            </p:cNvPr>
            <p:cNvSpPr/>
            <p:nvPr/>
          </p:nvSpPr>
          <p:spPr>
            <a:xfrm>
              <a:off x="1570038" y="1054257"/>
              <a:ext cx="558800" cy="5053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337FD-1C64-422F-9BD8-1BB1F83B1746}"/>
                </a:ext>
              </a:extLst>
            </p:cNvPr>
            <p:cNvSpPr/>
            <p:nvPr/>
          </p:nvSpPr>
          <p:spPr>
            <a:xfrm>
              <a:off x="2128838" y="1054257"/>
              <a:ext cx="1270345" cy="50535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99183" y="1054257"/>
              <a:ext cx="7327932" cy="505351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CONTENT: REQUEST MEMBERSHIP</a:t>
            </a:r>
          </a:p>
        </p:txBody>
      </p:sp>
      <p:sp>
        <p:nvSpPr>
          <p:cNvPr id="9" name="Rectangle 8"/>
          <p:cNvSpPr/>
          <p:nvPr/>
        </p:nvSpPr>
        <p:spPr>
          <a:xfrm>
            <a:off x="2633534" y="113306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2633534" y="1749286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2633534" y="2259495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2633534" y="2769704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2633534" y="3279913"/>
            <a:ext cx="360000" cy="36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213896" y="1133061"/>
            <a:ext cx="1029596" cy="198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212721" y="1603513"/>
            <a:ext cx="1029596" cy="198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375659" y="1891749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375659" y="2089703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3375658" y="2287657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214506" y="2661764"/>
            <a:ext cx="1029596" cy="198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3377444" y="2950000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377444" y="3147954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3377443" y="3345908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3375658" y="3531618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375657" y="3726078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3375656" y="3920538"/>
            <a:ext cx="866657" cy="108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>
            <a:off x="2633534" y="379012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534134" y="760878"/>
            <a:ext cx="9157074" cy="5336244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 3"/>
          <p:cNvGrpSpPr/>
          <p:nvPr/>
        </p:nvGrpSpPr>
        <p:grpSpPr>
          <a:xfrm>
            <a:off x="5285561" y="2393083"/>
            <a:ext cx="3654219" cy="2354565"/>
            <a:chOff x="5285561" y="2393083"/>
            <a:chExt cx="3654219" cy="2354565"/>
          </a:xfrm>
        </p:grpSpPr>
        <p:sp>
          <p:nvSpPr>
            <p:cNvPr id="27" name="Rectangle 26"/>
            <p:cNvSpPr/>
            <p:nvPr/>
          </p:nvSpPr>
          <p:spPr>
            <a:xfrm>
              <a:off x="5285561" y="2393083"/>
              <a:ext cx="3654219" cy="235456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14446" y="2814639"/>
              <a:ext cx="3242030" cy="31506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12660" y="3275211"/>
              <a:ext cx="3242030" cy="31506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12660" y="3737821"/>
              <a:ext cx="3242030" cy="31506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3208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/>
              <a:t>Visual </a:t>
            </a:r>
            <a:r>
              <a:rPr lang="fr-FR" sz="5400" dirty="0" err="1"/>
              <a:t>Implementation</a:t>
            </a:r>
            <a:endParaRPr lang="fr-FR" sz="5400" dirty="0"/>
          </a:p>
          <a:p>
            <a:pPr algn="ctr"/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70126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1385" y="760878"/>
            <a:ext cx="9157077" cy="5336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STEP1 - USERNAME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3803" y="1623525"/>
            <a:ext cx="3732245" cy="3620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37889" y="4044608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67734" y="3284375"/>
            <a:ext cx="3284375" cy="28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467734" y="1957657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67734" y="2472180"/>
            <a:ext cx="282718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19D5B0-037A-427C-81BC-A21906915D52}"/>
              </a:ext>
            </a:extLst>
          </p:cNvPr>
          <p:cNvSpPr/>
          <p:nvPr/>
        </p:nvSpPr>
        <p:spPr>
          <a:xfrm>
            <a:off x="5243795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80B5FD-A182-4577-8D1C-C5EB0EC1D82C}"/>
              </a:ext>
            </a:extLst>
          </p:cNvPr>
          <p:cNvSpPr/>
          <p:nvPr/>
        </p:nvSpPr>
        <p:spPr>
          <a:xfrm>
            <a:off x="7179852" y="1199259"/>
            <a:ext cx="1796198" cy="3092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DDF33F-DA7C-48FA-9433-AA2BC6F0B75E}"/>
              </a:ext>
            </a:extLst>
          </p:cNvPr>
          <p:cNvSpPr/>
          <p:nvPr/>
        </p:nvSpPr>
        <p:spPr>
          <a:xfrm>
            <a:off x="2652581" y="1665772"/>
            <a:ext cx="1262271" cy="1152939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Step</a:t>
            </a:r>
            <a:r>
              <a:rPr lang="fr-FR" sz="1400" dirty="0">
                <a:solidFill>
                  <a:schemeClr val="tx1"/>
                </a:solidFill>
              </a:rPr>
              <a:t> login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C4C0C9-EBBF-452A-ABA3-51D94BFDD475}"/>
              </a:ext>
            </a:extLst>
          </p:cNvPr>
          <p:cNvCxnSpPr>
            <a:cxnSpLocks/>
            <a:stCxn id="11" idx="1"/>
            <a:endCxn id="19" idx="3"/>
          </p:cNvCxnSpPr>
          <p:nvPr/>
        </p:nvCxnSpPr>
        <p:spPr>
          <a:xfrm flipH="1">
            <a:off x="3914852" y="1353908"/>
            <a:ext cx="1328943" cy="88833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23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1385" y="760878"/>
            <a:ext cx="9157077" cy="5336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STEP1 - USERNAME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3803" y="1623525"/>
            <a:ext cx="3732245" cy="3620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37889" y="4044608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67734" y="3284375"/>
            <a:ext cx="3284375" cy="28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467734" y="1957657"/>
            <a:ext cx="1314220" cy="2845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67734" y="2472180"/>
            <a:ext cx="282718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09848" y="2472180"/>
            <a:ext cx="1262271" cy="1152939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App </a:t>
            </a:r>
            <a:r>
              <a:rPr lang="fr-FR" sz="1400" dirty="0" err="1">
                <a:solidFill>
                  <a:schemeClr val="tx1"/>
                </a:solidFill>
              </a:rPr>
              <a:t>name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4" idx="1"/>
            <a:endCxn id="11" idx="3"/>
          </p:cNvCxnSpPr>
          <p:nvPr/>
        </p:nvCxnSpPr>
        <p:spPr>
          <a:xfrm flipH="1">
            <a:off x="4072119" y="2099950"/>
            <a:ext cx="1395615" cy="9487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A77F58-323B-405D-978F-AF3A77ABEB41}"/>
              </a:ext>
            </a:extLst>
          </p:cNvPr>
          <p:cNvSpPr/>
          <p:nvPr/>
        </p:nvSpPr>
        <p:spPr>
          <a:xfrm>
            <a:off x="5243795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18A27D-5791-4BB8-B73A-100D55C681D9}"/>
              </a:ext>
            </a:extLst>
          </p:cNvPr>
          <p:cNvSpPr/>
          <p:nvPr/>
        </p:nvSpPr>
        <p:spPr>
          <a:xfrm>
            <a:off x="7179852" y="1199259"/>
            <a:ext cx="1796198" cy="3092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2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1385" y="760878"/>
            <a:ext cx="9157077" cy="5336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STEP1 - USERNAME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3803" y="1623525"/>
            <a:ext cx="3732245" cy="3620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37889" y="4044608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67734" y="3284375"/>
            <a:ext cx="3284375" cy="28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467734" y="1957657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67734" y="2472180"/>
            <a:ext cx="2827180" cy="2845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09848" y="2985363"/>
            <a:ext cx="1262271" cy="1152939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Welcome</a:t>
            </a:r>
            <a:r>
              <a:rPr lang="fr-FR" sz="1400" dirty="0">
                <a:solidFill>
                  <a:schemeClr val="tx1"/>
                </a:solidFill>
              </a:rPr>
              <a:t> message</a:t>
            </a:r>
          </a:p>
        </p:txBody>
      </p:sp>
      <p:cxnSp>
        <p:nvCxnSpPr>
          <p:cNvPr id="17" name="Straight Connector 16"/>
          <p:cNvCxnSpPr>
            <a:stCxn id="15" idx="1"/>
            <a:endCxn id="11" idx="3"/>
          </p:cNvCxnSpPr>
          <p:nvPr/>
        </p:nvCxnSpPr>
        <p:spPr>
          <a:xfrm flipH="1">
            <a:off x="4072119" y="2614473"/>
            <a:ext cx="1395615" cy="94736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D655CA8-3C8A-413C-8635-638C20937627}"/>
              </a:ext>
            </a:extLst>
          </p:cNvPr>
          <p:cNvSpPr/>
          <p:nvPr/>
        </p:nvSpPr>
        <p:spPr>
          <a:xfrm>
            <a:off x="5243795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748E4B-48C7-4974-9A1C-90077F1EDEC5}"/>
              </a:ext>
            </a:extLst>
          </p:cNvPr>
          <p:cNvSpPr/>
          <p:nvPr/>
        </p:nvSpPr>
        <p:spPr>
          <a:xfrm>
            <a:off x="7179852" y="1199259"/>
            <a:ext cx="1796198" cy="3092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1385" y="760878"/>
            <a:ext cx="9157077" cy="5336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STEP1 - USERNAME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3803" y="1623525"/>
            <a:ext cx="3732245" cy="3620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37889" y="4044608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67734" y="3284375"/>
            <a:ext cx="3284375" cy="2892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467734" y="1957657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67734" y="2472180"/>
            <a:ext cx="282718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09848" y="3806456"/>
            <a:ext cx="1262271" cy="1152939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User </a:t>
            </a:r>
            <a:r>
              <a:rPr lang="fr-FR" sz="1400" dirty="0" err="1">
                <a:solidFill>
                  <a:schemeClr val="tx1"/>
                </a:solidFill>
              </a:rPr>
              <a:t>name</a:t>
            </a:r>
            <a:r>
              <a:rPr lang="fr-FR" sz="1400" dirty="0">
                <a:solidFill>
                  <a:schemeClr val="tx1"/>
                </a:solidFill>
              </a:rPr>
              <a:t> input</a:t>
            </a:r>
          </a:p>
        </p:txBody>
      </p:sp>
      <p:cxnSp>
        <p:nvCxnSpPr>
          <p:cNvPr id="17" name="Straight Connector 16"/>
          <p:cNvCxnSpPr>
            <a:stCxn id="13" idx="1"/>
            <a:endCxn id="11" idx="3"/>
          </p:cNvCxnSpPr>
          <p:nvPr/>
        </p:nvCxnSpPr>
        <p:spPr>
          <a:xfrm flipH="1">
            <a:off x="4072119" y="3429000"/>
            <a:ext cx="1395615" cy="95392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DB2078B-F297-412A-9BC4-93299E73A3D5}"/>
              </a:ext>
            </a:extLst>
          </p:cNvPr>
          <p:cNvSpPr/>
          <p:nvPr/>
        </p:nvSpPr>
        <p:spPr>
          <a:xfrm>
            <a:off x="5243795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55BA55-B2BB-434A-9326-23FF06008FD1}"/>
              </a:ext>
            </a:extLst>
          </p:cNvPr>
          <p:cNvSpPr/>
          <p:nvPr/>
        </p:nvSpPr>
        <p:spPr>
          <a:xfrm>
            <a:off x="7179852" y="1199259"/>
            <a:ext cx="1796198" cy="3092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9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1385" y="760878"/>
            <a:ext cx="9157077" cy="5336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STEP1 - USERNAME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3803" y="1623525"/>
            <a:ext cx="3732245" cy="3620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37889" y="4044608"/>
            <a:ext cx="1314220" cy="2845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67734" y="3284375"/>
            <a:ext cx="3284375" cy="28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467734" y="1957657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67734" y="2472180"/>
            <a:ext cx="282718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09848" y="3806456"/>
            <a:ext cx="1262271" cy="1152939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Next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step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button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2" idx="1"/>
            <a:endCxn id="11" idx="3"/>
          </p:cNvCxnSpPr>
          <p:nvPr/>
        </p:nvCxnSpPr>
        <p:spPr>
          <a:xfrm flipH="1">
            <a:off x="4072119" y="4186901"/>
            <a:ext cx="3365770" cy="19602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C75D492-7D0B-4CD9-AF9F-C8E3654AAA55}"/>
              </a:ext>
            </a:extLst>
          </p:cNvPr>
          <p:cNvSpPr/>
          <p:nvPr/>
        </p:nvSpPr>
        <p:spPr>
          <a:xfrm>
            <a:off x="5243795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86BEBE-DCA0-469B-ACAD-EEC9C23FBCC3}"/>
              </a:ext>
            </a:extLst>
          </p:cNvPr>
          <p:cNvSpPr/>
          <p:nvPr/>
        </p:nvSpPr>
        <p:spPr>
          <a:xfrm>
            <a:off x="7179852" y="1199259"/>
            <a:ext cx="1796198" cy="3092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9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1385" y="760878"/>
            <a:ext cx="9157077" cy="5336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89837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STEP2 - PASSWORD</a:t>
            </a:r>
          </a:p>
        </p:txBody>
      </p:sp>
      <p:sp>
        <p:nvSpPr>
          <p:cNvPr id="9" name="Rectangle 8"/>
          <p:cNvSpPr/>
          <p:nvPr/>
        </p:nvSpPr>
        <p:spPr>
          <a:xfrm>
            <a:off x="5243803" y="1623525"/>
            <a:ext cx="3732245" cy="3620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37889" y="4044608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67734" y="3284375"/>
            <a:ext cx="3284375" cy="28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5467733" y="2827170"/>
            <a:ext cx="3284375" cy="28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67734" y="4044607"/>
            <a:ext cx="1314220" cy="2845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6638727" y="1781839"/>
            <a:ext cx="942391" cy="87897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20A2C-E882-4928-96D4-044940A5C2F3}"/>
              </a:ext>
            </a:extLst>
          </p:cNvPr>
          <p:cNvSpPr/>
          <p:nvPr/>
        </p:nvSpPr>
        <p:spPr>
          <a:xfrm>
            <a:off x="5243795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017FCF-ED6A-4AEE-9344-4FC1F38675F9}"/>
              </a:ext>
            </a:extLst>
          </p:cNvPr>
          <p:cNvSpPr/>
          <p:nvPr/>
        </p:nvSpPr>
        <p:spPr>
          <a:xfrm>
            <a:off x="7179852" y="1199259"/>
            <a:ext cx="1796198" cy="309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2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195</Words>
  <Application>Microsoft Office PowerPoint</Application>
  <PresentationFormat>Widescreen</PresentationFormat>
  <Paragraphs>81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MAILLARD, Antoine</cp:lastModifiedBy>
  <cp:revision>23</cp:revision>
  <dcterms:modified xsi:type="dcterms:W3CDTF">2020-03-05T20:05:16Z</dcterms:modified>
</cp:coreProperties>
</file>