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7" r:id="rId3"/>
    <p:sldId id="261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ning S" initials="HS" lastIdx="0" clrIdx="0">
    <p:extLst>
      <p:ext uri="{19B8F6BF-5375-455C-9EA6-DF929625EA0E}">
        <p15:presenceInfo xmlns:p15="http://schemas.microsoft.com/office/powerpoint/2012/main" userId="4ff223e02bdc1e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972818-C975-4BB2-A1B1-C6689845EB3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FF5AB2-706D-4B4D-9279-8357C71E2E4D}">
      <dgm:prSet phldrT="[Text]"/>
      <dgm:spPr/>
      <dgm:t>
        <a:bodyPr/>
        <a:lstStyle/>
        <a:p>
          <a:r>
            <a:rPr lang="en-US" dirty="0" smtClean="0"/>
            <a:t>GitHub</a:t>
          </a:r>
          <a:endParaRPr lang="en-US" dirty="0"/>
        </a:p>
      </dgm:t>
    </dgm:pt>
    <dgm:pt modelId="{925F3006-A73D-4CF3-9820-CF32DA243112}" type="parTrans" cxnId="{0CB61E7F-FAC7-47B7-BBC7-5D357A615EEE}">
      <dgm:prSet/>
      <dgm:spPr/>
      <dgm:t>
        <a:bodyPr/>
        <a:lstStyle/>
        <a:p>
          <a:endParaRPr lang="en-US"/>
        </a:p>
      </dgm:t>
    </dgm:pt>
    <dgm:pt modelId="{0A9390D2-2FBE-4DE6-A20A-CB203504EC49}" type="sibTrans" cxnId="{0CB61E7F-FAC7-47B7-BBC7-5D357A615EEE}">
      <dgm:prSet/>
      <dgm:spPr/>
      <dgm:t>
        <a:bodyPr/>
        <a:lstStyle/>
        <a:p>
          <a:endParaRPr lang="en-US"/>
        </a:p>
      </dgm:t>
    </dgm:pt>
    <dgm:pt modelId="{59A08BE4-333D-4555-BF4B-EDC36099F36C}">
      <dgm:prSet phldrT="[Text]"/>
      <dgm:spPr/>
      <dgm:t>
        <a:bodyPr/>
        <a:lstStyle/>
        <a:p>
          <a:r>
            <a:rPr lang="en-US" dirty="0" smtClean="0"/>
            <a:t>Gate Keeper</a:t>
          </a:r>
          <a:endParaRPr lang="en-US" dirty="0"/>
        </a:p>
      </dgm:t>
    </dgm:pt>
    <dgm:pt modelId="{3F57CDD5-6F65-4FB8-A0CD-A9AE273C5BA5}" type="parTrans" cxnId="{1490851F-BE66-435E-9028-CF90786FB7B1}">
      <dgm:prSet/>
      <dgm:spPr/>
      <dgm:t>
        <a:bodyPr/>
        <a:lstStyle/>
        <a:p>
          <a:endParaRPr lang="en-US"/>
        </a:p>
      </dgm:t>
    </dgm:pt>
    <dgm:pt modelId="{F4492089-9A05-47DF-B365-566E9BA4F447}" type="sibTrans" cxnId="{1490851F-BE66-435E-9028-CF90786FB7B1}">
      <dgm:prSet/>
      <dgm:spPr/>
      <dgm:t>
        <a:bodyPr/>
        <a:lstStyle/>
        <a:p>
          <a:endParaRPr lang="en-US"/>
        </a:p>
      </dgm:t>
    </dgm:pt>
    <dgm:pt modelId="{3DEBC988-2AC3-4EE0-8121-1AE0BC2B5923}">
      <dgm:prSet phldrT="[Text]"/>
      <dgm:spPr/>
      <dgm:t>
        <a:bodyPr/>
        <a:lstStyle/>
        <a:p>
          <a:r>
            <a:rPr lang="en-US" dirty="0" smtClean="0"/>
            <a:t>Local User 3</a:t>
          </a:r>
          <a:endParaRPr lang="en-US" dirty="0"/>
        </a:p>
      </dgm:t>
    </dgm:pt>
    <dgm:pt modelId="{E1D3C424-D3F2-4118-B3CE-0177A87D8A3F}" type="parTrans" cxnId="{6122A3E9-4829-40D0-AB4B-843FBF9F8CDC}">
      <dgm:prSet/>
      <dgm:spPr/>
      <dgm:t>
        <a:bodyPr/>
        <a:lstStyle/>
        <a:p>
          <a:endParaRPr lang="en-US"/>
        </a:p>
      </dgm:t>
    </dgm:pt>
    <dgm:pt modelId="{71F79104-2311-4707-AF11-04C468621133}" type="sibTrans" cxnId="{6122A3E9-4829-40D0-AB4B-843FBF9F8CDC}">
      <dgm:prSet/>
      <dgm:spPr/>
      <dgm:t>
        <a:bodyPr/>
        <a:lstStyle/>
        <a:p>
          <a:endParaRPr lang="en-US"/>
        </a:p>
      </dgm:t>
    </dgm:pt>
    <dgm:pt modelId="{DB217D36-A225-484F-95B4-89573B2DF0A2}">
      <dgm:prSet phldrT="[Text]"/>
      <dgm:spPr/>
      <dgm:t>
        <a:bodyPr/>
        <a:lstStyle/>
        <a:p>
          <a:r>
            <a:rPr lang="en-US" dirty="0" smtClean="0"/>
            <a:t>Local User 2</a:t>
          </a:r>
          <a:endParaRPr lang="en-US" dirty="0"/>
        </a:p>
      </dgm:t>
    </dgm:pt>
    <dgm:pt modelId="{B12B0187-2A73-4D8F-A59D-40FB70DE30EA}" type="parTrans" cxnId="{99A438A6-951E-4CEE-9BAC-0DD95A7AAF27}">
      <dgm:prSet/>
      <dgm:spPr/>
      <dgm:t>
        <a:bodyPr/>
        <a:lstStyle/>
        <a:p>
          <a:endParaRPr lang="en-US"/>
        </a:p>
      </dgm:t>
    </dgm:pt>
    <dgm:pt modelId="{9B86DE39-32FA-4095-A76A-651DFCF4AE48}" type="sibTrans" cxnId="{99A438A6-951E-4CEE-9BAC-0DD95A7AAF27}">
      <dgm:prSet/>
      <dgm:spPr/>
      <dgm:t>
        <a:bodyPr/>
        <a:lstStyle/>
        <a:p>
          <a:endParaRPr lang="en-US"/>
        </a:p>
      </dgm:t>
    </dgm:pt>
    <dgm:pt modelId="{5B6954D5-C531-4281-9384-02016BBAFD40}">
      <dgm:prSet phldrT="[Text]"/>
      <dgm:spPr/>
      <dgm:t>
        <a:bodyPr/>
        <a:lstStyle/>
        <a:p>
          <a:r>
            <a:rPr lang="en-US" dirty="0" smtClean="0"/>
            <a:t>Local User 1</a:t>
          </a:r>
          <a:endParaRPr lang="en-US" dirty="0"/>
        </a:p>
      </dgm:t>
    </dgm:pt>
    <dgm:pt modelId="{1FDC6406-FB6C-4CDB-B5DD-A835BC8C6373}" type="parTrans" cxnId="{536326B9-A7AB-4727-B126-AC419E4466AC}">
      <dgm:prSet/>
      <dgm:spPr/>
      <dgm:t>
        <a:bodyPr/>
        <a:lstStyle/>
        <a:p>
          <a:endParaRPr lang="en-US"/>
        </a:p>
      </dgm:t>
    </dgm:pt>
    <dgm:pt modelId="{59531BD1-9744-4135-A6D7-E974FEE3A74D}" type="sibTrans" cxnId="{536326B9-A7AB-4727-B126-AC419E4466AC}">
      <dgm:prSet/>
      <dgm:spPr/>
      <dgm:t>
        <a:bodyPr/>
        <a:lstStyle/>
        <a:p>
          <a:endParaRPr lang="en-US"/>
        </a:p>
      </dgm:t>
    </dgm:pt>
    <dgm:pt modelId="{1F4E38DC-5887-4BA8-90FE-71F49B475ED9}">
      <dgm:prSet phldrT="[Text]"/>
      <dgm:spPr/>
      <dgm:t>
        <a:bodyPr/>
        <a:lstStyle/>
        <a:p>
          <a:r>
            <a:rPr lang="en-US" dirty="0" smtClean="0"/>
            <a:t>Local </a:t>
          </a:r>
        </a:p>
        <a:p>
          <a:r>
            <a:rPr lang="en-US" dirty="0" smtClean="0"/>
            <a:t>User 4</a:t>
          </a:r>
          <a:endParaRPr lang="en-US" dirty="0"/>
        </a:p>
      </dgm:t>
    </dgm:pt>
    <dgm:pt modelId="{F743EF44-7D75-4760-86C7-DDD8CC9095F2}" type="parTrans" cxnId="{1217F2D7-314D-430D-81FB-39C30CBCC05A}">
      <dgm:prSet/>
      <dgm:spPr/>
      <dgm:t>
        <a:bodyPr/>
        <a:lstStyle/>
        <a:p>
          <a:endParaRPr lang="en-US"/>
        </a:p>
      </dgm:t>
    </dgm:pt>
    <dgm:pt modelId="{BAAE57CA-3BE4-4164-AFEB-F12AE2BD5723}" type="sibTrans" cxnId="{1217F2D7-314D-430D-81FB-39C30CBCC05A}">
      <dgm:prSet/>
      <dgm:spPr/>
      <dgm:t>
        <a:bodyPr/>
        <a:lstStyle/>
        <a:p>
          <a:endParaRPr lang="en-US"/>
        </a:p>
      </dgm:t>
    </dgm:pt>
    <dgm:pt modelId="{06308FD1-8A17-4E34-A46B-5E1D1C77566B}" type="pres">
      <dgm:prSet presAssocID="{97972818-C975-4BB2-A1B1-C6689845EB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9530DED-DC4C-4CD1-B3F3-04A64DD47CB9}" type="pres">
      <dgm:prSet presAssocID="{F9FF5AB2-706D-4B4D-9279-8357C71E2E4D}" presName="hierRoot1" presStyleCnt="0"/>
      <dgm:spPr/>
    </dgm:pt>
    <dgm:pt modelId="{6EA449BA-97B6-48CD-925D-7E5C834861AF}" type="pres">
      <dgm:prSet presAssocID="{F9FF5AB2-706D-4B4D-9279-8357C71E2E4D}" presName="composite" presStyleCnt="0"/>
      <dgm:spPr/>
    </dgm:pt>
    <dgm:pt modelId="{9B189A1D-2724-4077-ADDD-18FEC25569EF}" type="pres">
      <dgm:prSet presAssocID="{F9FF5AB2-706D-4B4D-9279-8357C71E2E4D}" presName="background" presStyleLbl="node0" presStyleIdx="0" presStyleCnt="1"/>
      <dgm:spPr/>
    </dgm:pt>
    <dgm:pt modelId="{3D4223B8-AD4A-4111-BE86-2C68D10AB6AB}" type="pres">
      <dgm:prSet presAssocID="{F9FF5AB2-706D-4B4D-9279-8357C71E2E4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F2DCF4-21B5-4672-89EF-AD00E809F8D2}" type="pres">
      <dgm:prSet presAssocID="{F9FF5AB2-706D-4B4D-9279-8357C71E2E4D}" presName="hierChild2" presStyleCnt="0"/>
      <dgm:spPr/>
    </dgm:pt>
    <dgm:pt modelId="{EA4FDB74-4691-4E33-B937-C6D5444F409E}" type="pres">
      <dgm:prSet presAssocID="{3F57CDD5-6F65-4FB8-A0CD-A9AE273C5BA5}" presName="Name10" presStyleLbl="parChTrans1D2" presStyleIdx="0" presStyleCnt="1"/>
      <dgm:spPr/>
      <dgm:t>
        <a:bodyPr/>
        <a:lstStyle/>
        <a:p>
          <a:endParaRPr lang="en-US"/>
        </a:p>
      </dgm:t>
    </dgm:pt>
    <dgm:pt modelId="{395F4DD1-1A73-41FA-91C5-DF63A68B54DF}" type="pres">
      <dgm:prSet presAssocID="{59A08BE4-333D-4555-BF4B-EDC36099F36C}" presName="hierRoot2" presStyleCnt="0"/>
      <dgm:spPr/>
    </dgm:pt>
    <dgm:pt modelId="{0F56E23C-041E-4D84-A6AB-15DD7971BB02}" type="pres">
      <dgm:prSet presAssocID="{59A08BE4-333D-4555-BF4B-EDC36099F36C}" presName="composite2" presStyleCnt="0"/>
      <dgm:spPr/>
    </dgm:pt>
    <dgm:pt modelId="{FDDA9531-040E-45F3-8B60-DAAEA78DECB1}" type="pres">
      <dgm:prSet presAssocID="{59A08BE4-333D-4555-BF4B-EDC36099F36C}" presName="background2" presStyleLbl="node2" presStyleIdx="0" presStyleCnt="1"/>
      <dgm:spPr/>
    </dgm:pt>
    <dgm:pt modelId="{A53B4BB5-2D84-425B-8657-FB0F3E103DBA}" type="pres">
      <dgm:prSet presAssocID="{59A08BE4-333D-4555-BF4B-EDC36099F36C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356BF3-6395-4E2F-8057-5634D0DE071C}" type="pres">
      <dgm:prSet presAssocID="{59A08BE4-333D-4555-BF4B-EDC36099F36C}" presName="hierChild3" presStyleCnt="0"/>
      <dgm:spPr/>
    </dgm:pt>
    <dgm:pt modelId="{29FFEEE8-4F0A-4394-B881-76EF3CC31A1B}" type="pres">
      <dgm:prSet presAssocID="{E1D3C424-D3F2-4118-B3CE-0177A87D8A3F}" presName="Name17" presStyleLbl="parChTrans1D3" presStyleIdx="0" presStyleCnt="4"/>
      <dgm:spPr/>
      <dgm:t>
        <a:bodyPr/>
        <a:lstStyle/>
        <a:p>
          <a:endParaRPr lang="en-US"/>
        </a:p>
      </dgm:t>
    </dgm:pt>
    <dgm:pt modelId="{362BDF69-F070-4690-9984-4FDA5BA9E03E}" type="pres">
      <dgm:prSet presAssocID="{3DEBC988-2AC3-4EE0-8121-1AE0BC2B5923}" presName="hierRoot3" presStyleCnt="0"/>
      <dgm:spPr/>
    </dgm:pt>
    <dgm:pt modelId="{B62065BC-D7BA-4ADE-A7F4-ADECD646BF24}" type="pres">
      <dgm:prSet presAssocID="{3DEBC988-2AC3-4EE0-8121-1AE0BC2B5923}" presName="composite3" presStyleCnt="0"/>
      <dgm:spPr/>
    </dgm:pt>
    <dgm:pt modelId="{53C68561-478D-4BC5-9A75-1A087A3EFA88}" type="pres">
      <dgm:prSet presAssocID="{3DEBC988-2AC3-4EE0-8121-1AE0BC2B5923}" presName="background3" presStyleLbl="node3" presStyleIdx="0" presStyleCnt="4"/>
      <dgm:spPr/>
    </dgm:pt>
    <dgm:pt modelId="{1A5F6A81-15DF-43F5-A404-056BC06BF350}" type="pres">
      <dgm:prSet presAssocID="{3DEBC988-2AC3-4EE0-8121-1AE0BC2B5923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4BF3F0-C462-43CB-821E-FE5D87C51031}" type="pres">
      <dgm:prSet presAssocID="{3DEBC988-2AC3-4EE0-8121-1AE0BC2B5923}" presName="hierChild4" presStyleCnt="0"/>
      <dgm:spPr/>
    </dgm:pt>
    <dgm:pt modelId="{A220B90D-29E2-4C79-A290-0C801A404DF9}" type="pres">
      <dgm:prSet presAssocID="{B12B0187-2A73-4D8F-A59D-40FB70DE30EA}" presName="Name17" presStyleLbl="parChTrans1D3" presStyleIdx="1" presStyleCnt="4"/>
      <dgm:spPr/>
      <dgm:t>
        <a:bodyPr/>
        <a:lstStyle/>
        <a:p>
          <a:endParaRPr lang="en-US"/>
        </a:p>
      </dgm:t>
    </dgm:pt>
    <dgm:pt modelId="{F75DB2E5-F631-4F97-AF68-10D7CA989FBB}" type="pres">
      <dgm:prSet presAssocID="{DB217D36-A225-484F-95B4-89573B2DF0A2}" presName="hierRoot3" presStyleCnt="0"/>
      <dgm:spPr/>
    </dgm:pt>
    <dgm:pt modelId="{D7F6E424-BBCC-48E8-B6DA-7529F2CC1342}" type="pres">
      <dgm:prSet presAssocID="{DB217D36-A225-484F-95B4-89573B2DF0A2}" presName="composite3" presStyleCnt="0"/>
      <dgm:spPr/>
    </dgm:pt>
    <dgm:pt modelId="{85F64BC0-DB80-4B65-BD14-556351ED2E4D}" type="pres">
      <dgm:prSet presAssocID="{DB217D36-A225-484F-95B4-89573B2DF0A2}" presName="background3" presStyleLbl="node3" presStyleIdx="1" presStyleCnt="4"/>
      <dgm:spPr/>
    </dgm:pt>
    <dgm:pt modelId="{354765BC-A670-4448-8FC2-5F0ABABABBD1}" type="pres">
      <dgm:prSet presAssocID="{DB217D36-A225-484F-95B4-89573B2DF0A2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AD5BD7-F9C4-44CB-88B4-8265D91966B8}" type="pres">
      <dgm:prSet presAssocID="{DB217D36-A225-484F-95B4-89573B2DF0A2}" presName="hierChild4" presStyleCnt="0"/>
      <dgm:spPr/>
    </dgm:pt>
    <dgm:pt modelId="{EC0B2E91-27A4-4D51-BC50-36B78E9922C5}" type="pres">
      <dgm:prSet presAssocID="{1FDC6406-FB6C-4CDB-B5DD-A835BC8C6373}" presName="Name17" presStyleLbl="parChTrans1D3" presStyleIdx="2" presStyleCnt="4"/>
      <dgm:spPr/>
      <dgm:t>
        <a:bodyPr/>
        <a:lstStyle/>
        <a:p>
          <a:endParaRPr lang="en-US"/>
        </a:p>
      </dgm:t>
    </dgm:pt>
    <dgm:pt modelId="{35380205-2DFC-4E6A-A030-EA995DE2A346}" type="pres">
      <dgm:prSet presAssocID="{5B6954D5-C531-4281-9384-02016BBAFD40}" presName="hierRoot3" presStyleCnt="0"/>
      <dgm:spPr/>
    </dgm:pt>
    <dgm:pt modelId="{95A74396-ADA1-4F65-BEA0-7FBCD8F0CF77}" type="pres">
      <dgm:prSet presAssocID="{5B6954D5-C531-4281-9384-02016BBAFD40}" presName="composite3" presStyleCnt="0"/>
      <dgm:spPr/>
    </dgm:pt>
    <dgm:pt modelId="{274136A7-6BE2-4D03-B40E-AF896FCD333E}" type="pres">
      <dgm:prSet presAssocID="{5B6954D5-C531-4281-9384-02016BBAFD40}" presName="background3" presStyleLbl="node3" presStyleIdx="2" presStyleCnt="4"/>
      <dgm:spPr/>
    </dgm:pt>
    <dgm:pt modelId="{55866E96-1AB8-4399-A36C-20BFC84937C5}" type="pres">
      <dgm:prSet presAssocID="{5B6954D5-C531-4281-9384-02016BBAFD40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878826-4247-4DF0-883F-0AEC486A1605}" type="pres">
      <dgm:prSet presAssocID="{5B6954D5-C531-4281-9384-02016BBAFD40}" presName="hierChild4" presStyleCnt="0"/>
      <dgm:spPr/>
    </dgm:pt>
    <dgm:pt modelId="{A50484CF-B163-4BBD-92B6-1E47A97ED04E}" type="pres">
      <dgm:prSet presAssocID="{F743EF44-7D75-4760-86C7-DDD8CC9095F2}" presName="Name17" presStyleLbl="parChTrans1D3" presStyleIdx="3" presStyleCnt="4"/>
      <dgm:spPr/>
      <dgm:t>
        <a:bodyPr/>
        <a:lstStyle/>
        <a:p>
          <a:endParaRPr lang="en-US"/>
        </a:p>
      </dgm:t>
    </dgm:pt>
    <dgm:pt modelId="{27195D9C-41EA-4542-BD1F-069C6E13AAEE}" type="pres">
      <dgm:prSet presAssocID="{1F4E38DC-5887-4BA8-90FE-71F49B475ED9}" presName="hierRoot3" presStyleCnt="0"/>
      <dgm:spPr/>
    </dgm:pt>
    <dgm:pt modelId="{B2019DD4-FC70-44D9-8E4E-3ADDC92104EF}" type="pres">
      <dgm:prSet presAssocID="{1F4E38DC-5887-4BA8-90FE-71F49B475ED9}" presName="composite3" presStyleCnt="0"/>
      <dgm:spPr/>
    </dgm:pt>
    <dgm:pt modelId="{37A8C86A-4B1D-4530-8C3D-73E8F50F50C3}" type="pres">
      <dgm:prSet presAssocID="{1F4E38DC-5887-4BA8-90FE-71F49B475ED9}" presName="background3" presStyleLbl="node3" presStyleIdx="3" presStyleCnt="4"/>
      <dgm:spPr/>
    </dgm:pt>
    <dgm:pt modelId="{C199E9A9-F825-4949-8397-88CB40ADFF29}" type="pres">
      <dgm:prSet presAssocID="{1F4E38DC-5887-4BA8-90FE-71F49B475ED9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2A8A8B-73E8-4992-B268-DF95AB236897}" type="pres">
      <dgm:prSet presAssocID="{1F4E38DC-5887-4BA8-90FE-71F49B475ED9}" presName="hierChild4" presStyleCnt="0"/>
      <dgm:spPr/>
    </dgm:pt>
  </dgm:ptLst>
  <dgm:cxnLst>
    <dgm:cxn modelId="{E2DDAA94-02BB-4653-938E-B5B5B7135FC8}" type="presOf" srcId="{E1D3C424-D3F2-4118-B3CE-0177A87D8A3F}" destId="{29FFEEE8-4F0A-4394-B881-76EF3CC31A1B}" srcOrd="0" destOrd="0" presId="urn:microsoft.com/office/officeart/2005/8/layout/hierarchy1"/>
    <dgm:cxn modelId="{99A438A6-951E-4CEE-9BAC-0DD95A7AAF27}" srcId="{59A08BE4-333D-4555-BF4B-EDC36099F36C}" destId="{DB217D36-A225-484F-95B4-89573B2DF0A2}" srcOrd="1" destOrd="0" parTransId="{B12B0187-2A73-4D8F-A59D-40FB70DE30EA}" sibTransId="{9B86DE39-32FA-4095-A76A-651DFCF4AE48}"/>
    <dgm:cxn modelId="{B5D1BB5A-A6E5-4AAD-8045-98D9917C604F}" type="presOf" srcId="{97972818-C975-4BB2-A1B1-C6689845EB33}" destId="{06308FD1-8A17-4E34-A46B-5E1D1C77566B}" srcOrd="0" destOrd="0" presId="urn:microsoft.com/office/officeart/2005/8/layout/hierarchy1"/>
    <dgm:cxn modelId="{1217F2D7-314D-430D-81FB-39C30CBCC05A}" srcId="{59A08BE4-333D-4555-BF4B-EDC36099F36C}" destId="{1F4E38DC-5887-4BA8-90FE-71F49B475ED9}" srcOrd="3" destOrd="0" parTransId="{F743EF44-7D75-4760-86C7-DDD8CC9095F2}" sibTransId="{BAAE57CA-3BE4-4164-AFEB-F12AE2BD5723}"/>
    <dgm:cxn modelId="{1490851F-BE66-435E-9028-CF90786FB7B1}" srcId="{F9FF5AB2-706D-4B4D-9279-8357C71E2E4D}" destId="{59A08BE4-333D-4555-BF4B-EDC36099F36C}" srcOrd="0" destOrd="0" parTransId="{3F57CDD5-6F65-4FB8-A0CD-A9AE273C5BA5}" sibTransId="{F4492089-9A05-47DF-B365-566E9BA4F447}"/>
    <dgm:cxn modelId="{0CB61E7F-FAC7-47B7-BBC7-5D357A615EEE}" srcId="{97972818-C975-4BB2-A1B1-C6689845EB33}" destId="{F9FF5AB2-706D-4B4D-9279-8357C71E2E4D}" srcOrd="0" destOrd="0" parTransId="{925F3006-A73D-4CF3-9820-CF32DA243112}" sibTransId="{0A9390D2-2FBE-4DE6-A20A-CB203504EC49}"/>
    <dgm:cxn modelId="{FC0C276D-CAE5-4686-94C7-619FA937FD28}" type="presOf" srcId="{59A08BE4-333D-4555-BF4B-EDC36099F36C}" destId="{A53B4BB5-2D84-425B-8657-FB0F3E103DBA}" srcOrd="0" destOrd="0" presId="urn:microsoft.com/office/officeart/2005/8/layout/hierarchy1"/>
    <dgm:cxn modelId="{401FDD97-04D9-4919-A040-15E8E64A48BB}" type="presOf" srcId="{1FDC6406-FB6C-4CDB-B5DD-A835BC8C6373}" destId="{EC0B2E91-27A4-4D51-BC50-36B78E9922C5}" srcOrd="0" destOrd="0" presId="urn:microsoft.com/office/officeart/2005/8/layout/hierarchy1"/>
    <dgm:cxn modelId="{6DFBD6EB-D022-440C-AABD-27918A6D7EA7}" type="presOf" srcId="{DB217D36-A225-484F-95B4-89573B2DF0A2}" destId="{354765BC-A670-4448-8FC2-5F0ABABABBD1}" srcOrd="0" destOrd="0" presId="urn:microsoft.com/office/officeart/2005/8/layout/hierarchy1"/>
    <dgm:cxn modelId="{536326B9-A7AB-4727-B126-AC419E4466AC}" srcId="{59A08BE4-333D-4555-BF4B-EDC36099F36C}" destId="{5B6954D5-C531-4281-9384-02016BBAFD40}" srcOrd="2" destOrd="0" parTransId="{1FDC6406-FB6C-4CDB-B5DD-A835BC8C6373}" sibTransId="{59531BD1-9744-4135-A6D7-E974FEE3A74D}"/>
    <dgm:cxn modelId="{8D38417D-3B93-4724-8B02-5E00159EC250}" type="presOf" srcId="{B12B0187-2A73-4D8F-A59D-40FB70DE30EA}" destId="{A220B90D-29E2-4C79-A290-0C801A404DF9}" srcOrd="0" destOrd="0" presId="urn:microsoft.com/office/officeart/2005/8/layout/hierarchy1"/>
    <dgm:cxn modelId="{6122A3E9-4829-40D0-AB4B-843FBF9F8CDC}" srcId="{59A08BE4-333D-4555-BF4B-EDC36099F36C}" destId="{3DEBC988-2AC3-4EE0-8121-1AE0BC2B5923}" srcOrd="0" destOrd="0" parTransId="{E1D3C424-D3F2-4118-B3CE-0177A87D8A3F}" sibTransId="{71F79104-2311-4707-AF11-04C468621133}"/>
    <dgm:cxn modelId="{14EF6B66-8EF9-45B7-8C2D-BED3D31CB6D2}" type="presOf" srcId="{F743EF44-7D75-4760-86C7-DDD8CC9095F2}" destId="{A50484CF-B163-4BBD-92B6-1E47A97ED04E}" srcOrd="0" destOrd="0" presId="urn:microsoft.com/office/officeart/2005/8/layout/hierarchy1"/>
    <dgm:cxn modelId="{19933CC6-C1E6-445A-83E0-7411E9192EC2}" type="presOf" srcId="{1F4E38DC-5887-4BA8-90FE-71F49B475ED9}" destId="{C199E9A9-F825-4949-8397-88CB40ADFF29}" srcOrd="0" destOrd="0" presId="urn:microsoft.com/office/officeart/2005/8/layout/hierarchy1"/>
    <dgm:cxn modelId="{FEED6200-2C9F-4B03-9D6E-48CD52214ADD}" type="presOf" srcId="{5B6954D5-C531-4281-9384-02016BBAFD40}" destId="{55866E96-1AB8-4399-A36C-20BFC84937C5}" srcOrd="0" destOrd="0" presId="urn:microsoft.com/office/officeart/2005/8/layout/hierarchy1"/>
    <dgm:cxn modelId="{95988CD4-9878-4DC0-A6E8-4D4E2451EAD9}" type="presOf" srcId="{3DEBC988-2AC3-4EE0-8121-1AE0BC2B5923}" destId="{1A5F6A81-15DF-43F5-A404-056BC06BF350}" srcOrd="0" destOrd="0" presId="urn:microsoft.com/office/officeart/2005/8/layout/hierarchy1"/>
    <dgm:cxn modelId="{91A800A9-49B3-4A63-843E-273C9D9C2303}" type="presOf" srcId="{F9FF5AB2-706D-4B4D-9279-8357C71E2E4D}" destId="{3D4223B8-AD4A-4111-BE86-2C68D10AB6AB}" srcOrd="0" destOrd="0" presId="urn:microsoft.com/office/officeart/2005/8/layout/hierarchy1"/>
    <dgm:cxn modelId="{EA8D990B-8FBA-4D65-A1B3-26F11B3E7973}" type="presOf" srcId="{3F57CDD5-6F65-4FB8-A0CD-A9AE273C5BA5}" destId="{EA4FDB74-4691-4E33-B937-C6D5444F409E}" srcOrd="0" destOrd="0" presId="urn:microsoft.com/office/officeart/2005/8/layout/hierarchy1"/>
    <dgm:cxn modelId="{F79DB8AC-D54F-4C98-B2DC-039BA60119D2}" type="presParOf" srcId="{06308FD1-8A17-4E34-A46B-5E1D1C77566B}" destId="{89530DED-DC4C-4CD1-B3F3-04A64DD47CB9}" srcOrd="0" destOrd="0" presId="urn:microsoft.com/office/officeart/2005/8/layout/hierarchy1"/>
    <dgm:cxn modelId="{971D2277-5DB6-4391-97E1-DE36A7C73669}" type="presParOf" srcId="{89530DED-DC4C-4CD1-B3F3-04A64DD47CB9}" destId="{6EA449BA-97B6-48CD-925D-7E5C834861AF}" srcOrd="0" destOrd="0" presId="urn:microsoft.com/office/officeart/2005/8/layout/hierarchy1"/>
    <dgm:cxn modelId="{23E64152-EA16-4B21-BBC1-0544039B7E9A}" type="presParOf" srcId="{6EA449BA-97B6-48CD-925D-7E5C834861AF}" destId="{9B189A1D-2724-4077-ADDD-18FEC25569EF}" srcOrd="0" destOrd="0" presId="urn:microsoft.com/office/officeart/2005/8/layout/hierarchy1"/>
    <dgm:cxn modelId="{DF0637D9-95D7-4CA5-A9D1-D922627AFEED}" type="presParOf" srcId="{6EA449BA-97B6-48CD-925D-7E5C834861AF}" destId="{3D4223B8-AD4A-4111-BE86-2C68D10AB6AB}" srcOrd="1" destOrd="0" presId="urn:microsoft.com/office/officeart/2005/8/layout/hierarchy1"/>
    <dgm:cxn modelId="{FDD8ACCD-CED4-4233-935C-7B1537E89727}" type="presParOf" srcId="{89530DED-DC4C-4CD1-B3F3-04A64DD47CB9}" destId="{1AF2DCF4-21B5-4672-89EF-AD00E809F8D2}" srcOrd="1" destOrd="0" presId="urn:microsoft.com/office/officeart/2005/8/layout/hierarchy1"/>
    <dgm:cxn modelId="{4B192A5F-F6CD-42B6-97A7-666062DE5AF0}" type="presParOf" srcId="{1AF2DCF4-21B5-4672-89EF-AD00E809F8D2}" destId="{EA4FDB74-4691-4E33-B937-C6D5444F409E}" srcOrd="0" destOrd="0" presId="urn:microsoft.com/office/officeart/2005/8/layout/hierarchy1"/>
    <dgm:cxn modelId="{63C014CA-431D-4A9E-BAC9-C6FA38BBFF4D}" type="presParOf" srcId="{1AF2DCF4-21B5-4672-89EF-AD00E809F8D2}" destId="{395F4DD1-1A73-41FA-91C5-DF63A68B54DF}" srcOrd="1" destOrd="0" presId="urn:microsoft.com/office/officeart/2005/8/layout/hierarchy1"/>
    <dgm:cxn modelId="{31CC65E2-918C-4A96-B9E3-2DAFC7DC4995}" type="presParOf" srcId="{395F4DD1-1A73-41FA-91C5-DF63A68B54DF}" destId="{0F56E23C-041E-4D84-A6AB-15DD7971BB02}" srcOrd="0" destOrd="0" presId="urn:microsoft.com/office/officeart/2005/8/layout/hierarchy1"/>
    <dgm:cxn modelId="{080C3A55-BB47-4E40-BBCC-5FD365391829}" type="presParOf" srcId="{0F56E23C-041E-4D84-A6AB-15DD7971BB02}" destId="{FDDA9531-040E-45F3-8B60-DAAEA78DECB1}" srcOrd="0" destOrd="0" presId="urn:microsoft.com/office/officeart/2005/8/layout/hierarchy1"/>
    <dgm:cxn modelId="{5F2BC977-75BD-453D-9D3B-014637C7BD86}" type="presParOf" srcId="{0F56E23C-041E-4D84-A6AB-15DD7971BB02}" destId="{A53B4BB5-2D84-425B-8657-FB0F3E103DBA}" srcOrd="1" destOrd="0" presId="urn:microsoft.com/office/officeart/2005/8/layout/hierarchy1"/>
    <dgm:cxn modelId="{E2F68CFE-5A18-4F31-A760-959F8CCA2F15}" type="presParOf" srcId="{395F4DD1-1A73-41FA-91C5-DF63A68B54DF}" destId="{F1356BF3-6395-4E2F-8057-5634D0DE071C}" srcOrd="1" destOrd="0" presId="urn:microsoft.com/office/officeart/2005/8/layout/hierarchy1"/>
    <dgm:cxn modelId="{D871F9CA-2AA6-4DA2-99ED-5A0EDE84171E}" type="presParOf" srcId="{F1356BF3-6395-4E2F-8057-5634D0DE071C}" destId="{29FFEEE8-4F0A-4394-B881-76EF3CC31A1B}" srcOrd="0" destOrd="0" presId="urn:microsoft.com/office/officeart/2005/8/layout/hierarchy1"/>
    <dgm:cxn modelId="{5659C7AA-950E-46F3-9152-88D717C43B88}" type="presParOf" srcId="{F1356BF3-6395-4E2F-8057-5634D0DE071C}" destId="{362BDF69-F070-4690-9984-4FDA5BA9E03E}" srcOrd="1" destOrd="0" presId="urn:microsoft.com/office/officeart/2005/8/layout/hierarchy1"/>
    <dgm:cxn modelId="{B152BC8B-69FE-42F1-A868-1DDC84977BE7}" type="presParOf" srcId="{362BDF69-F070-4690-9984-4FDA5BA9E03E}" destId="{B62065BC-D7BA-4ADE-A7F4-ADECD646BF24}" srcOrd="0" destOrd="0" presId="urn:microsoft.com/office/officeart/2005/8/layout/hierarchy1"/>
    <dgm:cxn modelId="{9187B7F7-927A-41E7-BD84-CA1400ABC4FF}" type="presParOf" srcId="{B62065BC-D7BA-4ADE-A7F4-ADECD646BF24}" destId="{53C68561-478D-4BC5-9A75-1A087A3EFA88}" srcOrd="0" destOrd="0" presId="urn:microsoft.com/office/officeart/2005/8/layout/hierarchy1"/>
    <dgm:cxn modelId="{8DDE0DE8-96CC-43DD-9EF8-FA4CB6311A15}" type="presParOf" srcId="{B62065BC-D7BA-4ADE-A7F4-ADECD646BF24}" destId="{1A5F6A81-15DF-43F5-A404-056BC06BF350}" srcOrd="1" destOrd="0" presId="urn:microsoft.com/office/officeart/2005/8/layout/hierarchy1"/>
    <dgm:cxn modelId="{BE0C3EF8-2D61-4AF0-9C60-7466621058C0}" type="presParOf" srcId="{362BDF69-F070-4690-9984-4FDA5BA9E03E}" destId="{414BF3F0-C462-43CB-821E-FE5D87C51031}" srcOrd="1" destOrd="0" presId="urn:microsoft.com/office/officeart/2005/8/layout/hierarchy1"/>
    <dgm:cxn modelId="{9C567801-65BF-4EA9-9852-4933DD44381A}" type="presParOf" srcId="{F1356BF3-6395-4E2F-8057-5634D0DE071C}" destId="{A220B90D-29E2-4C79-A290-0C801A404DF9}" srcOrd="2" destOrd="0" presId="urn:microsoft.com/office/officeart/2005/8/layout/hierarchy1"/>
    <dgm:cxn modelId="{7E786FBF-F43E-42E7-A720-7C0833D82150}" type="presParOf" srcId="{F1356BF3-6395-4E2F-8057-5634D0DE071C}" destId="{F75DB2E5-F631-4F97-AF68-10D7CA989FBB}" srcOrd="3" destOrd="0" presId="urn:microsoft.com/office/officeart/2005/8/layout/hierarchy1"/>
    <dgm:cxn modelId="{B2CD7F43-68AB-4AEB-89EA-AB281AE8671A}" type="presParOf" srcId="{F75DB2E5-F631-4F97-AF68-10D7CA989FBB}" destId="{D7F6E424-BBCC-48E8-B6DA-7529F2CC1342}" srcOrd="0" destOrd="0" presId="urn:microsoft.com/office/officeart/2005/8/layout/hierarchy1"/>
    <dgm:cxn modelId="{AD54AA14-CDBC-49C3-80DD-6910CAE023DF}" type="presParOf" srcId="{D7F6E424-BBCC-48E8-B6DA-7529F2CC1342}" destId="{85F64BC0-DB80-4B65-BD14-556351ED2E4D}" srcOrd="0" destOrd="0" presId="urn:microsoft.com/office/officeart/2005/8/layout/hierarchy1"/>
    <dgm:cxn modelId="{87846C56-D957-4F6C-B2B9-6C14F57A0A90}" type="presParOf" srcId="{D7F6E424-BBCC-48E8-B6DA-7529F2CC1342}" destId="{354765BC-A670-4448-8FC2-5F0ABABABBD1}" srcOrd="1" destOrd="0" presId="urn:microsoft.com/office/officeart/2005/8/layout/hierarchy1"/>
    <dgm:cxn modelId="{8BC72576-7DA6-451D-86EA-9D19A6E2162F}" type="presParOf" srcId="{F75DB2E5-F631-4F97-AF68-10D7CA989FBB}" destId="{8AAD5BD7-F9C4-44CB-88B4-8265D91966B8}" srcOrd="1" destOrd="0" presId="urn:microsoft.com/office/officeart/2005/8/layout/hierarchy1"/>
    <dgm:cxn modelId="{036511A8-5F48-4E43-A8D2-A4EC5D599FAE}" type="presParOf" srcId="{F1356BF3-6395-4E2F-8057-5634D0DE071C}" destId="{EC0B2E91-27A4-4D51-BC50-36B78E9922C5}" srcOrd="4" destOrd="0" presId="urn:microsoft.com/office/officeart/2005/8/layout/hierarchy1"/>
    <dgm:cxn modelId="{222A5DC2-6983-463C-9F99-5E114887DA79}" type="presParOf" srcId="{F1356BF3-6395-4E2F-8057-5634D0DE071C}" destId="{35380205-2DFC-4E6A-A030-EA995DE2A346}" srcOrd="5" destOrd="0" presId="urn:microsoft.com/office/officeart/2005/8/layout/hierarchy1"/>
    <dgm:cxn modelId="{A06FEBDF-3F6B-4E7F-9EDF-896FBD4F90BC}" type="presParOf" srcId="{35380205-2DFC-4E6A-A030-EA995DE2A346}" destId="{95A74396-ADA1-4F65-BEA0-7FBCD8F0CF77}" srcOrd="0" destOrd="0" presId="urn:microsoft.com/office/officeart/2005/8/layout/hierarchy1"/>
    <dgm:cxn modelId="{7EB02E15-899C-440A-957A-65D8BB7EE7BB}" type="presParOf" srcId="{95A74396-ADA1-4F65-BEA0-7FBCD8F0CF77}" destId="{274136A7-6BE2-4D03-B40E-AF896FCD333E}" srcOrd="0" destOrd="0" presId="urn:microsoft.com/office/officeart/2005/8/layout/hierarchy1"/>
    <dgm:cxn modelId="{30990C62-DB52-4E5D-A43E-F4B7FFBC3004}" type="presParOf" srcId="{95A74396-ADA1-4F65-BEA0-7FBCD8F0CF77}" destId="{55866E96-1AB8-4399-A36C-20BFC84937C5}" srcOrd="1" destOrd="0" presId="urn:microsoft.com/office/officeart/2005/8/layout/hierarchy1"/>
    <dgm:cxn modelId="{31616B77-0F21-47D9-A03F-975A13D19D01}" type="presParOf" srcId="{35380205-2DFC-4E6A-A030-EA995DE2A346}" destId="{2C878826-4247-4DF0-883F-0AEC486A1605}" srcOrd="1" destOrd="0" presId="urn:microsoft.com/office/officeart/2005/8/layout/hierarchy1"/>
    <dgm:cxn modelId="{DB40203A-BCA9-4E22-BA47-A2A78F78ADB2}" type="presParOf" srcId="{F1356BF3-6395-4E2F-8057-5634D0DE071C}" destId="{A50484CF-B163-4BBD-92B6-1E47A97ED04E}" srcOrd="6" destOrd="0" presId="urn:microsoft.com/office/officeart/2005/8/layout/hierarchy1"/>
    <dgm:cxn modelId="{58AD2DDE-C512-4B2A-8E7A-13847C785820}" type="presParOf" srcId="{F1356BF3-6395-4E2F-8057-5634D0DE071C}" destId="{27195D9C-41EA-4542-BD1F-069C6E13AAEE}" srcOrd="7" destOrd="0" presId="urn:microsoft.com/office/officeart/2005/8/layout/hierarchy1"/>
    <dgm:cxn modelId="{7E9BCC24-62BF-44B3-9A36-6DF5222529CC}" type="presParOf" srcId="{27195D9C-41EA-4542-BD1F-069C6E13AAEE}" destId="{B2019DD4-FC70-44D9-8E4E-3ADDC92104EF}" srcOrd="0" destOrd="0" presId="urn:microsoft.com/office/officeart/2005/8/layout/hierarchy1"/>
    <dgm:cxn modelId="{A1BDAC16-220C-472E-B738-716F11C99F9D}" type="presParOf" srcId="{B2019DD4-FC70-44D9-8E4E-3ADDC92104EF}" destId="{37A8C86A-4B1D-4530-8C3D-73E8F50F50C3}" srcOrd="0" destOrd="0" presId="urn:microsoft.com/office/officeart/2005/8/layout/hierarchy1"/>
    <dgm:cxn modelId="{5058190A-5A05-4B01-BBE6-96441D8DBF48}" type="presParOf" srcId="{B2019DD4-FC70-44D9-8E4E-3ADDC92104EF}" destId="{C199E9A9-F825-4949-8397-88CB40ADFF29}" srcOrd="1" destOrd="0" presId="urn:microsoft.com/office/officeart/2005/8/layout/hierarchy1"/>
    <dgm:cxn modelId="{478E54C6-4084-4F5B-A2D5-6392C2C50DEF}" type="presParOf" srcId="{27195D9C-41EA-4542-BD1F-069C6E13AAEE}" destId="{D42A8A8B-73E8-4992-B268-DF95AB23689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972818-C975-4BB2-A1B1-C6689845EB3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FF5AB2-706D-4B4D-9279-8357C71E2E4D}">
      <dgm:prSet phldrT="[Text]"/>
      <dgm:spPr/>
      <dgm:t>
        <a:bodyPr/>
        <a:lstStyle/>
        <a:p>
          <a:r>
            <a:rPr lang="en-US" dirty="0" smtClean="0"/>
            <a:t>Duplicate Repository</a:t>
          </a:r>
          <a:endParaRPr lang="en-US" dirty="0"/>
        </a:p>
      </dgm:t>
    </dgm:pt>
    <dgm:pt modelId="{925F3006-A73D-4CF3-9820-CF32DA243112}" type="parTrans" cxnId="{0CB61E7F-FAC7-47B7-BBC7-5D357A615EEE}">
      <dgm:prSet/>
      <dgm:spPr/>
      <dgm:t>
        <a:bodyPr/>
        <a:lstStyle/>
        <a:p>
          <a:endParaRPr lang="en-US"/>
        </a:p>
      </dgm:t>
    </dgm:pt>
    <dgm:pt modelId="{0A9390D2-2FBE-4DE6-A20A-CB203504EC49}" type="sibTrans" cxnId="{0CB61E7F-FAC7-47B7-BBC7-5D357A615EEE}">
      <dgm:prSet/>
      <dgm:spPr/>
      <dgm:t>
        <a:bodyPr/>
        <a:lstStyle/>
        <a:p>
          <a:endParaRPr lang="en-US"/>
        </a:p>
      </dgm:t>
    </dgm:pt>
    <dgm:pt modelId="{59A08BE4-333D-4555-BF4B-EDC36099F36C}">
      <dgm:prSet phldrT="[Text]"/>
      <dgm:spPr/>
      <dgm:t>
        <a:bodyPr/>
        <a:lstStyle/>
        <a:p>
          <a:r>
            <a:rPr lang="en-US" dirty="0" smtClean="0"/>
            <a:t>GitHub</a:t>
          </a:r>
          <a:endParaRPr lang="en-US" dirty="0"/>
        </a:p>
      </dgm:t>
    </dgm:pt>
    <dgm:pt modelId="{3F57CDD5-6F65-4FB8-A0CD-A9AE273C5BA5}" type="parTrans" cxnId="{1490851F-BE66-435E-9028-CF90786FB7B1}">
      <dgm:prSet/>
      <dgm:spPr/>
      <dgm:t>
        <a:bodyPr/>
        <a:lstStyle/>
        <a:p>
          <a:endParaRPr lang="en-US"/>
        </a:p>
      </dgm:t>
    </dgm:pt>
    <dgm:pt modelId="{F4492089-9A05-47DF-B365-566E9BA4F447}" type="sibTrans" cxnId="{1490851F-BE66-435E-9028-CF90786FB7B1}">
      <dgm:prSet/>
      <dgm:spPr/>
      <dgm:t>
        <a:bodyPr/>
        <a:lstStyle/>
        <a:p>
          <a:endParaRPr lang="en-US"/>
        </a:p>
      </dgm:t>
    </dgm:pt>
    <dgm:pt modelId="{3DEBC988-2AC3-4EE0-8121-1AE0BC2B5923}">
      <dgm:prSet phldrT="[Text]"/>
      <dgm:spPr/>
      <dgm:t>
        <a:bodyPr/>
        <a:lstStyle/>
        <a:p>
          <a:r>
            <a:rPr lang="en-US" dirty="0" smtClean="0"/>
            <a:t>Local </a:t>
          </a:r>
        </a:p>
        <a:p>
          <a:r>
            <a:rPr lang="en-US" dirty="0" smtClean="0"/>
            <a:t>User 3</a:t>
          </a:r>
          <a:endParaRPr lang="en-US" dirty="0"/>
        </a:p>
      </dgm:t>
    </dgm:pt>
    <dgm:pt modelId="{E1D3C424-D3F2-4118-B3CE-0177A87D8A3F}" type="parTrans" cxnId="{6122A3E9-4829-40D0-AB4B-843FBF9F8CDC}">
      <dgm:prSet/>
      <dgm:spPr/>
      <dgm:t>
        <a:bodyPr/>
        <a:lstStyle/>
        <a:p>
          <a:endParaRPr lang="en-US"/>
        </a:p>
      </dgm:t>
    </dgm:pt>
    <dgm:pt modelId="{71F79104-2311-4707-AF11-04C468621133}" type="sibTrans" cxnId="{6122A3E9-4829-40D0-AB4B-843FBF9F8CDC}">
      <dgm:prSet/>
      <dgm:spPr/>
      <dgm:t>
        <a:bodyPr/>
        <a:lstStyle/>
        <a:p>
          <a:endParaRPr lang="en-US"/>
        </a:p>
      </dgm:t>
    </dgm:pt>
    <dgm:pt modelId="{DB217D36-A225-484F-95B4-89573B2DF0A2}">
      <dgm:prSet phldrT="[Text]"/>
      <dgm:spPr/>
      <dgm:t>
        <a:bodyPr/>
        <a:lstStyle/>
        <a:p>
          <a:r>
            <a:rPr lang="en-US" dirty="0" smtClean="0"/>
            <a:t>Local </a:t>
          </a:r>
        </a:p>
        <a:p>
          <a:r>
            <a:rPr lang="en-US" dirty="0" smtClean="0"/>
            <a:t>User 2</a:t>
          </a:r>
          <a:endParaRPr lang="en-US" dirty="0"/>
        </a:p>
      </dgm:t>
    </dgm:pt>
    <dgm:pt modelId="{B12B0187-2A73-4D8F-A59D-40FB70DE30EA}" type="parTrans" cxnId="{99A438A6-951E-4CEE-9BAC-0DD95A7AAF27}">
      <dgm:prSet/>
      <dgm:spPr/>
      <dgm:t>
        <a:bodyPr/>
        <a:lstStyle/>
        <a:p>
          <a:endParaRPr lang="en-US"/>
        </a:p>
      </dgm:t>
    </dgm:pt>
    <dgm:pt modelId="{9B86DE39-32FA-4095-A76A-651DFCF4AE48}" type="sibTrans" cxnId="{99A438A6-951E-4CEE-9BAC-0DD95A7AAF27}">
      <dgm:prSet/>
      <dgm:spPr/>
      <dgm:t>
        <a:bodyPr/>
        <a:lstStyle/>
        <a:p>
          <a:endParaRPr lang="en-US"/>
        </a:p>
      </dgm:t>
    </dgm:pt>
    <dgm:pt modelId="{5B6954D5-C531-4281-9384-02016BBAFD40}">
      <dgm:prSet phldrT="[Text]"/>
      <dgm:spPr/>
      <dgm:t>
        <a:bodyPr/>
        <a:lstStyle/>
        <a:p>
          <a:r>
            <a:rPr lang="en-US" dirty="0" smtClean="0"/>
            <a:t>Local User 1</a:t>
          </a:r>
          <a:endParaRPr lang="en-US" dirty="0"/>
        </a:p>
      </dgm:t>
    </dgm:pt>
    <dgm:pt modelId="{1FDC6406-FB6C-4CDB-B5DD-A835BC8C6373}" type="parTrans" cxnId="{536326B9-A7AB-4727-B126-AC419E4466AC}">
      <dgm:prSet/>
      <dgm:spPr/>
      <dgm:t>
        <a:bodyPr/>
        <a:lstStyle/>
        <a:p>
          <a:endParaRPr lang="en-US"/>
        </a:p>
      </dgm:t>
    </dgm:pt>
    <dgm:pt modelId="{59531BD1-9744-4135-A6D7-E974FEE3A74D}" type="sibTrans" cxnId="{536326B9-A7AB-4727-B126-AC419E4466AC}">
      <dgm:prSet/>
      <dgm:spPr/>
      <dgm:t>
        <a:bodyPr/>
        <a:lstStyle/>
        <a:p>
          <a:endParaRPr lang="en-US"/>
        </a:p>
      </dgm:t>
    </dgm:pt>
    <dgm:pt modelId="{1F4E38DC-5887-4BA8-90FE-71F49B475ED9}">
      <dgm:prSet phldrT="[Text]"/>
      <dgm:spPr/>
      <dgm:t>
        <a:bodyPr/>
        <a:lstStyle/>
        <a:p>
          <a:r>
            <a:rPr lang="en-US" dirty="0" smtClean="0"/>
            <a:t>Local </a:t>
          </a:r>
        </a:p>
        <a:p>
          <a:r>
            <a:rPr lang="en-US" dirty="0" smtClean="0"/>
            <a:t>User 4</a:t>
          </a:r>
          <a:endParaRPr lang="en-US" dirty="0"/>
        </a:p>
      </dgm:t>
    </dgm:pt>
    <dgm:pt modelId="{F743EF44-7D75-4760-86C7-DDD8CC9095F2}" type="parTrans" cxnId="{1217F2D7-314D-430D-81FB-39C30CBCC05A}">
      <dgm:prSet/>
      <dgm:spPr/>
      <dgm:t>
        <a:bodyPr/>
        <a:lstStyle/>
        <a:p>
          <a:endParaRPr lang="en-US"/>
        </a:p>
      </dgm:t>
    </dgm:pt>
    <dgm:pt modelId="{BAAE57CA-3BE4-4164-AFEB-F12AE2BD5723}" type="sibTrans" cxnId="{1217F2D7-314D-430D-81FB-39C30CBCC05A}">
      <dgm:prSet/>
      <dgm:spPr/>
      <dgm:t>
        <a:bodyPr/>
        <a:lstStyle/>
        <a:p>
          <a:endParaRPr lang="en-US"/>
        </a:p>
      </dgm:t>
    </dgm:pt>
    <dgm:pt modelId="{06308FD1-8A17-4E34-A46B-5E1D1C77566B}" type="pres">
      <dgm:prSet presAssocID="{97972818-C975-4BB2-A1B1-C6689845EB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9530DED-DC4C-4CD1-B3F3-04A64DD47CB9}" type="pres">
      <dgm:prSet presAssocID="{F9FF5AB2-706D-4B4D-9279-8357C71E2E4D}" presName="hierRoot1" presStyleCnt="0"/>
      <dgm:spPr/>
    </dgm:pt>
    <dgm:pt modelId="{6EA449BA-97B6-48CD-925D-7E5C834861AF}" type="pres">
      <dgm:prSet presAssocID="{F9FF5AB2-706D-4B4D-9279-8357C71E2E4D}" presName="composite" presStyleCnt="0"/>
      <dgm:spPr/>
    </dgm:pt>
    <dgm:pt modelId="{9B189A1D-2724-4077-ADDD-18FEC25569EF}" type="pres">
      <dgm:prSet presAssocID="{F9FF5AB2-706D-4B4D-9279-8357C71E2E4D}" presName="background" presStyleLbl="node0" presStyleIdx="0" presStyleCnt="2"/>
      <dgm:spPr/>
    </dgm:pt>
    <dgm:pt modelId="{3D4223B8-AD4A-4111-BE86-2C68D10AB6AB}" type="pres">
      <dgm:prSet presAssocID="{F9FF5AB2-706D-4B4D-9279-8357C71E2E4D}" presName="text" presStyleLbl="fgAcc0" presStyleIdx="0" presStyleCnt="2" custScaleX="86251" custScaleY="89012" custLinFactNeighborX="-2378" custLinFactNeighborY="-345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F2DCF4-21B5-4672-89EF-AD00E809F8D2}" type="pres">
      <dgm:prSet presAssocID="{F9FF5AB2-706D-4B4D-9279-8357C71E2E4D}" presName="hierChild2" presStyleCnt="0"/>
      <dgm:spPr/>
    </dgm:pt>
    <dgm:pt modelId="{DF7DAF00-BFE2-4C81-AEFE-C1914B821E6E}" type="pres">
      <dgm:prSet presAssocID="{59A08BE4-333D-4555-BF4B-EDC36099F36C}" presName="hierRoot1" presStyleCnt="0"/>
      <dgm:spPr/>
    </dgm:pt>
    <dgm:pt modelId="{63458677-75C0-435A-930E-342ECE4C31F5}" type="pres">
      <dgm:prSet presAssocID="{59A08BE4-333D-4555-BF4B-EDC36099F36C}" presName="composite" presStyleCnt="0"/>
      <dgm:spPr/>
    </dgm:pt>
    <dgm:pt modelId="{DCBD063E-933B-41E4-A188-6CC386A8C0C6}" type="pres">
      <dgm:prSet presAssocID="{59A08BE4-333D-4555-BF4B-EDC36099F36C}" presName="background" presStyleLbl="node0" presStyleIdx="1" presStyleCnt="2"/>
      <dgm:spPr/>
    </dgm:pt>
    <dgm:pt modelId="{3E61389F-DD43-46B1-B703-E65BD7F6D699}" type="pres">
      <dgm:prSet presAssocID="{59A08BE4-333D-4555-BF4B-EDC36099F36C}" presName="text" presStyleLbl="fgAcc0" presStyleIdx="1" presStyleCnt="2" custScaleX="90159" custScaleY="93566" custLinFactNeighborX="19226" custLinFactNeighborY="-527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A4A84C-6215-4C7D-8BA0-57D239569E81}" type="pres">
      <dgm:prSet presAssocID="{59A08BE4-333D-4555-BF4B-EDC36099F36C}" presName="hierChild2" presStyleCnt="0"/>
      <dgm:spPr/>
    </dgm:pt>
    <dgm:pt modelId="{54E558C7-A74F-4215-9728-CBDCBBC48E80}" type="pres">
      <dgm:prSet presAssocID="{E1D3C424-D3F2-4118-B3CE-0177A87D8A3F}" presName="Name10" presStyleLbl="parChTrans1D2" presStyleIdx="0" presStyleCnt="4"/>
      <dgm:spPr/>
      <dgm:t>
        <a:bodyPr/>
        <a:lstStyle/>
        <a:p>
          <a:endParaRPr lang="en-US"/>
        </a:p>
      </dgm:t>
    </dgm:pt>
    <dgm:pt modelId="{65608E15-00ED-4AAC-B46A-D95F4084AEF3}" type="pres">
      <dgm:prSet presAssocID="{3DEBC988-2AC3-4EE0-8121-1AE0BC2B5923}" presName="hierRoot2" presStyleCnt="0"/>
      <dgm:spPr/>
    </dgm:pt>
    <dgm:pt modelId="{F83F3274-E692-4B4B-BC19-B983B226051D}" type="pres">
      <dgm:prSet presAssocID="{3DEBC988-2AC3-4EE0-8121-1AE0BC2B5923}" presName="composite2" presStyleCnt="0"/>
      <dgm:spPr/>
    </dgm:pt>
    <dgm:pt modelId="{22488D2A-D7A1-4D7D-AE5D-6F77B725694D}" type="pres">
      <dgm:prSet presAssocID="{3DEBC988-2AC3-4EE0-8121-1AE0BC2B5923}" presName="background2" presStyleLbl="node2" presStyleIdx="0" presStyleCnt="4"/>
      <dgm:spPr/>
    </dgm:pt>
    <dgm:pt modelId="{54242654-A7FE-44F9-8FB6-FEA74B767C09}" type="pres">
      <dgm:prSet presAssocID="{3DEBC988-2AC3-4EE0-8121-1AE0BC2B5923}" presName="text2" presStyleLbl="fgAcc2" presStyleIdx="0" presStyleCnt="4" custScaleX="86795" custScaleY="848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327961-F226-4AAD-8A39-6DF4FD828AA0}" type="pres">
      <dgm:prSet presAssocID="{3DEBC988-2AC3-4EE0-8121-1AE0BC2B5923}" presName="hierChild3" presStyleCnt="0"/>
      <dgm:spPr/>
    </dgm:pt>
    <dgm:pt modelId="{B8DDC4BF-0A2B-4431-8F54-EBAF97090618}" type="pres">
      <dgm:prSet presAssocID="{B12B0187-2A73-4D8F-A59D-40FB70DE30EA}" presName="Name10" presStyleLbl="parChTrans1D2" presStyleIdx="1" presStyleCnt="4"/>
      <dgm:spPr/>
      <dgm:t>
        <a:bodyPr/>
        <a:lstStyle/>
        <a:p>
          <a:endParaRPr lang="en-US"/>
        </a:p>
      </dgm:t>
    </dgm:pt>
    <dgm:pt modelId="{C747A7DF-D379-4A10-A28C-36CF0FBDF6CA}" type="pres">
      <dgm:prSet presAssocID="{DB217D36-A225-484F-95B4-89573B2DF0A2}" presName="hierRoot2" presStyleCnt="0"/>
      <dgm:spPr/>
    </dgm:pt>
    <dgm:pt modelId="{F641D66B-85BE-40F7-8A54-DDB2533BCE8B}" type="pres">
      <dgm:prSet presAssocID="{DB217D36-A225-484F-95B4-89573B2DF0A2}" presName="composite2" presStyleCnt="0"/>
      <dgm:spPr/>
    </dgm:pt>
    <dgm:pt modelId="{CC872555-A47F-4160-BB67-9CFAED511B4F}" type="pres">
      <dgm:prSet presAssocID="{DB217D36-A225-484F-95B4-89573B2DF0A2}" presName="background2" presStyleLbl="node2" presStyleIdx="1" presStyleCnt="4"/>
      <dgm:spPr/>
    </dgm:pt>
    <dgm:pt modelId="{751B5110-3F45-42FA-B954-0C152F1BAFD1}" type="pres">
      <dgm:prSet presAssocID="{DB217D36-A225-484F-95B4-89573B2DF0A2}" presName="text2" presStyleLbl="fgAcc2" presStyleIdx="1" presStyleCnt="4" custScaleX="86102" custScaleY="80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945067-CADB-4602-8F63-E5038D16A6A7}" type="pres">
      <dgm:prSet presAssocID="{DB217D36-A225-484F-95B4-89573B2DF0A2}" presName="hierChild3" presStyleCnt="0"/>
      <dgm:spPr/>
    </dgm:pt>
    <dgm:pt modelId="{5E1B284A-0E94-41BF-AE4F-14D2F7182C86}" type="pres">
      <dgm:prSet presAssocID="{1FDC6406-FB6C-4CDB-B5DD-A835BC8C6373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70D2CC8-B4D4-4D9E-8878-B13B9C295C22}" type="pres">
      <dgm:prSet presAssocID="{5B6954D5-C531-4281-9384-02016BBAFD40}" presName="hierRoot2" presStyleCnt="0"/>
      <dgm:spPr/>
    </dgm:pt>
    <dgm:pt modelId="{6BB1C09A-80BD-4746-B05F-293F1E54B976}" type="pres">
      <dgm:prSet presAssocID="{5B6954D5-C531-4281-9384-02016BBAFD40}" presName="composite2" presStyleCnt="0"/>
      <dgm:spPr/>
    </dgm:pt>
    <dgm:pt modelId="{91DB63DB-680E-4E9D-BE0B-494227072C22}" type="pres">
      <dgm:prSet presAssocID="{5B6954D5-C531-4281-9384-02016BBAFD40}" presName="background2" presStyleLbl="node2" presStyleIdx="2" presStyleCnt="4"/>
      <dgm:spPr/>
    </dgm:pt>
    <dgm:pt modelId="{A48F4E92-2D7E-4CD8-93FF-162D8580803A}" type="pres">
      <dgm:prSet presAssocID="{5B6954D5-C531-4281-9384-02016BBAFD40}" presName="text2" presStyleLbl="fgAcc2" presStyleIdx="2" presStyleCnt="4" custScaleX="79500" custScaleY="82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FBCD20-1476-4890-A07E-B46E2EB93AB6}" type="pres">
      <dgm:prSet presAssocID="{5B6954D5-C531-4281-9384-02016BBAFD40}" presName="hierChild3" presStyleCnt="0"/>
      <dgm:spPr/>
    </dgm:pt>
    <dgm:pt modelId="{70918602-CF05-4E6C-A1A3-8637DE47A98E}" type="pres">
      <dgm:prSet presAssocID="{F743EF44-7D75-4760-86C7-DDD8CC9095F2}" presName="Name10" presStyleLbl="parChTrans1D2" presStyleIdx="3" presStyleCnt="4"/>
      <dgm:spPr/>
      <dgm:t>
        <a:bodyPr/>
        <a:lstStyle/>
        <a:p>
          <a:endParaRPr lang="en-US"/>
        </a:p>
      </dgm:t>
    </dgm:pt>
    <dgm:pt modelId="{7FC2A0DD-D5B6-41BE-8F6F-E514AE16D284}" type="pres">
      <dgm:prSet presAssocID="{1F4E38DC-5887-4BA8-90FE-71F49B475ED9}" presName="hierRoot2" presStyleCnt="0"/>
      <dgm:spPr/>
    </dgm:pt>
    <dgm:pt modelId="{821B2001-C96E-436B-B761-1F98A1376848}" type="pres">
      <dgm:prSet presAssocID="{1F4E38DC-5887-4BA8-90FE-71F49B475ED9}" presName="composite2" presStyleCnt="0"/>
      <dgm:spPr/>
    </dgm:pt>
    <dgm:pt modelId="{0FB5303E-ACF2-4500-8DC7-A23C6B3998A0}" type="pres">
      <dgm:prSet presAssocID="{1F4E38DC-5887-4BA8-90FE-71F49B475ED9}" presName="background2" presStyleLbl="node2" presStyleIdx="3" presStyleCnt="4"/>
      <dgm:spPr/>
    </dgm:pt>
    <dgm:pt modelId="{D1247D5C-57F7-437D-B563-C63D730B9B57}" type="pres">
      <dgm:prSet presAssocID="{1F4E38DC-5887-4BA8-90FE-71F49B475ED9}" presName="text2" presStyleLbl="fgAcc2" presStyleIdx="3" presStyleCnt="4" custScaleX="76780" custScaleY="810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40235E-9549-4EE8-9CAA-027A23E3330B}" type="pres">
      <dgm:prSet presAssocID="{1F4E38DC-5887-4BA8-90FE-71F49B475ED9}" presName="hierChild3" presStyleCnt="0"/>
      <dgm:spPr/>
    </dgm:pt>
  </dgm:ptLst>
  <dgm:cxnLst>
    <dgm:cxn modelId="{00A143BF-DC39-43D6-867C-294BC83B1E11}" type="presOf" srcId="{3DEBC988-2AC3-4EE0-8121-1AE0BC2B5923}" destId="{54242654-A7FE-44F9-8FB6-FEA74B767C09}" srcOrd="0" destOrd="0" presId="urn:microsoft.com/office/officeart/2005/8/layout/hierarchy1"/>
    <dgm:cxn modelId="{81D1084A-17C9-4D48-86BE-37C9B7A43F67}" type="presOf" srcId="{5B6954D5-C531-4281-9384-02016BBAFD40}" destId="{A48F4E92-2D7E-4CD8-93FF-162D8580803A}" srcOrd="0" destOrd="0" presId="urn:microsoft.com/office/officeart/2005/8/layout/hierarchy1"/>
    <dgm:cxn modelId="{80F43816-497D-48A9-9F84-93EA0CA8D7CA}" type="presOf" srcId="{E1D3C424-D3F2-4118-B3CE-0177A87D8A3F}" destId="{54E558C7-A74F-4215-9728-CBDCBBC48E80}" srcOrd="0" destOrd="0" presId="urn:microsoft.com/office/officeart/2005/8/layout/hierarchy1"/>
    <dgm:cxn modelId="{99A438A6-951E-4CEE-9BAC-0DD95A7AAF27}" srcId="{59A08BE4-333D-4555-BF4B-EDC36099F36C}" destId="{DB217D36-A225-484F-95B4-89573B2DF0A2}" srcOrd="1" destOrd="0" parTransId="{B12B0187-2A73-4D8F-A59D-40FB70DE30EA}" sibTransId="{9B86DE39-32FA-4095-A76A-651DFCF4AE48}"/>
    <dgm:cxn modelId="{9A86EE2C-00FE-4198-9565-1800701DC115}" type="presOf" srcId="{F743EF44-7D75-4760-86C7-DDD8CC9095F2}" destId="{70918602-CF05-4E6C-A1A3-8637DE47A98E}" srcOrd="0" destOrd="0" presId="urn:microsoft.com/office/officeart/2005/8/layout/hierarchy1"/>
    <dgm:cxn modelId="{1217F2D7-314D-430D-81FB-39C30CBCC05A}" srcId="{59A08BE4-333D-4555-BF4B-EDC36099F36C}" destId="{1F4E38DC-5887-4BA8-90FE-71F49B475ED9}" srcOrd="3" destOrd="0" parTransId="{F743EF44-7D75-4760-86C7-DDD8CC9095F2}" sibTransId="{BAAE57CA-3BE4-4164-AFEB-F12AE2BD5723}"/>
    <dgm:cxn modelId="{28C97DAC-E69D-4F70-9527-B2D37FDB162A}" type="presOf" srcId="{1FDC6406-FB6C-4CDB-B5DD-A835BC8C6373}" destId="{5E1B284A-0E94-41BF-AE4F-14D2F7182C86}" srcOrd="0" destOrd="0" presId="urn:microsoft.com/office/officeart/2005/8/layout/hierarchy1"/>
    <dgm:cxn modelId="{7F385E14-D890-4B38-B610-F7E5EDF475A6}" type="presOf" srcId="{97972818-C975-4BB2-A1B1-C6689845EB33}" destId="{06308FD1-8A17-4E34-A46B-5E1D1C77566B}" srcOrd="0" destOrd="0" presId="urn:microsoft.com/office/officeart/2005/8/layout/hierarchy1"/>
    <dgm:cxn modelId="{1490851F-BE66-435E-9028-CF90786FB7B1}" srcId="{97972818-C975-4BB2-A1B1-C6689845EB33}" destId="{59A08BE4-333D-4555-BF4B-EDC36099F36C}" srcOrd="1" destOrd="0" parTransId="{3F57CDD5-6F65-4FB8-A0CD-A9AE273C5BA5}" sibTransId="{F4492089-9A05-47DF-B365-566E9BA4F447}"/>
    <dgm:cxn modelId="{3B6AEA04-B0B3-45C4-B308-6B2E8CBFD10B}" type="presOf" srcId="{1F4E38DC-5887-4BA8-90FE-71F49B475ED9}" destId="{D1247D5C-57F7-437D-B563-C63D730B9B57}" srcOrd="0" destOrd="0" presId="urn:microsoft.com/office/officeart/2005/8/layout/hierarchy1"/>
    <dgm:cxn modelId="{0CB61E7F-FAC7-47B7-BBC7-5D357A615EEE}" srcId="{97972818-C975-4BB2-A1B1-C6689845EB33}" destId="{F9FF5AB2-706D-4B4D-9279-8357C71E2E4D}" srcOrd="0" destOrd="0" parTransId="{925F3006-A73D-4CF3-9820-CF32DA243112}" sibTransId="{0A9390D2-2FBE-4DE6-A20A-CB203504EC49}"/>
    <dgm:cxn modelId="{AFDC895B-A77C-4CFD-8867-CFE9ABC215A9}" type="presOf" srcId="{F9FF5AB2-706D-4B4D-9279-8357C71E2E4D}" destId="{3D4223B8-AD4A-4111-BE86-2C68D10AB6AB}" srcOrd="0" destOrd="0" presId="urn:microsoft.com/office/officeart/2005/8/layout/hierarchy1"/>
    <dgm:cxn modelId="{D53E25F8-D472-4DF9-A977-9708E75BEF05}" type="presOf" srcId="{59A08BE4-333D-4555-BF4B-EDC36099F36C}" destId="{3E61389F-DD43-46B1-B703-E65BD7F6D699}" srcOrd="0" destOrd="0" presId="urn:microsoft.com/office/officeart/2005/8/layout/hierarchy1"/>
    <dgm:cxn modelId="{536326B9-A7AB-4727-B126-AC419E4466AC}" srcId="{59A08BE4-333D-4555-BF4B-EDC36099F36C}" destId="{5B6954D5-C531-4281-9384-02016BBAFD40}" srcOrd="2" destOrd="0" parTransId="{1FDC6406-FB6C-4CDB-B5DD-A835BC8C6373}" sibTransId="{59531BD1-9744-4135-A6D7-E974FEE3A74D}"/>
    <dgm:cxn modelId="{6122A3E9-4829-40D0-AB4B-843FBF9F8CDC}" srcId="{59A08BE4-333D-4555-BF4B-EDC36099F36C}" destId="{3DEBC988-2AC3-4EE0-8121-1AE0BC2B5923}" srcOrd="0" destOrd="0" parTransId="{E1D3C424-D3F2-4118-B3CE-0177A87D8A3F}" sibTransId="{71F79104-2311-4707-AF11-04C468621133}"/>
    <dgm:cxn modelId="{63B83432-9925-4208-A193-9735F652B752}" type="presOf" srcId="{DB217D36-A225-484F-95B4-89573B2DF0A2}" destId="{751B5110-3F45-42FA-B954-0C152F1BAFD1}" srcOrd="0" destOrd="0" presId="urn:microsoft.com/office/officeart/2005/8/layout/hierarchy1"/>
    <dgm:cxn modelId="{D28263CF-96DC-4DF5-9BF3-AA977E584646}" type="presOf" srcId="{B12B0187-2A73-4D8F-A59D-40FB70DE30EA}" destId="{B8DDC4BF-0A2B-4431-8F54-EBAF97090618}" srcOrd="0" destOrd="0" presId="urn:microsoft.com/office/officeart/2005/8/layout/hierarchy1"/>
    <dgm:cxn modelId="{5EBE5F06-7DBB-4E7A-96AD-022EB413A788}" type="presParOf" srcId="{06308FD1-8A17-4E34-A46B-5E1D1C77566B}" destId="{89530DED-DC4C-4CD1-B3F3-04A64DD47CB9}" srcOrd="0" destOrd="0" presId="urn:microsoft.com/office/officeart/2005/8/layout/hierarchy1"/>
    <dgm:cxn modelId="{F2A3BC0B-EA0C-4A1B-8DB8-4A1FB6AFACD4}" type="presParOf" srcId="{89530DED-DC4C-4CD1-B3F3-04A64DD47CB9}" destId="{6EA449BA-97B6-48CD-925D-7E5C834861AF}" srcOrd="0" destOrd="0" presId="urn:microsoft.com/office/officeart/2005/8/layout/hierarchy1"/>
    <dgm:cxn modelId="{700C524A-853D-474C-BDD2-213E3273FB83}" type="presParOf" srcId="{6EA449BA-97B6-48CD-925D-7E5C834861AF}" destId="{9B189A1D-2724-4077-ADDD-18FEC25569EF}" srcOrd="0" destOrd="0" presId="urn:microsoft.com/office/officeart/2005/8/layout/hierarchy1"/>
    <dgm:cxn modelId="{DB82CA7C-1FBF-4A0D-A875-C308F12F58E1}" type="presParOf" srcId="{6EA449BA-97B6-48CD-925D-7E5C834861AF}" destId="{3D4223B8-AD4A-4111-BE86-2C68D10AB6AB}" srcOrd="1" destOrd="0" presId="urn:microsoft.com/office/officeart/2005/8/layout/hierarchy1"/>
    <dgm:cxn modelId="{6EF58574-F180-4F7E-B44F-27A0B3607E9E}" type="presParOf" srcId="{89530DED-DC4C-4CD1-B3F3-04A64DD47CB9}" destId="{1AF2DCF4-21B5-4672-89EF-AD00E809F8D2}" srcOrd="1" destOrd="0" presId="urn:microsoft.com/office/officeart/2005/8/layout/hierarchy1"/>
    <dgm:cxn modelId="{B01FB404-BEC2-4110-9E2A-2FE7972B806D}" type="presParOf" srcId="{06308FD1-8A17-4E34-A46B-5E1D1C77566B}" destId="{DF7DAF00-BFE2-4C81-AEFE-C1914B821E6E}" srcOrd="1" destOrd="0" presId="urn:microsoft.com/office/officeart/2005/8/layout/hierarchy1"/>
    <dgm:cxn modelId="{88B37650-5693-4F1D-8E2D-3EFA65B64593}" type="presParOf" srcId="{DF7DAF00-BFE2-4C81-AEFE-C1914B821E6E}" destId="{63458677-75C0-435A-930E-342ECE4C31F5}" srcOrd="0" destOrd="0" presId="urn:microsoft.com/office/officeart/2005/8/layout/hierarchy1"/>
    <dgm:cxn modelId="{FCD9FD74-7BAA-45C4-A25D-1926CEA84C47}" type="presParOf" srcId="{63458677-75C0-435A-930E-342ECE4C31F5}" destId="{DCBD063E-933B-41E4-A188-6CC386A8C0C6}" srcOrd="0" destOrd="0" presId="urn:microsoft.com/office/officeart/2005/8/layout/hierarchy1"/>
    <dgm:cxn modelId="{E6F1DB37-D03D-410B-A0F6-914FF2AF91C2}" type="presParOf" srcId="{63458677-75C0-435A-930E-342ECE4C31F5}" destId="{3E61389F-DD43-46B1-B703-E65BD7F6D699}" srcOrd="1" destOrd="0" presId="urn:microsoft.com/office/officeart/2005/8/layout/hierarchy1"/>
    <dgm:cxn modelId="{6A42DC7B-4DAB-4D62-BBB0-DCB37ED507F7}" type="presParOf" srcId="{DF7DAF00-BFE2-4C81-AEFE-C1914B821E6E}" destId="{A2A4A84C-6215-4C7D-8BA0-57D239569E81}" srcOrd="1" destOrd="0" presId="urn:microsoft.com/office/officeart/2005/8/layout/hierarchy1"/>
    <dgm:cxn modelId="{A00BD33A-DBC6-4431-84BB-38EE6082D346}" type="presParOf" srcId="{A2A4A84C-6215-4C7D-8BA0-57D239569E81}" destId="{54E558C7-A74F-4215-9728-CBDCBBC48E80}" srcOrd="0" destOrd="0" presId="urn:microsoft.com/office/officeart/2005/8/layout/hierarchy1"/>
    <dgm:cxn modelId="{706FAC6D-E3A2-4F9C-B22D-07A3DBA3D0BD}" type="presParOf" srcId="{A2A4A84C-6215-4C7D-8BA0-57D239569E81}" destId="{65608E15-00ED-4AAC-B46A-D95F4084AEF3}" srcOrd="1" destOrd="0" presId="urn:microsoft.com/office/officeart/2005/8/layout/hierarchy1"/>
    <dgm:cxn modelId="{C34C70FB-101E-44A3-A1DA-C56C67AB4AB8}" type="presParOf" srcId="{65608E15-00ED-4AAC-B46A-D95F4084AEF3}" destId="{F83F3274-E692-4B4B-BC19-B983B226051D}" srcOrd="0" destOrd="0" presId="urn:microsoft.com/office/officeart/2005/8/layout/hierarchy1"/>
    <dgm:cxn modelId="{16B21E9F-6014-4AB8-9F4A-7B1F317EFEED}" type="presParOf" srcId="{F83F3274-E692-4B4B-BC19-B983B226051D}" destId="{22488D2A-D7A1-4D7D-AE5D-6F77B725694D}" srcOrd="0" destOrd="0" presId="urn:microsoft.com/office/officeart/2005/8/layout/hierarchy1"/>
    <dgm:cxn modelId="{9F627067-BE48-43BF-930C-CC60F530A467}" type="presParOf" srcId="{F83F3274-E692-4B4B-BC19-B983B226051D}" destId="{54242654-A7FE-44F9-8FB6-FEA74B767C09}" srcOrd="1" destOrd="0" presId="urn:microsoft.com/office/officeart/2005/8/layout/hierarchy1"/>
    <dgm:cxn modelId="{2ACC2BCB-160E-4EB5-8B83-B2585EACE4C4}" type="presParOf" srcId="{65608E15-00ED-4AAC-B46A-D95F4084AEF3}" destId="{2E327961-F226-4AAD-8A39-6DF4FD828AA0}" srcOrd="1" destOrd="0" presId="urn:microsoft.com/office/officeart/2005/8/layout/hierarchy1"/>
    <dgm:cxn modelId="{ADB6009E-6A3D-4D1B-9880-C0FF81E89B0E}" type="presParOf" srcId="{A2A4A84C-6215-4C7D-8BA0-57D239569E81}" destId="{B8DDC4BF-0A2B-4431-8F54-EBAF97090618}" srcOrd="2" destOrd="0" presId="urn:microsoft.com/office/officeart/2005/8/layout/hierarchy1"/>
    <dgm:cxn modelId="{9FA256CC-FB19-4C10-84A0-448E22040E7A}" type="presParOf" srcId="{A2A4A84C-6215-4C7D-8BA0-57D239569E81}" destId="{C747A7DF-D379-4A10-A28C-36CF0FBDF6CA}" srcOrd="3" destOrd="0" presId="urn:microsoft.com/office/officeart/2005/8/layout/hierarchy1"/>
    <dgm:cxn modelId="{4623D6BB-5BC9-458F-BD7D-2BB2241416E7}" type="presParOf" srcId="{C747A7DF-D379-4A10-A28C-36CF0FBDF6CA}" destId="{F641D66B-85BE-40F7-8A54-DDB2533BCE8B}" srcOrd="0" destOrd="0" presId="urn:microsoft.com/office/officeart/2005/8/layout/hierarchy1"/>
    <dgm:cxn modelId="{275739D2-F059-44F2-8048-2E35D07DBE0B}" type="presParOf" srcId="{F641D66B-85BE-40F7-8A54-DDB2533BCE8B}" destId="{CC872555-A47F-4160-BB67-9CFAED511B4F}" srcOrd="0" destOrd="0" presId="urn:microsoft.com/office/officeart/2005/8/layout/hierarchy1"/>
    <dgm:cxn modelId="{B1EB8681-6693-454E-9DE4-46058A9F7941}" type="presParOf" srcId="{F641D66B-85BE-40F7-8A54-DDB2533BCE8B}" destId="{751B5110-3F45-42FA-B954-0C152F1BAFD1}" srcOrd="1" destOrd="0" presId="urn:microsoft.com/office/officeart/2005/8/layout/hierarchy1"/>
    <dgm:cxn modelId="{46C72AED-5739-43EA-8457-27C7DF9D245A}" type="presParOf" srcId="{C747A7DF-D379-4A10-A28C-36CF0FBDF6CA}" destId="{4D945067-CADB-4602-8F63-E5038D16A6A7}" srcOrd="1" destOrd="0" presId="urn:microsoft.com/office/officeart/2005/8/layout/hierarchy1"/>
    <dgm:cxn modelId="{1EB4888B-2C5C-4FB8-A9D7-2109F7559377}" type="presParOf" srcId="{A2A4A84C-6215-4C7D-8BA0-57D239569E81}" destId="{5E1B284A-0E94-41BF-AE4F-14D2F7182C86}" srcOrd="4" destOrd="0" presId="urn:microsoft.com/office/officeart/2005/8/layout/hierarchy1"/>
    <dgm:cxn modelId="{14F53A11-9E46-4C66-804D-345130079F6B}" type="presParOf" srcId="{A2A4A84C-6215-4C7D-8BA0-57D239569E81}" destId="{170D2CC8-B4D4-4D9E-8878-B13B9C295C22}" srcOrd="5" destOrd="0" presId="urn:microsoft.com/office/officeart/2005/8/layout/hierarchy1"/>
    <dgm:cxn modelId="{00F4857B-4725-4F70-B866-007FB050F394}" type="presParOf" srcId="{170D2CC8-B4D4-4D9E-8878-B13B9C295C22}" destId="{6BB1C09A-80BD-4746-B05F-293F1E54B976}" srcOrd="0" destOrd="0" presId="urn:microsoft.com/office/officeart/2005/8/layout/hierarchy1"/>
    <dgm:cxn modelId="{B477F706-B4C9-43AF-9C9F-2577AFB410CE}" type="presParOf" srcId="{6BB1C09A-80BD-4746-B05F-293F1E54B976}" destId="{91DB63DB-680E-4E9D-BE0B-494227072C22}" srcOrd="0" destOrd="0" presId="urn:microsoft.com/office/officeart/2005/8/layout/hierarchy1"/>
    <dgm:cxn modelId="{D30C2BC5-44E8-45DB-8F4A-8BDA0BAC0788}" type="presParOf" srcId="{6BB1C09A-80BD-4746-B05F-293F1E54B976}" destId="{A48F4E92-2D7E-4CD8-93FF-162D8580803A}" srcOrd="1" destOrd="0" presId="urn:microsoft.com/office/officeart/2005/8/layout/hierarchy1"/>
    <dgm:cxn modelId="{98C535CE-5B5A-40C9-8F17-B4D8929DA4B8}" type="presParOf" srcId="{170D2CC8-B4D4-4D9E-8878-B13B9C295C22}" destId="{93FBCD20-1476-4890-A07E-B46E2EB93AB6}" srcOrd="1" destOrd="0" presId="urn:microsoft.com/office/officeart/2005/8/layout/hierarchy1"/>
    <dgm:cxn modelId="{56285ADE-80FC-4E5A-AD80-DF69970A6846}" type="presParOf" srcId="{A2A4A84C-6215-4C7D-8BA0-57D239569E81}" destId="{70918602-CF05-4E6C-A1A3-8637DE47A98E}" srcOrd="6" destOrd="0" presId="urn:microsoft.com/office/officeart/2005/8/layout/hierarchy1"/>
    <dgm:cxn modelId="{3E29FD6D-E36F-4656-9E4F-D183DA02D291}" type="presParOf" srcId="{A2A4A84C-6215-4C7D-8BA0-57D239569E81}" destId="{7FC2A0DD-D5B6-41BE-8F6F-E514AE16D284}" srcOrd="7" destOrd="0" presId="urn:microsoft.com/office/officeart/2005/8/layout/hierarchy1"/>
    <dgm:cxn modelId="{9E83742B-40C8-4804-87A6-DD0CE20E2986}" type="presParOf" srcId="{7FC2A0DD-D5B6-41BE-8F6F-E514AE16D284}" destId="{821B2001-C96E-436B-B761-1F98A1376848}" srcOrd="0" destOrd="0" presId="urn:microsoft.com/office/officeart/2005/8/layout/hierarchy1"/>
    <dgm:cxn modelId="{2DCA5260-52A7-4D6C-AD7B-785C852A38F3}" type="presParOf" srcId="{821B2001-C96E-436B-B761-1F98A1376848}" destId="{0FB5303E-ACF2-4500-8DC7-A23C6B3998A0}" srcOrd="0" destOrd="0" presId="urn:microsoft.com/office/officeart/2005/8/layout/hierarchy1"/>
    <dgm:cxn modelId="{64F1ED88-7162-40C7-8029-8DF6C22C31B5}" type="presParOf" srcId="{821B2001-C96E-436B-B761-1F98A1376848}" destId="{D1247D5C-57F7-437D-B563-C63D730B9B57}" srcOrd="1" destOrd="0" presId="urn:microsoft.com/office/officeart/2005/8/layout/hierarchy1"/>
    <dgm:cxn modelId="{F72BC68F-E07C-444E-8DE5-E3B7E36D9F9A}" type="presParOf" srcId="{7FC2A0DD-D5B6-41BE-8F6F-E514AE16D284}" destId="{AF40235E-9549-4EE8-9CAA-027A23E333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484CF-B163-4BBD-92B6-1E47A97ED04E}">
      <dsp:nvSpPr>
        <dsp:cNvPr id="0" name=""/>
        <dsp:cNvSpPr/>
      </dsp:nvSpPr>
      <dsp:spPr>
        <a:xfrm>
          <a:off x="4723949" y="2155938"/>
          <a:ext cx="2529456" cy="401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449"/>
              </a:lnTo>
              <a:lnTo>
                <a:pt x="2529456" y="273449"/>
              </a:lnTo>
              <a:lnTo>
                <a:pt x="2529456" y="401263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0B2E91-27A4-4D51-BC50-36B78E9922C5}">
      <dsp:nvSpPr>
        <dsp:cNvPr id="0" name=""/>
        <dsp:cNvSpPr/>
      </dsp:nvSpPr>
      <dsp:spPr>
        <a:xfrm>
          <a:off x="4723949" y="2155938"/>
          <a:ext cx="843152" cy="401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449"/>
              </a:lnTo>
              <a:lnTo>
                <a:pt x="843152" y="273449"/>
              </a:lnTo>
              <a:lnTo>
                <a:pt x="843152" y="401263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0B90D-29E2-4C79-A290-0C801A404DF9}">
      <dsp:nvSpPr>
        <dsp:cNvPr id="0" name=""/>
        <dsp:cNvSpPr/>
      </dsp:nvSpPr>
      <dsp:spPr>
        <a:xfrm>
          <a:off x="3880797" y="2155938"/>
          <a:ext cx="843152" cy="401263"/>
        </a:xfrm>
        <a:custGeom>
          <a:avLst/>
          <a:gdLst/>
          <a:ahLst/>
          <a:cxnLst/>
          <a:rect l="0" t="0" r="0" b="0"/>
          <a:pathLst>
            <a:path>
              <a:moveTo>
                <a:pt x="843152" y="0"/>
              </a:moveTo>
              <a:lnTo>
                <a:pt x="843152" y="273449"/>
              </a:lnTo>
              <a:lnTo>
                <a:pt x="0" y="273449"/>
              </a:lnTo>
              <a:lnTo>
                <a:pt x="0" y="401263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FFEEE8-4F0A-4394-B881-76EF3CC31A1B}">
      <dsp:nvSpPr>
        <dsp:cNvPr id="0" name=""/>
        <dsp:cNvSpPr/>
      </dsp:nvSpPr>
      <dsp:spPr>
        <a:xfrm>
          <a:off x="2194493" y="2155938"/>
          <a:ext cx="2529456" cy="401263"/>
        </a:xfrm>
        <a:custGeom>
          <a:avLst/>
          <a:gdLst/>
          <a:ahLst/>
          <a:cxnLst/>
          <a:rect l="0" t="0" r="0" b="0"/>
          <a:pathLst>
            <a:path>
              <a:moveTo>
                <a:pt x="2529456" y="0"/>
              </a:moveTo>
              <a:lnTo>
                <a:pt x="2529456" y="273449"/>
              </a:lnTo>
              <a:lnTo>
                <a:pt x="0" y="273449"/>
              </a:lnTo>
              <a:lnTo>
                <a:pt x="0" y="401263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FDB74-4691-4E33-B937-C6D5444F409E}">
      <dsp:nvSpPr>
        <dsp:cNvPr id="0" name=""/>
        <dsp:cNvSpPr/>
      </dsp:nvSpPr>
      <dsp:spPr>
        <a:xfrm>
          <a:off x="4678229" y="878562"/>
          <a:ext cx="91440" cy="4012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1263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89A1D-2724-4077-ADDD-18FEC25569EF}">
      <dsp:nvSpPr>
        <dsp:cNvPr id="0" name=""/>
        <dsp:cNvSpPr/>
      </dsp:nvSpPr>
      <dsp:spPr>
        <a:xfrm>
          <a:off x="4034097" y="2450"/>
          <a:ext cx="1379703" cy="876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223B8-AD4A-4111-BE86-2C68D10AB6AB}">
      <dsp:nvSpPr>
        <dsp:cNvPr id="0" name=""/>
        <dsp:cNvSpPr/>
      </dsp:nvSpPr>
      <dsp:spPr>
        <a:xfrm>
          <a:off x="4187398" y="148086"/>
          <a:ext cx="1379703" cy="876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GitHub</a:t>
          </a:r>
          <a:endParaRPr lang="en-US" sz="2000" kern="1200" dirty="0"/>
        </a:p>
      </dsp:txBody>
      <dsp:txXfrm>
        <a:off x="4213058" y="173746"/>
        <a:ext cx="1328383" cy="824791"/>
      </dsp:txXfrm>
    </dsp:sp>
    <dsp:sp modelId="{FDDA9531-040E-45F3-8B60-DAAEA78DECB1}">
      <dsp:nvSpPr>
        <dsp:cNvPr id="0" name=""/>
        <dsp:cNvSpPr/>
      </dsp:nvSpPr>
      <dsp:spPr>
        <a:xfrm>
          <a:off x="4034097" y="1279826"/>
          <a:ext cx="1379703" cy="876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B4BB5-2D84-425B-8657-FB0F3E103DBA}">
      <dsp:nvSpPr>
        <dsp:cNvPr id="0" name=""/>
        <dsp:cNvSpPr/>
      </dsp:nvSpPr>
      <dsp:spPr>
        <a:xfrm>
          <a:off x="4187398" y="1425461"/>
          <a:ext cx="1379703" cy="876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Gate Keeper</a:t>
          </a:r>
          <a:endParaRPr lang="en-US" sz="2000" kern="1200" dirty="0"/>
        </a:p>
      </dsp:txBody>
      <dsp:txXfrm>
        <a:off x="4213058" y="1451121"/>
        <a:ext cx="1328383" cy="824791"/>
      </dsp:txXfrm>
    </dsp:sp>
    <dsp:sp modelId="{53C68561-478D-4BC5-9A75-1A087A3EFA88}">
      <dsp:nvSpPr>
        <dsp:cNvPr id="0" name=""/>
        <dsp:cNvSpPr/>
      </dsp:nvSpPr>
      <dsp:spPr>
        <a:xfrm>
          <a:off x="1504641" y="2557202"/>
          <a:ext cx="1379703" cy="876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F6A81-15DF-43F5-A404-056BC06BF350}">
      <dsp:nvSpPr>
        <dsp:cNvPr id="0" name=""/>
        <dsp:cNvSpPr/>
      </dsp:nvSpPr>
      <dsp:spPr>
        <a:xfrm>
          <a:off x="1657941" y="2702837"/>
          <a:ext cx="1379703" cy="876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Local User 3</a:t>
          </a:r>
          <a:endParaRPr lang="en-US" sz="2000" kern="1200" dirty="0"/>
        </a:p>
      </dsp:txBody>
      <dsp:txXfrm>
        <a:off x="1683601" y="2728497"/>
        <a:ext cx="1328383" cy="824791"/>
      </dsp:txXfrm>
    </dsp:sp>
    <dsp:sp modelId="{85F64BC0-DB80-4B65-BD14-556351ED2E4D}">
      <dsp:nvSpPr>
        <dsp:cNvPr id="0" name=""/>
        <dsp:cNvSpPr/>
      </dsp:nvSpPr>
      <dsp:spPr>
        <a:xfrm>
          <a:off x="3190945" y="2557202"/>
          <a:ext cx="1379703" cy="876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765BC-A670-4448-8FC2-5F0ABABABBD1}">
      <dsp:nvSpPr>
        <dsp:cNvPr id="0" name=""/>
        <dsp:cNvSpPr/>
      </dsp:nvSpPr>
      <dsp:spPr>
        <a:xfrm>
          <a:off x="3344246" y="2702837"/>
          <a:ext cx="1379703" cy="876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Local User 2</a:t>
          </a:r>
          <a:endParaRPr lang="en-US" sz="2000" kern="1200" dirty="0"/>
        </a:p>
      </dsp:txBody>
      <dsp:txXfrm>
        <a:off x="3369906" y="2728497"/>
        <a:ext cx="1328383" cy="824791"/>
      </dsp:txXfrm>
    </dsp:sp>
    <dsp:sp modelId="{274136A7-6BE2-4D03-B40E-AF896FCD333E}">
      <dsp:nvSpPr>
        <dsp:cNvPr id="0" name=""/>
        <dsp:cNvSpPr/>
      </dsp:nvSpPr>
      <dsp:spPr>
        <a:xfrm>
          <a:off x="4877250" y="2557202"/>
          <a:ext cx="1379703" cy="876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66E96-1AB8-4399-A36C-20BFC84937C5}">
      <dsp:nvSpPr>
        <dsp:cNvPr id="0" name=""/>
        <dsp:cNvSpPr/>
      </dsp:nvSpPr>
      <dsp:spPr>
        <a:xfrm>
          <a:off x="5030550" y="2702837"/>
          <a:ext cx="1379703" cy="876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Local User 1</a:t>
          </a:r>
          <a:endParaRPr lang="en-US" sz="2000" kern="1200" dirty="0"/>
        </a:p>
      </dsp:txBody>
      <dsp:txXfrm>
        <a:off x="5056210" y="2728497"/>
        <a:ext cx="1328383" cy="824791"/>
      </dsp:txXfrm>
    </dsp:sp>
    <dsp:sp modelId="{37A8C86A-4B1D-4530-8C3D-73E8F50F50C3}">
      <dsp:nvSpPr>
        <dsp:cNvPr id="0" name=""/>
        <dsp:cNvSpPr/>
      </dsp:nvSpPr>
      <dsp:spPr>
        <a:xfrm>
          <a:off x="6563554" y="2557202"/>
          <a:ext cx="1379703" cy="876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9E9A9-F825-4949-8397-88CB40ADFF29}">
      <dsp:nvSpPr>
        <dsp:cNvPr id="0" name=""/>
        <dsp:cNvSpPr/>
      </dsp:nvSpPr>
      <dsp:spPr>
        <a:xfrm>
          <a:off x="6716855" y="2702837"/>
          <a:ext cx="1379703" cy="876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Local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 4</a:t>
          </a:r>
          <a:endParaRPr lang="en-US" sz="2000" kern="1200" dirty="0"/>
        </a:p>
      </dsp:txBody>
      <dsp:txXfrm>
        <a:off x="6742515" y="2728497"/>
        <a:ext cx="1328383" cy="8247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18602-CF05-4E6C-A1A3-8637DE47A98E}">
      <dsp:nvSpPr>
        <dsp:cNvPr id="0" name=""/>
        <dsp:cNvSpPr/>
      </dsp:nvSpPr>
      <dsp:spPr>
        <a:xfrm>
          <a:off x="3945859" y="1082452"/>
          <a:ext cx="2548827" cy="1137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994"/>
              </a:lnTo>
              <a:lnTo>
                <a:pt x="2548827" y="968994"/>
              </a:lnTo>
              <a:lnTo>
                <a:pt x="2548827" y="1137284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B284A-0E94-41BF-AE4F-14D2F7182C86}">
      <dsp:nvSpPr>
        <dsp:cNvPr id="0" name=""/>
        <dsp:cNvSpPr/>
      </dsp:nvSpPr>
      <dsp:spPr>
        <a:xfrm>
          <a:off x="3945859" y="1082452"/>
          <a:ext cx="725624" cy="1137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994"/>
              </a:lnTo>
              <a:lnTo>
                <a:pt x="725624" y="968994"/>
              </a:lnTo>
              <a:lnTo>
                <a:pt x="725624" y="1137284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DDC4BF-0A2B-4431-8F54-EBAF97090618}">
      <dsp:nvSpPr>
        <dsp:cNvPr id="0" name=""/>
        <dsp:cNvSpPr/>
      </dsp:nvSpPr>
      <dsp:spPr>
        <a:xfrm>
          <a:off x="2763608" y="1082452"/>
          <a:ext cx="1182251" cy="1137284"/>
        </a:xfrm>
        <a:custGeom>
          <a:avLst/>
          <a:gdLst/>
          <a:ahLst/>
          <a:cxnLst/>
          <a:rect l="0" t="0" r="0" b="0"/>
          <a:pathLst>
            <a:path>
              <a:moveTo>
                <a:pt x="1182251" y="0"/>
              </a:moveTo>
              <a:lnTo>
                <a:pt x="1182251" y="968994"/>
              </a:lnTo>
              <a:lnTo>
                <a:pt x="0" y="968994"/>
              </a:lnTo>
              <a:lnTo>
                <a:pt x="0" y="1137284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558C7-A74F-4215-9728-CBDCBBC48E80}">
      <dsp:nvSpPr>
        <dsp:cNvPr id="0" name=""/>
        <dsp:cNvSpPr/>
      </dsp:nvSpPr>
      <dsp:spPr>
        <a:xfrm>
          <a:off x="789471" y="1082452"/>
          <a:ext cx="3156388" cy="1137284"/>
        </a:xfrm>
        <a:custGeom>
          <a:avLst/>
          <a:gdLst/>
          <a:ahLst/>
          <a:cxnLst/>
          <a:rect l="0" t="0" r="0" b="0"/>
          <a:pathLst>
            <a:path>
              <a:moveTo>
                <a:pt x="3156388" y="0"/>
              </a:moveTo>
              <a:lnTo>
                <a:pt x="3156388" y="968994"/>
              </a:lnTo>
              <a:lnTo>
                <a:pt x="0" y="968994"/>
              </a:lnTo>
              <a:lnTo>
                <a:pt x="0" y="1137284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89A1D-2724-4077-ADDD-18FEC25569EF}">
      <dsp:nvSpPr>
        <dsp:cNvPr id="0" name=""/>
        <dsp:cNvSpPr/>
      </dsp:nvSpPr>
      <dsp:spPr>
        <a:xfrm>
          <a:off x="763922" y="214055"/>
          <a:ext cx="1566855" cy="1026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223B8-AD4A-4111-BE86-2C68D10AB6AB}">
      <dsp:nvSpPr>
        <dsp:cNvPr id="0" name=""/>
        <dsp:cNvSpPr/>
      </dsp:nvSpPr>
      <dsp:spPr>
        <a:xfrm>
          <a:off x="965769" y="405810"/>
          <a:ext cx="1566855" cy="1026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Duplicate Repository</a:t>
          </a:r>
          <a:endParaRPr lang="en-US" sz="2200" kern="1200" dirty="0"/>
        </a:p>
      </dsp:txBody>
      <dsp:txXfrm>
        <a:off x="995843" y="435884"/>
        <a:ext cx="1506707" cy="966654"/>
      </dsp:txXfrm>
    </dsp:sp>
    <dsp:sp modelId="{DCBD063E-933B-41E4-A188-6CC386A8C0C6}">
      <dsp:nvSpPr>
        <dsp:cNvPr id="0" name=""/>
        <dsp:cNvSpPr/>
      </dsp:nvSpPr>
      <dsp:spPr>
        <a:xfrm>
          <a:off x="3126934" y="3116"/>
          <a:ext cx="1637849" cy="10793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1389F-DD43-46B1-B703-E65BD7F6D699}">
      <dsp:nvSpPr>
        <dsp:cNvPr id="0" name=""/>
        <dsp:cNvSpPr/>
      </dsp:nvSpPr>
      <dsp:spPr>
        <a:xfrm>
          <a:off x="3328781" y="194871"/>
          <a:ext cx="1637849" cy="10793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GitHub</a:t>
          </a:r>
          <a:endParaRPr lang="en-US" sz="2200" kern="1200" dirty="0"/>
        </a:p>
      </dsp:txBody>
      <dsp:txXfrm>
        <a:off x="3360394" y="226484"/>
        <a:ext cx="1574623" cy="1016109"/>
      </dsp:txXfrm>
    </dsp:sp>
    <dsp:sp modelId="{22488D2A-D7A1-4D7D-AE5D-6F77B725694D}">
      <dsp:nvSpPr>
        <dsp:cNvPr id="0" name=""/>
        <dsp:cNvSpPr/>
      </dsp:nvSpPr>
      <dsp:spPr>
        <a:xfrm>
          <a:off x="1102" y="2219737"/>
          <a:ext cx="1576737" cy="9788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42654-A7FE-44F9-8FB6-FEA74B767C09}">
      <dsp:nvSpPr>
        <dsp:cNvPr id="0" name=""/>
        <dsp:cNvSpPr/>
      </dsp:nvSpPr>
      <dsp:spPr>
        <a:xfrm>
          <a:off x="202949" y="2411491"/>
          <a:ext cx="1576737" cy="978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Local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User 3</a:t>
          </a:r>
          <a:endParaRPr lang="en-US" sz="2200" kern="1200" dirty="0"/>
        </a:p>
      </dsp:txBody>
      <dsp:txXfrm>
        <a:off x="231617" y="2440159"/>
        <a:ext cx="1519401" cy="921478"/>
      </dsp:txXfrm>
    </dsp:sp>
    <dsp:sp modelId="{CC872555-A47F-4160-BB67-9CFAED511B4F}">
      <dsp:nvSpPr>
        <dsp:cNvPr id="0" name=""/>
        <dsp:cNvSpPr/>
      </dsp:nvSpPr>
      <dsp:spPr>
        <a:xfrm>
          <a:off x="1981534" y="2219737"/>
          <a:ext cx="1564148" cy="924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B5110-3F45-42FA-B954-0C152F1BAFD1}">
      <dsp:nvSpPr>
        <dsp:cNvPr id="0" name=""/>
        <dsp:cNvSpPr/>
      </dsp:nvSpPr>
      <dsp:spPr>
        <a:xfrm>
          <a:off x="2183381" y="2411491"/>
          <a:ext cx="1564148" cy="924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Local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User 2</a:t>
          </a:r>
          <a:endParaRPr lang="en-US" sz="2200" kern="1200" dirty="0"/>
        </a:p>
      </dsp:txBody>
      <dsp:txXfrm>
        <a:off x="2210455" y="2438565"/>
        <a:ext cx="1510000" cy="870219"/>
      </dsp:txXfrm>
    </dsp:sp>
    <dsp:sp modelId="{91DB63DB-680E-4E9D-BE0B-494227072C22}">
      <dsp:nvSpPr>
        <dsp:cNvPr id="0" name=""/>
        <dsp:cNvSpPr/>
      </dsp:nvSpPr>
      <dsp:spPr>
        <a:xfrm>
          <a:off x="3949376" y="2219737"/>
          <a:ext cx="1444215" cy="952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F4E92-2D7E-4CD8-93FF-162D8580803A}">
      <dsp:nvSpPr>
        <dsp:cNvPr id="0" name=""/>
        <dsp:cNvSpPr/>
      </dsp:nvSpPr>
      <dsp:spPr>
        <a:xfrm>
          <a:off x="4151223" y="2411491"/>
          <a:ext cx="1444215" cy="9529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Local User 1</a:t>
          </a:r>
          <a:endParaRPr lang="en-US" sz="2200" kern="1200" dirty="0"/>
        </a:p>
      </dsp:txBody>
      <dsp:txXfrm>
        <a:off x="4179135" y="2439403"/>
        <a:ext cx="1388391" cy="897162"/>
      </dsp:txXfrm>
    </dsp:sp>
    <dsp:sp modelId="{0FB5303E-ACF2-4500-8DC7-A23C6B3998A0}">
      <dsp:nvSpPr>
        <dsp:cNvPr id="0" name=""/>
        <dsp:cNvSpPr/>
      </dsp:nvSpPr>
      <dsp:spPr>
        <a:xfrm>
          <a:off x="5797285" y="2219737"/>
          <a:ext cx="1394803" cy="935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47D5C-57F7-437D-B563-C63D730B9B57}">
      <dsp:nvSpPr>
        <dsp:cNvPr id="0" name=""/>
        <dsp:cNvSpPr/>
      </dsp:nvSpPr>
      <dsp:spPr>
        <a:xfrm>
          <a:off x="5999132" y="2411491"/>
          <a:ext cx="1394803" cy="935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Local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User 4</a:t>
          </a:r>
          <a:endParaRPr lang="en-US" sz="2200" kern="1200" dirty="0"/>
        </a:p>
      </dsp:txBody>
      <dsp:txXfrm>
        <a:off x="6026525" y="2438884"/>
        <a:ext cx="1340017" cy="880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 and 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 Review</a:t>
            </a:r>
          </a:p>
          <a:p>
            <a:r>
              <a:rPr lang="en-US" dirty="0" smtClean="0"/>
              <a:t>Layout Options </a:t>
            </a:r>
          </a:p>
          <a:p>
            <a:r>
              <a:rPr lang="en-US" dirty="0" smtClean="0"/>
              <a:t>Best Practices</a:t>
            </a:r>
          </a:p>
          <a:p>
            <a:pPr lvl="1"/>
            <a:r>
              <a:rPr lang="en-US" dirty="0" smtClean="0"/>
              <a:t>Protocol and Responsibility</a:t>
            </a:r>
          </a:p>
          <a:p>
            <a:pPr lvl="1"/>
            <a:r>
              <a:rPr lang="en-US" dirty="0" smtClean="0"/>
              <a:t>Operations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2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5958" y="5330305"/>
            <a:ext cx="95168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In this layout, developers pull from GitHub, develop &amp; make changes locally, </a:t>
            </a:r>
          </a:p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update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to a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central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Gatekeeper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. Only on the gatekeeper box, they can build and </a:t>
            </a:r>
          </a:p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push changes to GitHub. This layout is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complex. 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773217"/>
              </p:ext>
            </p:extLst>
          </p:nvPr>
        </p:nvGraphicFramePr>
        <p:xfrm>
          <a:off x="1300825" y="1131757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63711" y="569626"/>
            <a:ext cx="2491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Layout Option 1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80486" y="2553125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RedHat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752" y="384960"/>
            <a:ext cx="1632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Remote Mater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(Origin)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627620" y="1873770"/>
            <a:ext cx="1543987" cy="1424066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9405" y="2368459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 Only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090348" y="1873770"/>
            <a:ext cx="1324878" cy="1391388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33325" y="2093865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 Only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83113" y="921516"/>
            <a:ext cx="3084499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Rejected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972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44815" y="5426440"/>
            <a:ext cx="9187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In this layout, developers pull from and push updates to GitHub directly from their local laptops. RedHat is a local repository that can perform additional tasks (build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), it will not be used to update the GitHub (pull only). </a:t>
            </a:r>
            <a:endParaRPr lang="en-US" sz="20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486752"/>
              </p:ext>
            </p:extLst>
          </p:nvPr>
        </p:nvGraphicFramePr>
        <p:xfrm>
          <a:off x="2243638" y="1424066"/>
          <a:ext cx="7395038" cy="4002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63711" y="569626"/>
            <a:ext cx="2491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Layout Option 2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4815" y="1973944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RedHat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29063" y="708125"/>
            <a:ext cx="1632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Remote Mater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(Origin)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047344" y="2878111"/>
            <a:ext cx="0" cy="54714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54880" y="2158610"/>
            <a:ext cx="670560" cy="0"/>
          </a:xfrm>
          <a:prstGeom prst="line">
            <a:avLst/>
          </a:prstGeom>
          <a:ln w="44450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6823" y="1550619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Pull Only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8155737" y="1400622"/>
            <a:ext cx="2965877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Selected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86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team decides who will be able to update the GitHub master</a:t>
            </a:r>
          </a:p>
          <a:p>
            <a:r>
              <a:rPr lang="en-US" dirty="0" smtClean="0"/>
              <a:t>Developer to have his own ‘personal’ branch for daily/routine backup</a:t>
            </a:r>
          </a:p>
          <a:p>
            <a:r>
              <a:rPr lang="en-US" dirty="0" smtClean="0"/>
              <a:t>Preleased branches are shared, reviewed, verified by the team</a:t>
            </a:r>
          </a:p>
          <a:p>
            <a:r>
              <a:rPr lang="en-US" dirty="0" smtClean="0"/>
              <a:t>A preleased branch becomes a released one after it is merged to the Master</a:t>
            </a:r>
          </a:p>
          <a:p>
            <a:r>
              <a:rPr lang="en-US" dirty="0" smtClean="0"/>
              <a:t>The team will continue to fine-tune the process as we learn more through practices</a:t>
            </a:r>
          </a:p>
        </p:txBody>
      </p:sp>
    </p:spTree>
    <p:extLst>
      <p:ext uri="{BB962C8B-B14F-4D97-AF65-F5344CB8AC3E}">
        <p14:creationId xmlns:p14="http://schemas.microsoft.com/office/powerpoint/2010/main" val="60570870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1514</TotalTime>
  <Words>222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Git Commands and Best Practice</vt:lpstr>
      <vt:lpstr>PowerPoint Presentation</vt:lpstr>
      <vt:lpstr>PowerPoint Presentation</vt:lpstr>
      <vt:lpstr>Best Practice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Hanning S</dc:creator>
  <cp:lastModifiedBy>Hanning S</cp:lastModifiedBy>
  <cp:revision>14</cp:revision>
  <dcterms:created xsi:type="dcterms:W3CDTF">2020-02-24T22:00:19Z</dcterms:created>
  <dcterms:modified xsi:type="dcterms:W3CDTF">2020-03-20T21:45:01Z</dcterms:modified>
</cp:coreProperties>
</file>