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8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CC429-5CAA-4CD6-86F1-09920EFF1CAC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7FF15-7E4C-4615-BA39-14B74184B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414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CC429-5CAA-4CD6-86F1-09920EFF1CAC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7FF15-7E4C-4615-BA39-14B74184B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597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CC429-5CAA-4CD6-86F1-09920EFF1CAC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7FF15-7E4C-4615-BA39-14B74184B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658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CC429-5CAA-4CD6-86F1-09920EFF1CAC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7FF15-7E4C-4615-BA39-14B74184B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92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CC429-5CAA-4CD6-86F1-09920EFF1CAC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7FF15-7E4C-4615-BA39-14B74184B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460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CC429-5CAA-4CD6-86F1-09920EFF1CAC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7FF15-7E4C-4615-BA39-14B74184B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8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CC429-5CAA-4CD6-86F1-09920EFF1CAC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7FF15-7E4C-4615-BA39-14B74184B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201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CC429-5CAA-4CD6-86F1-09920EFF1CAC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7FF15-7E4C-4615-BA39-14B74184B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41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CC429-5CAA-4CD6-86F1-09920EFF1CAC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7FF15-7E4C-4615-BA39-14B74184B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568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CC429-5CAA-4CD6-86F1-09920EFF1CAC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7FF15-7E4C-4615-BA39-14B74184B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241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CC429-5CAA-4CD6-86F1-09920EFF1CAC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7FF15-7E4C-4615-BA39-14B74184B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415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CC429-5CAA-4CD6-86F1-09920EFF1CAC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07FF15-7E4C-4615-BA39-14B74184B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999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ET-718 </a:t>
            </a:r>
            <a:r>
              <a:rPr lang="en-US" dirty="0" smtClean="0"/>
              <a:t>Midterm Practical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Fall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118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Establish a </a:t>
            </a:r>
            <a:r>
              <a:rPr lang="en-US" dirty="0" err="1" smtClean="0"/>
              <a:t>Github</a:t>
            </a:r>
            <a:r>
              <a:rPr lang="en-US" dirty="0" smtClean="0"/>
              <a:t> repository for the Midterm Practical</a:t>
            </a:r>
          </a:p>
          <a:p>
            <a:r>
              <a:rPr lang="en-US" dirty="0" smtClean="0"/>
              <a:t>Set up a site directory in the repository</a:t>
            </a:r>
          </a:p>
          <a:p>
            <a:r>
              <a:rPr lang="en-US" dirty="0" smtClean="0"/>
              <a:t>Included the </a:t>
            </a:r>
            <a:r>
              <a:rPr lang="en-US" dirty="0" err="1" smtClean="0"/>
              <a:t>Zurb</a:t>
            </a:r>
            <a:r>
              <a:rPr lang="en-US" dirty="0" smtClean="0"/>
              <a:t> Foundation code</a:t>
            </a:r>
          </a:p>
          <a:p>
            <a:r>
              <a:rPr lang="en-US" dirty="0" smtClean="0"/>
              <a:t>Open Atom and point it to the site directory</a:t>
            </a:r>
          </a:p>
          <a:p>
            <a:r>
              <a:rPr lang="en-US" dirty="0" smtClean="0"/>
              <a:t>Build blog application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003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/>
              <a:t>ET-718 </a:t>
            </a:r>
            <a:r>
              <a:rPr lang="en-US" dirty="0" smtClean="0"/>
              <a:t>Midterm Practical will test your ability to set up baseline code for building and </a:t>
            </a:r>
            <a:r>
              <a:rPr lang="en-US" dirty="0" smtClean="0"/>
              <a:t>deploying the blog exercise.  </a:t>
            </a:r>
            <a:r>
              <a:rPr lang="en-US" dirty="0" smtClean="0"/>
              <a:t>You will establish a directory structure on your local computer and store it in a GitHub </a:t>
            </a:r>
            <a:r>
              <a:rPr lang="en-US" dirty="0" smtClean="0"/>
              <a:t>Repository.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142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Responsive Web Site Design – What it is and why its important.</a:t>
            </a:r>
          </a:p>
          <a:p>
            <a:r>
              <a:rPr lang="en-US" dirty="0" smtClean="0"/>
              <a:t>Agile History &amp; Methodology - https://www.youtube.com/user/axosoft</a:t>
            </a:r>
          </a:p>
          <a:p>
            <a:r>
              <a:rPr lang="en-US" dirty="0" smtClean="0"/>
              <a:t>Six Sigma History &amp; Methodology - https://4squareviews.com/2012/11/21/design-for-six-sigma-the-dmadv-roadmap-contrasted-with-the-dmaic-process/</a:t>
            </a:r>
          </a:p>
        </p:txBody>
      </p:sp>
    </p:spTree>
    <p:extLst>
      <p:ext uri="{BB962C8B-B14F-4D97-AF65-F5344CB8AC3E}">
        <p14:creationId xmlns:p14="http://schemas.microsoft.com/office/powerpoint/2010/main" val="1942027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112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ET-718 Midterm Practical </vt:lpstr>
      <vt:lpstr>Steps</vt:lpstr>
      <vt:lpstr>Overview</vt:lpstr>
      <vt:lpstr>Discussion Questions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ET-710 Practical Midterm</dc:title>
  <dc:creator>Instructor</dc:creator>
  <cp:lastModifiedBy>Instructor</cp:lastModifiedBy>
  <cp:revision>8</cp:revision>
  <dcterms:created xsi:type="dcterms:W3CDTF">2016-10-18T13:52:45Z</dcterms:created>
  <dcterms:modified xsi:type="dcterms:W3CDTF">2016-10-18T16:25:53Z</dcterms:modified>
</cp:coreProperties>
</file>