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8" r:id="rId4"/>
    <p:sldId id="276" r:id="rId5"/>
    <p:sldId id="279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/>
    <p:restoredTop sz="96190" autoAdjust="0"/>
  </p:normalViewPr>
  <p:slideViewPr>
    <p:cSldViewPr>
      <p:cViewPr varScale="1">
        <p:scale>
          <a:sx n="123" d="100"/>
          <a:sy n="123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AF4ED7-2D0B-4E6F-A21F-7119D0F06A26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B5CCAA-B4E9-4E5C-A334-98A5F42DA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b="0" i="0" dirty="0">
              <a:latin typeface="Benton Sans Light" panose="02000404020000020004" pitchFamily="2" charset="77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b="0" i="0">
                <a:solidFill>
                  <a:schemeClr val="bg1"/>
                </a:solidFill>
                <a:latin typeface="Benton Sans Light" panose="02000404020000020004" pitchFamily="2" charset="77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1" i="0">
                <a:solidFill>
                  <a:schemeClr val="bg1"/>
                </a:solidFill>
                <a:latin typeface="Benton Sans" panose="020005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enton Sans Medium" panose="0200050402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="0" i="0">
                <a:latin typeface="Benton Sans Book" panose="02000404020000020004" pitchFamily="2" charset="77"/>
              </a:defRPr>
            </a:lvl1pPr>
            <a:lvl2pPr>
              <a:defRPr b="0" i="0">
                <a:latin typeface="Benton Sans Book" panose="02000404020000020004" pitchFamily="2" charset="77"/>
              </a:defRPr>
            </a:lvl2pPr>
            <a:lvl3pPr>
              <a:defRPr b="0" i="0">
                <a:latin typeface="Benton Sans Book" panose="02000404020000020004" pitchFamily="2" charset="77"/>
              </a:defRPr>
            </a:lvl3pPr>
            <a:lvl4pPr>
              <a:defRPr sz="1800" b="0" i="0">
                <a:latin typeface="Benton Sans Book" panose="02000404020000020004" pitchFamily="2" charset="77"/>
              </a:defRPr>
            </a:lvl4pPr>
            <a:lvl5pPr>
              <a:defRPr sz="1800" b="0" i="0"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0185-6808-814F-B397-887216CE8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27E372-C005-2549-BE2B-D70D907E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E9C6-3BF1-BD40-B597-FD672BCF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E2D1654-2433-B04C-A408-12DC9CED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7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2B29DD-0D60-D94B-B934-28922D32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DF9D7FE-A9BC-A046-9979-C87721092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8163"/>
            <a:ext cx="4040188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840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8163"/>
            <a:ext cx="4041775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C0BC26-495A-0146-8361-343CCC102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8F93F30-154F-3F40-9F61-5C54704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27540D-D5F8-6B40-B00A-A63EF496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7AC4CE3-C952-1B42-9D2E-5DA7960B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5DC24-1F5C-DC43-86AD-5F6BD923CE03}"/>
              </a:ext>
            </a:extLst>
          </p:cNvPr>
          <p:cNvSpPr/>
          <p:nvPr userDrawn="1"/>
        </p:nvSpPr>
        <p:spPr>
          <a:xfrm>
            <a:off x="0" y="6096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02336" y="838200"/>
            <a:ext cx="833932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v1KwTabNoTaglineBottomRGB.eps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89973"/>
            <a:ext cx="3428487" cy="12827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C786-ED7F-F64B-B94E-0745596A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849F651-89F3-E946-9433-BA6D1338A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Benton Sans Medium" panose="02000504020000020004" pitchFamily="2" charset="77"/>
          <a:ea typeface="Benton Sans Medium" panose="02000504020000020004" pitchFamily="2" charset="77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3657600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Tom Gregory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58788" y="1600200"/>
            <a:ext cx="8226425" cy="990600"/>
          </a:xfrm>
        </p:spPr>
        <p:txBody>
          <a:bodyPr/>
          <a:lstStyle/>
          <a:p>
            <a:r>
              <a:rPr lang="en-US" b="1" dirty="0">
                <a:latin typeface="Benton Sans" panose="02000504020000020004" pitchFamily="2" charset="77"/>
              </a:rPr>
              <a:t>Data &amp;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381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 a practical system</a:t>
            </a:r>
          </a:p>
          <a:p>
            <a:pPr>
              <a:lnSpc>
                <a:spcPct val="120000"/>
              </a:lnSpc>
            </a:pPr>
            <a:r>
              <a:rPr lang="en-US" dirty="0"/>
              <a:t>Understand web services, APIs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and use multiple data formats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trade-offs in managing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Hands-on experience in HTTP, HTML, CSS, Javascript, AngularJS, PHP, MySQL,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13039901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Triage queue management in a healthcare setting</a:t>
            </a:r>
          </a:p>
          <a:p>
            <a:pPr>
              <a:lnSpc>
                <a:spcPct val="120000"/>
              </a:lnSpc>
            </a:pPr>
            <a:r>
              <a:rPr lang="en-US" dirty="0"/>
              <a:t>Patients are checked in by triage nurse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assigned a priority (Normal, Urgent, Critical)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matched with electronic health record (out of scope)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Health record has a GUID (which we’ll fake)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ready to be seen, are matched with a provider and exam room</a:t>
            </a:r>
          </a:p>
          <a:p>
            <a:pPr>
              <a:lnSpc>
                <a:spcPct val="120000"/>
              </a:lnSpc>
            </a:pPr>
            <a:r>
              <a:rPr lang="en-US" dirty="0"/>
              <a:t>An administrator assigns patients to room/provider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Providers also identified by a GUID (we’ll fake a sync)</a:t>
            </a:r>
          </a:p>
          <a:p>
            <a:pPr>
              <a:lnSpc>
                <a:spcPct val="120000"/>
              </a:lnSpc>
            </a:pPr>
            <a:r>
              <a:rPr lang="en-US" dirty="0"/>
              <a:t>After treatment, a provider enters notes, removes the patient from the treatment list, and sends the record to be archived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Application Narrative</a:t>
            </a:r>
          </a:p>
        </p:txBody>
      </p:sp>
    </p:spTree>
    <p:extLst>
      <p:ext uri="{BB962C8B-B14F-4D97-AF65-F5344CB8AC3E}">
        <p14:creationId xmlns:p14="http://schemas.microsoft.com/office/powerpoint/2010/main" val="171729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application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6928266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41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Our application architecture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B50EB-A61F-BB4B-91DD-B68F0D4C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7" y="1219199"/>
            <a:ext cx="8895006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0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A00F-79EA-A246-89E5-F50FF0EC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3AFA-8340-8444-A35E-D9DB050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5FF1-8C73-D643-82A1-982A0522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657F-0D86-8745-BC90-9D72E78C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58605" y="6420865"/>
            <a:ext cx="4847195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33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Kelley Theme</Template>
  <TotalTime>9092</TotalTime>
  <Words>188</Words>
  <Application>Microsoft Macintosh PowerPoint</Application>
  <PresentationFormat>On-screen Show (4:3)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Benton Sans</vt:lpstr>
      <vt:lpstr>Benton Sans Book</vt:lpstr>
      <vt:lpstr>Benton Sans Condensed Light</vt:lpstr>
      <vt:lpstr>Benton Sans Light</vt:lpstr>
      <vt:lpstr>Benton Sans Medium</vt:lpstr>
      <vt:lpstr>Calibri</vt:lpstr>
      <vt:lpstr>Tahoma</vt:lpstr>
      <vt:lpstr>Wingdings</vt:lpstr>
      <vt:lpstr>Kelley Theme</vt:lpstr>
      <vt:lpstr>Data &amp; Systems</vt:lpstr>
      <vt:lpstr>Module Objectives</vt:lpstr>
      <vt:lpstr>Application Narrative</vt:lpstr>
      <vt:lpstr>Our application architecture</vt:lpstr>
      <vt:lpstr>Our application architecture</vt:lpstr>
      <vt:lpstr>PowerPoint Presentation</vt:lpstr>
    </vt:vector>
  </TitlesOfParts>
  <Company>Kelley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Kelley MSIS Case Competition</dc:title>
  <dc:creator>Tony Gerth</dc:creator>
  <cp:lastModifiedBy>Gregory, Tom</cp:lastModifiedBy>
  <cp:revision>343</cp:revision>
  <cp:lastPrinted>2016-08-29T18:09:12Z</cp:lastPrinted>
  <dcterms:created xsi:type="dcterms:W3CDTF">2009-09-26T14:16:53Z</dcterms:created>
  <dcterms:modified xsi:type="dcterms:W3CDTF">2020-09-30T07:43:45Z</dcterms:modified>
</cp:coreProperties>
</file>