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1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70DB-67D5-3949-9836-71B264D07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78AFD-4C38-1C41-A764-F150F1EDC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009F3-C3D7-BB4F-AAC4-442B9EAC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1880-1D84-E84A-A545-3FD3B21EAE9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149B-5482-7248-B52C-6C032AC8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9E4A-0CCC-8943-B28E-31B63CAB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F59-ECA8-1240-BF41-EA78AF97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9C5F-C29F-A44C-8D90-F70974C2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FF362-C275-3F4E-8069-F8FA60105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7E00-A922-F349-8BE7-A69DB80E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1880-1D84-E84A-A545-3FD3B21EAE9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EBEB-4F55-2E4E-A28A-F1B8CE26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A4D0-AA29-EB45-AD11-E0C17600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F59-ECA8-1240-BF41-EA78AF97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F5EB8-99ED-0B41-9958-A6E49AA1D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C86C1-A2DB-5545-9A7D-C4054B94F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2788-B6A9-B248-8A0C-2A5F950D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1880-1D84-E84A-A545-3FD3B21EAE9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F6AD-7BD8-8D46-8B0F-68F36AC1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756C-DD9B-0040-93EB-35BD9923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F59-ECA8-1240-BF41-EA78AF97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F2B7-0813-BA4A-87ED-E733B1AF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383D-FD93-6A4C-8020-563A1C0D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86E9-A72D-884E-BD84-171AEF99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1880-1D84-E84A-A545-3FD3B21EAE9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D604-8BCB-FC47-B3FE-E045D657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8815-F4DC-2B48-B0D5-4CAB699C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F59-ECA8-1240-BF41-EA78AF97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DFAA-D04F-6043-8986-75A98210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1CC0E-5380-DE41-8A04-628B55D8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58819-DFCE-A04C-BAED-E9833623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1880-1D84-E84A-A545-3FD3B21EAE9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77CC-E54D-9147-B82B-7C4E4BFC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44BD-4F7D-CB4F-B2BD-3210BAE3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F59-ECA8-1240-BF41-EA78AF97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15CE-EE48-9E47-A0FE-17ECE512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6A9B-9E3B-8B4A-831F-2108F7CF1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3EA7-76B2-AD4D-BB7A-B8F3124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06154-FC6F-8247-8605-E4F821CB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1880-1D84-E84A-A545-3FD3B21EAE9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CB5F6-488E-2941-856D-191E77F2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F27EC-73AA-7C43-A8AE-D6F7FE4E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F59-ECA8-1240-BF41-EA78AF97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14C0-3BD5-5C4D-BB9A-5EF3790A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91D0-AD16-B846-B033-657C47C86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1032E-F506-7249-83D5-65C14B3EB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EAE85-782F-FC46-8EEB-50D2D710D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54539-8646-6044-948E-2A3F06465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61141-0B14-FA4D-B160-52829525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1880-1D84-E84A-A545-3FD3B21EAE9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AE94B-0CBC-A841-BFE7-68B5E1EE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7EBCA-AE2C-FC41-8F14-4F5E452D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F59-ECA8-1240-BF41-EA78AF97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2AD6-4EE9-224F-B044-8D8D00B8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63A46-FDA2-9E4B-8E18-9D599609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1880-1D84-E84A-A545-3FD3B21EAE9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4FF31-2B0A-4F4F-AF78-8EF281C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D01C1-BD7C-6041-AEFC-3705EE9B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F59-ECA8-1240-BF41-EA78AF97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AAC98-5961-9145-8EBD-22D92E3F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1880-1D84-E84A-A545-3FD3B21EAE9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6859F-2736-5D40-95F8-D4BDF97B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6C638-93F6-7348-8916-BACA3220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F59-ECA8-1240-BF41-EA78AF97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6FF6-F963-5E4C-AE70-D87BDA7A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0E04-4D08-6949-8119-9E9047B3F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CFA7C-9BBE-4E4D-A338-797975523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2661D-2369-5140-8A7C-6B41B4F5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1880-1D84-E84A-A545-3FD3B21EAE9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FAD6B-BC92-C544-950D-21E95662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46484-5FA7-0C49-87C2-3B43E68C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F59-ECA8-1240-BF41-EA78AF97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3E3E-C9FE-E24C-A734-CF6F2667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D57C0-1C3E-1F4C-8AD8-C2B15332C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1A70C-2373-5E4B-8A67-27FEC1A0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F67D9-23C2-774F-BCCE-E054EF2F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1880-1D84-E84A-A545-3FD3B21EAE9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76BBA-4DB1-7543-8883-593DFD04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18BDA-7F8A-D748-B26A-67F206EC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F59-ECA8-1240-BF41-EA78AF97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0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F2C2D-CAA9-504E-A49A-6C5BC29C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4E6F8-E412-7A48-B4D7-45BBAD0B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1BF9-25C4-C04C-AB01-45C5FFA1D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C1880-1D84-E84A-A545-3FD3B21EAE9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60549-2E41-424B-B830-E7DE1678F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F83C-A3BB-0144-BDCF-34EF368CC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FF59-ECA8-1240-BF41-EA78AF97E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D098-6105-3E49-903F-7ADE4932B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1B369-5EE7-C147-A003-5F1C3571B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7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7BD37B-6F80-BB48-90F7-5703EE91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id":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123456789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name":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classes":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id":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"BUS-X501"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name":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"MSIS Core"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id":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"PHL-A 890"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name":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"Intro to Being Awesome"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876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Gregory, Tom</dc:creator>
  <cp:lastModifiedBy>Tom</cp:lastModifiedBy>
  <cp:revision>5</cp:revision>
  <dcterms:created xsi:type="dcterms:W3CDTF">2020-09-02T17:52:46Z</dcterms:created>
  <dcterms:modified xsi:type="dcterms:W3CDTF">2020-09-02T18:41:28Z</dcterms:modified>
</cp:coreProperties>
</file>