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9" r:id="rId2"/>
    <p:sldId id="261" r:id="rId3"/>
    <p:sldId id="263" r:id="rId4"/>
    <p:sldId id="269" r:id="rId5"/>
    <p:sldId id="27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1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B359-1C47-4D50-A316-51C2EA28ABC6}" v="2" dt="2020-09-14T13:36:13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6"/>
    <p:restoredTop sz="93610"/>
  </p:normalViewPr>
  <p:slideViewPr>
    <p:cSldViewPr snapToGrid="0" snapToObjects="1">
      <p:cViewPr varScale="1">
        <p:scale>
          <a:sx n="128" d="100"/>
          <a:sy n="128" d="100"/>
        </p:scale>
        <p:origin x="5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, Tom" userId="689e05cb-58fe-4f6b-9bd6-2e068b7d12bc" providerId="ADAL" clId="{65DA8E03-7504-0749-AD15-1C6C56F8C6BC}"/>
    <pc:docChg chg="undo custSel addSld delSld modSld sldOrd">
      <pc:chgData name="Gregory, Tom" userId="689e05cb-58fe-4f6b-9bd6-2e068b7d12bc" providerId="ADAL" clId="{65DA8E03-7504-0749-AD15-1C6C56F8C6BC}" dt="2020-09-09T03:55:11.961" v="197" actId="20577"/>
      <pc:docMkLst>
        <pc:docMk/>
      </pc:docMkLst>
      <pc:sldChg chg="addSp delSp modSp mod ord">
        <pc:chgData name="Gregory, Tom" userId="689e05cb-58fe-4f6b-9bd6-2e068b7d12bc" providerId="ADAL" clId="{65DA8E03-7504-0749-AD15-1C6C56F8C6BC}" dt="2020-09-09T03:50:14.215" v="5" actId="1076"/>
        <pc:sldMkLst>
          <pc:docMk/>
          <pc:sldMk cId="852371004" sldId="261"/>
        </pc:sldMkLst>
        <pc:picChg chg="add mod">
          <ac:chgData name="Gregory, Tom" userId="689e05cb-58fe-4f6b-9bd6-2e068b7d12bc" providerId="ADAL" clId="{65DA8E03-7504-0749-AD15-1C6C56F8C6BC}" dt="2020-09-09T03:50:14.215" v="5" actId="1076"/>
          <ac:picMkLst>
            <pc:docMk/>
            <pc:sldMk cId="852371004" sldId="261"/>
            <ac:picMk id="2" creationId="{4043D41C-7764-904B-8143-E4AA26EA2898}"/>
          </ac:picMkLst>
        </pc:picChg>
        <pc:picChg chg="del">
          <ac:chgData name="Gregory, Tom" userId="689e05cb-58fe-4f6b-9bd6-2e068b7d12bc" providerId="ADAL" clId="{65DA8E03-7504-0749-AD15-1C6C56F8C6BC}" dt="2020-09-09T03:50:05.044" v="1" actId="478"/>
          <ac:picMkLst>
            <pc:docMk/>
            <pc:sldMk cId="852371004" sldId="261"/>
            <ac:picMk id="7" creationId="{00000000-0000-0000-0000-000000000000}"/>
          </ac:picMkLst>
        </pc:picChg>
      </pc:sldChg>
      <pc:sldChg chg="del">
        <pc:chgData name="Gregory, Tom" userId="689e05cb-58fe-4f6b-9bd6-2e068b7d12bc" providerId="ADAL" clId="{65DA8E03-7504-0749-AD15-1C6C56F8C6BC}" dt="2020-09-09T03:50:25.409" v="6" actId="2696"/>
        <pc:sldMkLst>
          <pc:docMk/>
          <pc:sldMk cId="30817306" sldId="262"/>
        </pc:sldMkLst>
      </pc:sldChg>
      <pc:sldChg chg="modSp mod">
        <pc:chgData name="Gregory, Tom" userId="689e05cb-58fe-4f6b-9bd6-2e068b7d12bc" providerId="ADAL" clId="{65DA8E03-7504-0749-AD15-1C6C56F8C6BC}" dt="2020-09-09T03:53:04.869" v="71" actId="1076"/>
        <pc:sldMkLst>
          <pc:docMk/>
          <pc:sldMk cId="3492733887" sldId="269"/>
        </pc:sldMkLst>
        <pc:spChg chg="mod">
          <ac:chgData name="Gregory, Tom" userId="689e05cb-58fe-4f6b-9bd6-2e068b7d12bc" providerId="ADAL" clId="{65DA8E03-7504-0749-AD15-1C6C56F8C6BC}" dt="2020-09-09T03:51:13.279" v="10" actId="14100"/>
          <ac:spMkLst>
            <pc:docMk/>
            <pc:sldMk cId="3492733887" sldId="269"/>
            <ac:spMk id="19" creationId="{FD98E693-2834-C247-A1D1-F67AEE12F938}"/>
          </ac:spMkLst>
        </pc:spChg>
        <pc:spChg chg="mod">
          <ac:chgData name="Gregory, Tom" userId="689e05cb-58fe-4f6b-9bd6-2e068b7d12bc" providerId="ADAL" clId="{65DA8E03-7504-0749-AD15-1C6C56F8C6BC}" dt="2020-09-09T03:53:04.869" v="71" actId="1076"/>
          <ac:spMkLst>
            <pc:docMk/>
            <pc:sldMk cId="3492733887" sldId="269"/>
            <ac:spMk id="20" creationId="{2131F879-3517-774F-8E24-79CE5D81D5AA}"/>
          </ac:spMkLst>
        </pc:spChg>
      </pc:sldChg>
      <pc:sldChg chg="addSp delSp modSp add mod">
        <pc:chgData name="Gregory, Tom" userId="689e05cb-58fe-4f6b-9bd6-2e068b7d12bc" providerId="ADAL" clId="{65DA8E03-7504-0749-AD15-1C6C56F8C6BC}" dt="2020-09-09T03:55:11.961" v="197" actId="20577"/>
        <pc:sldMkLst>
          <pc:docMk/>
          <pc:sldMk cId="3507579667" sldId="270"/>
        </pc:sldMkLst>
        <pc:spChg chg="add mod">
          <ac:chgData name="Gregory, Tom" userId="689e05cb-58fe-4f6b-9bd6-2e068b7d12bc" providerId="ADAL" clId="{65DA8E03-7504-0749-AD15-1C6C56F8C6BC}" dt="2020-09-09T03:55:08.297" v="196" actId="1036"/>
          <ac:spMkLst>
            <pc:docMk/>
            <pc:sldMk cId="3507579667" sldId="270"/>
            <ac:spMk id="2" creationId="{CCF2A917-C208-224C-918E-DC7E9C4C9E94}"/>
          </ac:spMkLst>
        </pc:spChg>
        <pc:spChg chg="add mod">
          <ac:chgData name="Gregory, Tom" userId="689e05cb-58fe-4f6b-9bd6-2e068b7d12bc" providerId="ADAL" clId="{65DA8E03-7504-0749-AD15-1C6C56F8C6BC}" dt="2020-09-09T03:54:59.989" v="183" actId="1076"/>
          <ac:spMkLst>
            <pc:docMk/>
            <pc:sldMk cId="3507579667" sldId="270"/>
            <ac:spMk id="3" creationId="{2954906F-54C2-C345-94F6-0433203FBA3A}"/>
          </ac:spMkLst>
        </pc:spChg>
        <pc:spChg chg="mod">
          <ac:chgData name="Gregory, Tom" userId="689e05cb-58fe-4f6b-9bd6-2e068b7d12bc" providerId="ADAL" clId="{65DA8E03-7504-0749-AD15-1C6C56F8C6BC}" dt="2020-09-09T03:51:53.663" v="13" actId="207"/>
          <ac:spMkLst>
            <pc:docMk/>
            <pc:sldMk cId="3507579667" sldId="270"/>
            <ac:spMk id="5" creationId="{00000000-0000-0000-0000-000000000000}"/>
          </ac:spMkLst>
        </pc:spChg>
        <pc:spChg chg="add del mod">
          <ac:chgData name="Gregory, Tom" userId="689e05cb-58fe-4f6b-9bd6-2e068b7d12bc" providerId="ADAL" clId="{65DA8E03-7504-0749-AD15-1C6C56F8C6BC}" dt="2020-09-09T03:54:45.409" v="154"/>
          <ac:spMkLst>
            <pc:docMk/>
            <pc:sldMk cId="3507579667" sldId="270"/>
            <ac:spMk id="6" creationId="{33B7AF09-1564-4343-A2E6-9A58F6F59E55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7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9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1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2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3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4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5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6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7" creationId="{00000000-0000-0000-0000-000000000000}"/>
          </ac:spMkLst>
        </pc:spChg>
        <pc:spChg chg="del">
          <ac:chgData name="Gregory, Tom" userId="689e05cb-58fe-4f6b-9bd6-2e068b7d12bc" providerId="ADAL" clId="{65DA8E03-7504-0749-AD15-1C6C56F8C6BC}" dt="2020-09-09T03:50:56.989" v="8" actId="478"/>
          <ac:spMkLst>
            <pc:docMk/>
            <pc:sldMk cId="3507579667" sldId="270"/>
            <ac:spMk id="18" creationId="{00000000-0000-0000-0000-000000000000}"/>
          </ac:spMkLst>
        </pc:spChg>
        <pc:spChg chg="mod">
          <ac:chgData name="Gregory, Tom" userId="689e05cb-58fe-4f6b-9bd6-2e068b7d12bc" providerId="ADAL" clId="{65DA8E03-7504-0749-AD15-1C6C56F8C6BC}" dt="2020-09-09T03:51:03.380" v="9" actId="14100"/>
          <ac:spMkLst>
            <pc:docMk/>
            <pc:sldMk cId="3507579667" sldId="270"/>
            <ac:spMk id="19" creationId="{FD98E693-2834-C247-A1D1-F67AEE12F938}"/>
          </ac:spMkLst>
        </pc:spChg>
        <pc:spChg chg="mod">
          <ac:chgData name="Gregory, Tom" userId="689e05cb-58fe-4f6b-9bd6-2e068b7d12bc" providerId="ADAL" clId="{65DA8E03-7504-0749-AD15-1C6C56F8C6BC}" dt="2020-09-09T03:53:21.767" v="78" actId="1036"/>
          <ac:spMkLst>
            <pc:docMk/>
            <pc:sldMk cId="3507579667" sldId="270"/>
            <ac:spMk id="20" creationId="{2131F879-3517-774F-8E24-79CE5D81D5AA}"/>
          </ac:spMkLst>
        </pc:spChg>
        <pc:spChg chg="add mod">
          <ac:chgData name="Gregory, Tom" userId="689e05cb-58fe-4f6b-9bd6-2e068b7d12bc" providerId="ADAL" clId="{65DA8E03-7504-0749-AD15-1C6C56F8C6BC}" dt="2020-09-09T03:55:11.961" v="197" actId="20577"/>
          <ac:spMkLst>
            <pc:docMk/>
            <pc:sldMk cId="3507579667" sldId="270"/>
            <ac:spMk id="21" creationId="{DB2F664C-6EF9-2F40-BC26-99E702D362CE}"/>
          </ac:spMkLst>
        </pc:spChg>
      </pc:sldChg>
    </pc:docChg>
  </pc:docChgLst>
  <pc:docChgLst>
    <pc:chgData name="Gregory, Tom" userId="689e05cb-58fe-4f6b-9bd6-2e068b7d12bc" providerId="ADAL" clId="{9076B359-1C47-4D50-A316-51C2EA28ABC6}"/>
    <pc:docChg chg="undo custSel modSld">
      <pc:chgData name="Gregory, Tom" userId="689e05cb-58fe-4f6b-9bd6-2e068b7d12bc" providerId="ADAL" clId="{9076B359-1C47-4D50-A316-51C2EA28ABC6}" dt="2020-09-14T13:36:13.026" v="18" actId="20578"/>
      <pc:docMkLst>
        <pc:docMk/>
      </pc:docMkLst>
      <pc:sldChg chg="modSp mod">
        <pc:chgData name="Gregory, Tom" userId="689e05cb-58fe-4f6b-9bd6-2e068b7d12bc" providerId="ADAL" clId="{9076B359-1C47-4D50-A316-51C2EA28ABC6}" dt="2020-09-14T12:24:59.330" v="3" actId="20577"/>
        <pc:sldMkLst>
          <pc:docMk/>
          <pc:sldMk cId="512110358" sldId="259"/>
        </pc:sldMkLst>
        <pc:spChg chg="mod">
          <ac:chgData name="Gregory, Tom" userId="689e05cb-58fe-4f6b-9bd6-2e068b7d12bc" providerId="ADAL" clId="{9076B359-1C47-4D50-A316-51C2EA28ABC6}" dt="2020-09-14T12:24:59.330" v="3" actId="20577"/>
          <ac:spMkLst>
            <pc:docMk/>
            <pc:sldMk cId="512110358" sldId="259"/>
            <ac:spMk id="3" creationId="{00000000-0000-0000-0000-000000000000}"/>
          </ac:spMkLst>
        </pc:spChg>
      </pc:sldChg>
      <pc:sldChg chg="modSp mod">
        <pc:chgData name="Gregory, Tom" userId="689e05cb-58fe-4f6b-9bd6-2e068b7d12bc" providerId="ADAL" clId="{9076B359-1C47-4D50-A316-51C2EA28ABC6}" dt="2020-09-14T13:28:38.288" v="5" actId="20577"/>
        <pc:sldMkLst>
          <pc:docMk/>
          <pc:sldMk cId="575034114" sldId="263"/>
        </pc:sldMkLst>
        <pc:spChg chg="mod">
          <ac:chgData name="Gregory, Tom" userId="689e05cb-58fe-4f6b-9bd6-2e068b7d12bc" providerId="ADAL" clId="{9076B359-1C47-4D50-A316-51C2EA28ABC6}" dt="2020-09-14T13:28:38.288" v="5" actId="20577"/>
          <ac:spMkLst>
            <pc:docMk/>
            <pc:sldMk cId="575034114" sldId="263"/>
            <ac:spMk id="5" creationId="{00000000-0000-0000-0000-000000000000}"/>
          </ac:spMkLst>
        </pc:spChg>
      </pc:sldChg>
      <pc:sldChg chg="modSp mod">
        <pc:chgData name="Gregory, Tom" userId="689e05cb-58fe-4f6b-9bd6-2e068b7d12bc" providerId="ADAL" clId="{9076B359-1C47-4D50-A316-51C2EA28ABC6}" dt="2020-09-14T13:32:47.089" v="14" actId="20577"/>
        <pc:sldMkLst>
          <pc:docMk/>
          <pc:sldMk cId="607446001" sldId="264"/>
        </pc:sldMkLst>
        <pc:spChg chg="mod">
          <ac:chgData name="Gregory, Tom" userId="689e05cb-58fe-4f6b-9bd6-2e068b7d12bc" providerId="ADAL" clId="{9076B359-1C47-4D50-A316-51C2EA28ABC6}" dt="2020-09-14T13:32:47.089" v="14" actId="20577"/>
          <ac:spMkLst>
            <pc:docMk/>
            <pc:sldMk cId="607446001" sldId="264"/>
            <ac:spMk id="18" creationId="{00000000-0000-0000-0000-000000000000}"/>
          </ac:spMkLst>
        </pc:spChg>
      </pc:sldChg>
      <pc:sldChg chg="modSp mod">
        <pc:chgData name="Gregory, Tom" userId="689e05cb-58fe-4f6b-9bd6-2e068b7d12bc" providerId="ADAL" clId="{9076B359-1C47-4D50-A316-51C2EA28ABC6}" dt="2020-09-14T13:36:13.026" v="18" actId="20578"/>
        <pc:sldMkLst>
          <pc:docMk/>
          <pc:sldMk cId="1657585799" sldId="265"/>
        </pc:sldMkLst>
        <pc:spChg chg="mod">
          <ac:chgData name="Gregory, Tom" userId="689e05cb-58fe-4f6b-9bd6-2e068b7d12bc" providerId="ADAL" clId="{9076B359-1C47-4D50-A316-51C2EA28ABC6}" dt="2020-09-14T13:36:13.026" v="18" actId="20578"/>
          <ac:spMkLst>
            <pc:docMk/>
            <pc:sldMk cId="1657585799" sldId="265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982A-3B62-B242-B78C-6F4309AD2A6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B344-3073-D140-B9A8-A705DBE4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1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code.tutsplus.com</a:t>
            </a:r>
            <a:r>
              <a:rPr lang="en-US" dirty="0"/>
              <a:t>/tutorials/http-headers-for-dummies--net-8039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B344-3073-D140-B9A8-A705DBE44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Representational_state_transfer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B344-3073-D140-B9A8-A705DBE444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0" y="0"/>
            <a:ext cx="12192000" cy="5803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718" y="2433638"/>
            <a:ext cx="10968567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11718" y="4316413"/>
            <a:ext cx="10968567" cy="457200"/>
          </a:xfrm>
          <a:prstGeom prst="rect">
            <a:avLst/>
          </a:prstGeom>
        </p:spPr>
        <p:txBody>
          <a:bodyPr anchor="ctr"/>
          <a:lstStyle>
            <a:lvl1pPr algn="ctr">
              <a:defRPr sz="2800" i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11718" y="1676400"/>
            <a:ext cx="10968567" cy="776288"/>
          </a:xfrm>
          <a:prstGeom prst="rect">
            <a:avLst/>
          </a:prstGeom>
        </p:spPr>
        <p:txBody>
          <a:bodyPr/>
          <a:lstStyle>
            <a:lvl1pPr algn="ctr">
              <a:defRPr sz="4200" b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916518" y="3198813"/>
            <a:ext cx="1035896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0" y="5748338"/>
            <a:ext cx="12200467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5" name="Picture 14" descr="kelleylogo_ful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062" y="6019800"/>
            <a:ext cx="5504938" cy="62179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kelleylogo_ful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448" y="6400801"/>
            <a:ext cx="2960182" cy="33435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kelleylogo_full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6477000"/>
            <a:ext cx="3238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1A1369D8-33B5-43B9-A4DD-B99978BEAE3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98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icture 9" descr="kelleylogo_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1" y="6477000"/>
            <a:ext cx="3238199" cy="27432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68401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08163"/>
            <a:ext cx="5386917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68401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08163"/>
            <a:ext cx="5389033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16676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2" name="Picture 11" descr="kelleylogo_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1" y="6492875"/>
            <a:ext cx="3238199" cy="27432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kelleylogo_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1" y="6477000"/>
            <a:ext cx="3238199" cy="27432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kelleylogo_ful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448" y="6400801"/>
            <a:ext cx="2960182" cy="33435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48" y="512064"/>
            <a:ext cx="11119104" cy="310896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48" y="1152144"/>
            <a:ext cx="11119104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6800" y="63404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448" y="838200"/>
            <a:ext cx="1111910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6604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Book Antiqua" pitchFamily="18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| SLDC | Module Introduction|</a:t>
            </a:r>
          </a:p>
        </p:txBody>
      </p:sp>
    </p:spTree>
    <p:extLst>
      <p:ext uri="{BB962C8B-B14F-4D97-AF65-F5344CB8AC3E}">
        <p14:creationId xmlns:p14="http://schemas.microsoft.com/office/powerpoint/2010/main" val="21205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789" y="3689684"/>
            <a:ext cx="8226425" cy="990600"/>
          </a:xfrm>
        </p:spPr>
        <p:txBody>
          <a:bodyPr>
            <a:noAutofit/>
          </a:bodyPr>
          <a:lstStyle/>
          <a:p>
            <a:r>
              <a:rPr lang="en-US" sz="2800" dirty="0"/>
              <a:t>Fall 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982789" y="1066800"/>
            <a:ext cx="8226425" cy="1524000"/>
          </a:xfrm>
        </p:spPr>
        <p:txBody>
          <a:bodyPr/>
          <a:lstStyle/>
          <a:p>
            <a:r>
              <a:rPr lang="en-US" dirty="0"/>
              <a:t>HTTP—GET &amp; POST</a:t>
            </a:r>
          </a:p>
        </p:txBody>
      </p:sp>
    </p:spTree>
    <p:extLst>
      <p:ext uri="{BB962C8B-B14F-4D97-AF65-F5344CB8AC3E}">
        <p14:creationId xmlns:p14="http://schemas.microsoft.com/office/powerpoint/2010/main" val="51211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2419" y="1918380"/>
            <a:ext cx="9114053" cy="3843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POST 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api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formHandler.php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HTTP/1.1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Host: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www.example.com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Accept: application/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, */*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Content-Type: application/x-www-form-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urlencoded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Content-Length: 17</a:t>
            </a:r>
          </a:p>
          <a:p>
            <a:pPr marL="0" indent="0">
              <a:buNone/>
            </a:pP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foo=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bar&amp;key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=value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548586" y="3942348"/>
            <a:ext cx="175098" cy="4474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7979" y="398141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Blank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323" y="4548783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Optional Body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548586" y="4515422"/>
            <a:ext cx="175098" cy="44541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514951" y="1918380"/>
            <a:ext cx="208734" cy="194703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9725" y="28329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199" y="1068213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Method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2148" y="106821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File (URL)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2620" y="1068213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Protocol Version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5747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38933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91462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332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464" y="447472"/>
            <a:ext cx="11587264" cy="836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3D41C-7764-904B-8143-E4AA26E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0" y="691979"/>
            <a:ext cx="10654019" cy="52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710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1598" y="2735637"/>
            <a:ext cx="955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http://www.example.com:80/index.html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9175" y="2030746"/>
            <a:ext cx="98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Protocol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3963" y="3662509"/>
            <a:ext cx="93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Domain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2190758" y="1712142"/>
            <a:ext cx="223708" cy="18232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975909" y="1585038"/>
            <a:ext cx="258981" cy="37822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75761" y="2030746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Port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7258764" y="2249710"/>
            <a:ext cx="223708" cy="748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94854" y="366267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Path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9003321" y="2065682"/>
            <a:ext cx="202146" cy="287783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24289" y="5000430"/>
            <a:ext cx="604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URL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5789547" y="171547"/>
            <a:ext cx="315817" cy="919171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341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904" y="2735637"/>
            <a:ext cx="12034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http://www.example.com:80/index.html?key1=val1&amp;key2=val2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481" y="2030746"/>
            <a:ext cx="98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Protocol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7653" y="3682454"/>
            <a:ext cx="93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Domain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998064" y="1712142"/>
            <a:ext cx="223708" cy="182328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3083602" y="1856055"/>
            <a:ext cx="302976" cy="33099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86345" y="2128855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Port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5181508" y="2390989"/>
            <a:ext cx="199389" cy="4899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43053" y="366250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Path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6494246" y="2397670"/>
            <a:ext cx="316694" cy="22528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34565" y="4662140"/>
            <a:ext cx="604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URL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5869113" y="-1396282"/>
            <a:ext cx="335558" cy="1175362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D98E693-2834-C247-A1D1-F67AEE12F938}"/>
              </a:ext>
            </a:extLst>
          </p:cNvPr>
          <p:cNvSpPr/>
          <p:nvPr/>
        </p:nvSpPr>
        <p:spPr>
          <a:xfrm rot="5400000">
            <a:off x="9841291" y="663222"/>
            <a:ext cx="230063" cy="39147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1F879-3517-774F-8E24-79CE5D81D5AA}"/>
              </a:ext>
            </a:extLst>
          </p:cNvPr>
          <p:cNvSpPr txBox="1"/>
          <p:nvPr/>
        </p:nvSpPr>
        <p:spPr>
          <a:xfrm>
            <a:off x="9263151" y="2124877"/>
            <a:ext cx="13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Query String</a:t>
            </a:r>
          </a:p>
        </p:txBody>
      </p:sp>
    </p:spTree>
    <p:extLst>
      <p:ext uri="{BB962C8B-B14F-4D97-AF65-F5344CB8AC3E}">
        <p14:creationId xmlns:p14="http://schemas.microsoft.com/office/powerpoint/2010/main" val="34927338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904" y="2735637"/>
            <a:ext cx="12034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http://www.example.com:80/index.html?</a:t>
            </a:r>
            <a:r>
              <a:rPr lang="en-US" sz="30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key1=val1&amp;key2=val2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D98E693-2834-C247-A1D1-F67AEE12F938}"/>
              </a:ext>
            </a:extLst>
          </p:cNvPr>
          <p:cNvSpPr/>
          <p:nvPr/>
        </p:nvSpPr>
        <p:spPr>
          <a:xfrm rot="5400000">
            <a:off x="9841291" y="663222"/>
            <a:ext cx="230063" cy="391476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1F879-3517-774F-8E24-79CE5D81D5AA}"/>
              </a:ext>
            </a:extLst>
          </p:cNvPr>
          <p:cNvSpPr txBox="1"/>
          <p:nvPr/>
        </p:nvSpPr>
        <p:spPr>
          <a:xfrm>
            <a:off x="9263151" y="2117005"/>
            <a:ext cx="13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Query 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2A917-C208-224C-918E-DC7E9C4C9E94}"/>
              </a:ext>
            </a:extLst>
          </p:cNvPr>
          <p:cNvSpPr txBox="1"/>
          <p:nvPr/>
        </p:nvSpPr>
        <p:spPr>
          <a:xfrm>
            <a:off x="8394836" y="4188935"/>
            <a:ext cx="3122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= "val1"</a:t>
            </a:r>
            <a:b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key2 = "val2"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4906F-54C2-C345-94F6-0433203FBA3A}"/>
              </a:ext>
            </a:extLst>
          </p:cNvPr>
          <p:cNvSpPr txBox="1"/>
          <p:nvPr/>
        </p:nvSpPr>
        <p:spPr>
          <a:xfrm>
            <a:off x="7998940" y="3413401"/>
            <a:ext cx="3034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this query string, </a:t>
            </a:r>
            <a:br>
              <a:rPr lang="en-US" sz="2400" dirty="0"/>
            </a:br>
            <a:r>
              <a:rPr lang="en-US" sz="2400" dirty="0"/>
              <a:t>the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F664C-6EF9-2F40-BC26-99E702D362CE}"/>
              </a:ext>
            </a:extLst>
          </p:cNvPr>
          <p:cNvSpPr txBox="1"/>
          <p:nvPr/>
        </p:nvSpPr>
        <p:spPr>
          <a:xfrm>
            <a:off x="8126628" y="5248591"/>
            <a:ext cx="2441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Are passed to the </a:t>
            </a:r>
            <a:br>
              <a:rPr lang="en-US" sz="2400" dirty="0"/>
            </a:br>
            <a:r>
              <a:rPr lang="en-US" sz="2400" dirty="0"/>
              <a:t>application server.</a:t>
            </a:r>
          </a:p>
        </p:txBody>
      </p:sp>
    </p:spTree>
    <p:extLst>
      <p:ext uri="{BB962C8B-B14F-4D97-AF65-F5344CB8AC3E}">
        <p14:creationId xmlns:p14="http://schemas.microsoft.com/office/powerpoint/2010/main" val="35075796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49" y="1814945"/>
            <a:ext cx="6709478" cy="21891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err="1"/>
              <a:t>H</a:t>
            </a:r>
            <a:r>
              <a:rPr lang="en-US" sz="3600" dirty="0" err="1"/>
              <a:t>yper</a:t>
            </a:r>
            <a:r>
              <a:rPr lang="en-US" sz="3600" b="1" dirty="0" err="1"/>
              <a:t>T</a:t>
            </a:r>
            <a:r>
              <a:rPr lang="en-US" sz="3600" dirty="0" err="1"/>
              <a:t>ext</a:t>
            </a:r>
            <a:r>
              <a:rPr lang="en-US" sz="3600" dirty="0"/>
              <a:t> </a:t>
            </a:r>
            <a:r>
              <a:rPr lang="en-US" sz="3600" b="1" dirty="0"/>
              <a:t>T</a:t>
            </a:r>
            <a:r>
              <a:rPr lang="en-US" sz="3600" dirty="0"/>
              <a:t>ransport </a:t>
            </a:r>
            <a:r>
              <a:rPr lang="en-US" sz="3600" b="1" dirty="0"/>
              <a:t>P</a:t>
            </a:r>
            <a:r>
              <a:rPr lang="en-US" sz="3600" dirty="0"/>
              <a:t>rotocol</a:t>
            </a:r>
            <a:br>
              <a:rPr lang="en-US" sz="3600" dirty="0"/>
            </a:br>
            <a:r>
              <a:rPr lang="en-US" sz="3600" dirty="0"/>
              <a:t> is a </a:t>
            </a:r>
            <a:r>
              <a:rPr lang="en-US" sz="3600" b="1" dirty="0"/>
              <a:t>request/response</a:t>
            </a:r>
            <a:r>
              <a:rPr lang="en-US" sz="3600" dirty="0"/>
              <a:t> protocol</a:t>
            </a:r>
            <a:br>
              <a:rPr lang="en-US" sz="3600" dirty="0"/>
            </a:br>
            <a:r>
              <a:rPr lang="en-US" sz="3600" dirty="0"/>
              <a:t>layered on top of TCP.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31382" y="1638095"/>
            <a:ext cx="2202872" cy="720437"/>
            <a:chOff x="8631382" y="1496292"/>
            <a:chExt cx="2202872" cy="720437"/>
          </a:xfrm>
        </p:grpSpPr>
        <p:sp>
          <p:nvSpPr>
            <p:cNvPr id="7" name="Rounded Rectangle 6"/>
            <p:cNvSpPr/>
            <p:nvPr/>
          </p:nvSpPr>
          <p:spPr>
            <a:xfrm>
              <a:off x="8631382" y="1496292"/>
              <a:ext cx="2202872" cy="720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08918" y="150066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8918" y="1852139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31382" y="2451521"/>
            <a:ext cx="2202872" cy="720437"/>
            <a:chOff x="8631382" y="1496292"/>
            <a:chExt cx="2202872" cy="720437"/>
          </a:xfrm>
        </p:grpSpPr>
        <p:sp>
          <p:nvSpPr>
            <p:cNvPr id="12" name="Rounded Rectangle 11"/>
            <p:cNvSpPr/>
            <p:nvPr/>
          </p:nvSpPr>
          <p:spPr>
            <a:xfrm>
              <a:off x="8631382" y="1496292"/>
              <a:ext cx="2202872" cy="720437"/>
            </a:xfrm>
            <a:prstGeom prst="roundRect">
              <a:avLst/>
            </a:prstGeom>
            <a:solidFill>
              <a:srgbClr val="7D110C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08918" y="150066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08918" y="1852139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Transport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31382" y="3283611"/>
            <a:ext cx="2202872" cy="720437"/>
            <a:chOff x="8631382" y="1496292"/>
            <a:chExt cx="2202872" cy="720437"/>
          </a:xfrm>
        </p:grpSpPr>
        <p:sp>
          <p:nvSpPr>
            <p:cNvPr id="16" name="Rounded Rectangle 15"/>
            <p:cNvSpPr/>
            <p:nvPr/>
          </p:nvSpPr>
          <p:spPr>
            <a:xfrm>
              <a:off x="8631382" y="1496292"/>
              <a:ext cx="2202872" cy="720437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08918" y="150066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08918" y="1852139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Network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 rot="5400000">
            <a:off x="9605677" y="402113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74460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GET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2420" y="1918380"/>
            <a:ext cx="7608846" cy="2997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GET /index.html HTTP/1.1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Host: www.example.com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User-Agent: Mozilla/5.0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Accept: text/html, */*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Accept-Language: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en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-us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Accept-Charset: ISO-8859-1,utf-8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Connection: keep-alive</a:t>
            </a: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800" dirty="0">
                <a:latin typeface="Consolas" charset="0"/>
                <a:ea typeface="Consolas" charset="0"/>
                <a:cs typeface="Consolas" charset="0"/>
              </a:rPr>
            </a:b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548586" y="4182938"/>
            <a:ext cx="175098" cy="44747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7979" y="429657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Blank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7552" y="5044522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Optional Body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563560" y="4696557"/>
            <a:ext cx="175098" cy="106526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514950" y="1918380"/>
            <a:ext cx="223707" cy="21984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9725" y="28329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199" y="1068213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Method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2148" y="106821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File (URL)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0352" y="1068213"/>
            <a:ext cx="175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Protocol Version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5747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38933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69194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77386" y="5229188"/>
            <a:ext cx="46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NOTE: GET requests typically don’t have a body</a:t>
            </a:r>
          </a:p>
        </p:txBody>
      </p:sp>
    </p:spTree>
    <p:extLst>
      <p:ext uri="{BB962C8B-B14F-4D97-AF65-F5344CB8AC3E}">
        <p14:creationId xmlns:p14="http://schemas.microsoft.com/office/powerpoint/2010/main" val="16575857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42420" y="1918379"/>
            <a:ext cx="7608846" cy="4011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HTTP/1.1 200 OK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Date: Thu, 24 Jul 2008 17:36:27 GMT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Server: </a:t>
            </a:r>
            <a:r>
              <a:rPr lang="mr-IN" sz="2600" dirty="0" err="1">
                <a:latin typeface="Consolas" charset="0"/>
                <a:ea typeface="Consolas" charset="0"/>
                <a:cs typeface="Consolas" charset="0"/>
              </a:rPr>
              <a:t>Apache</a:t>
            </a:r>
            <a:r>
              <a:rPr lang="mr-IN" sz="2600" dirty="0">
                <a:latin typeface="Consolas" charset="0"/>
                <a:ea typeface="Consolas" charset="0"/>
                <a:cs typeface="Consolas" charset="0"/>
              </a:rPr>
              <a:t>/2.4.23 (</a:t>
            </a:r>
            <a:r>
              <a:rPr lang="mr-IN" sz="2600" dirty="0" err="1">
                <a:latin typeface="Consolas" charset="0"/>
                <a:ea typeface="Consolas" charset="0"/>
                <a:cs typeface="Consolas" charset="0"/>
              </a:rPr>
              <a:t>Unix</a:t>
            </a:r>
            <a:r>
              <a:rPr lang="mr-IN" sz="2600" dirty="0">
                <a:latin typeface="Consolas" charset="0"/>
                <a:ea typeface="Consolas" charset="0"/>
                <a:cs typeface="Consolas" charset="0"/>
              </a:rPr>
              <a:t>) PHP/5.6.24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Content-Type: text/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html;charset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=UTF-8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Content-Length: 1846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&lt;!DOCTYPE html&gt;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&lt;html&gt;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...</a:t>
            </a:r>
            <a:br>
              <a:rPr lang="en-US" sz="2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&lt;/html&gt;</a:t>
            </a:r>
          </a:p>
        </p:txBody>
      </p:sp>
      <p:sp>
        <p:nvSpPr>
          <p:cNvPr id="7" name="Left Brace 6"/>
          <p:cNvSpPr/>
          <p:nvPr/>
        </p:nvSpPr>
        <p:spPr>
          <a:xfrm>
            <a:off x="2535521" y="3714179"/>
            <a:ext cx="153395" cy="4006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7979" y="373939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Blank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7552" y="4525043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Optional Body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524669" y="4177078"/>
            <a:ext cx="135530" cy="133703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514951" y="1918380"/>
            <a:ext cx="194534" cy="17392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9725" y="283292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6809" y="1068213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Version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0791" y="1068213"/>
            <a:ext cx="77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Status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5669" y="1068213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Status Message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35747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16024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8536" y="1454727"/>
            <a:ext cx="0" cy="34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557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and POST are the most common</a:t>
            </a:r>
          </a:p>
          <a:p>
            <a:r>
              <a:rPr lang="en-US" dirty="0"/>
              <a:t>REST APIs use</a:t>
            </a:r>
          </a:p>
          <a:p>
            <a:pPr lvl="1"/>
            <a:r>
              <a:rPr lang="en-US" dirty="0"/>
              <a:t>HEAD - Fetch information about a URL</a:t>
            </a:r>
          </a:p>
          <a:p>
            <a:pPr lvl="1"/>
            <a:r>
              <a:rPr lang="en-US" dirty="0"/>
              <a:t>GET - Fetch a resource</a:t>
            </a:r>
          </a:p>
          <a:p>
            <a:pPr lvl="1"/>
            <a:r>
              <a:rPr lang="en-US" dirty="0"/>
              <a:t>PUT - Store to a resource location (update)</a:t>
            </a:r>
          </a:p>
          <a:p>
            <a:pPr lvl="1"/>
            <a:r>
              <a:rPr lang="en-US" dirty="0"/>
              <a:t>POST - Send data to a resource location (create)</a:t>
            </a:r>
          </a:p>
          <a:p>
            <a:pPr lvl="1"/>
            <a:r>
              <a:rPr lang="en-US" dirty="0"/>
              <a:t>DELETE - Delete a resource at a location </a:t>
            </a:r>
          </a:p>
          <a:p>
            <a:endParaRPr lang="en-US" dirty="0"/>
          </a:p>
          <a:p>
            <a:r>
              <a:rPr lang="en-US" dirty="0"/>
              <a:t>There are many other verbs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568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elley Theme">
  <a:themeElements>
    <a:clrScheme name="Kelley 0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430</Words>
  <Application>Microsoft Office PowerPoint</Application>
  <PresentationFormat>Widescreen</PresentationFormat>
  <Paragraphs>80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Consolas</vt:lpstr>
      <vt:lpstr>Tahoma</vt:lpstr>
      <vt:lpstr>Wingdings</vt:lpstr>
      <vt:lpstr>Kelley Theme</vt:lpstr>
      <vt:lpstr>HTTP—GET &amp; POST</vt:lpstr>
      <vt:lpstr>PowerPoint Presentation</vt:lpstr>
      <vt:lpstr>PowerPoint Presentation</vt:lpstr>
      <vt:lpstr>PowerPoint Presentation</vt:lpstr>
      <vt:lpstr>PowerPoint Presentation</vt:lpstr>
      <vt:lpstr>HTTP</vt:lpstr>
      <vt:lpstr>Example GET Request</vt:lpstr>
      <vt:lpstr>Example Response</vt:lpstr>
      <vt:lpstr>HTTP Verbs</vt:lpstr>
      <vt:lpstr>Example POST 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HTTP—GET &amp; POST</dc:title>
  <dc:creator>Microsoft Office User</dc:creator>
  <cp:lastModifiedBy>Gregory, Tom</cp:lastModifiedBy>
  <cp:revision>19</cp:revision>
  <cp:lastPrinted>2016-10-19T19:14:56Z</cp:lastPrinted>
  <dcterms:created xsi:type="dcterms:W3CDTF">2016-10-19T12:24:22Z</dcterms:created>
  <dcterms:modified xsi:type="dcterms:W3CDTF">2020-09-14T13:36:37Z</dcterms:modified>
</cp:coreProperties>
</file>