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9"/>
    <p:restoredTop sz="94631"/>
  </p:normalViewPr>
  <p:slideViewPr>
    <p:cSldViewPr snapToGrid="0" snapToObjects="1">
      <p:cViewPr>
        <p:scale>
          <a:sx n="110" d="100"/>
          <a:sy n="11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651D-6A55-7C4D-84C7-1EA4200A4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643A0-46C1-D14B-99C2-479264AC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C454-D979-524C-978F-F34BFEDE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81D4-8F1F-8D44-9A5B-8F2DBF7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5EBB-ADB7-6A41-B22C-5A13118C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2964-0350-B040-AFC5-9F6CC72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5995-F9A2-A24A-BEFF-9B2CDD32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0B47-A542-CB4D-A262-43B6D20B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6117-AF77-C545-B695-1D4DDB0C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1AA2-69B3-D046-9D4D-B741B2D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9C1B7-3741-134B-8116-611A4112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AE00-901E-E849-8EF3-7871A075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A89D-4E4A-A646-BE01-E4848E71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1511-8D76-7544-9E78-FD9B6AF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3075-5F11-9C40-A934-E40CFBD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73A7-93D6-1447-9E49-0B83BE9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849F-C614-3543-9623-2BBCADA6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EC4D-313A-BF44-ADED-9CC5C5B3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F62C-5278-C74C-8297-3689DAF2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3214-220F-384A-96D2-852D8C42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6C2F-81CF-A947-877C-D4729D8A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F911-F793-854A-901B-4E9BFF2A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0627-6F0A-8945-9F75-B4272A0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9B88-0C77-2241-B106-EB2C3B6B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F1C4-3D6D-2A48-A0D2-914A74FA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EB5-145F-E042-B0FF-C1F4DE48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8C23-F193-6949-8C07-F7598A77F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CF79-2296-5645-983D-0FE7AE44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4014-41BD-3D49-BE82-537AD44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B8F0-4A1D-984C-AD52-B514A5AB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94CF-32C4-5A49-8566-A0B3764E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D940-FB34-E14E-9A71-DFBB18F4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4FA7-2C6F-9649-A3B9-10C443C9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BCFB-661F-9A45-913D-ED89382E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89E5D-8C12-8F41-A99D-AC3E77582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4C0F3-8A91-264C-B486-60F820941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F468A-7F97-9A4A-B8BF-777CE42A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3A149-1686-B343-BEDE-81FEBC4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EED55-3F30-2A44-8F1F-686F383C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BA97-F81F-AC4C-BC69-2057936D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48F47-998E-684D-8DC7-A5483F1F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6DB1-3F67-A64D-B237-21B02B83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DF3A-E6DA-1C42-BB09-023EE21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B9513-8738-6140-9808-16EADCAE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E3B12-8D33-FE40-B05D-F7F34FF0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1365-E4F1-6B4D-B28B-37477B33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11E2-75BF-8B4B-8AD5-B8A051B6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B674-2DC6-DA4A-8E1C-9EEB2A80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721CF-5DB7-3143-AF3D-8A5481CC5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5A1A-C2D8-D44D-BCF2-C8A6967A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563B-A066-5540-98EF-639BA50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EC41-9505-044C-867F-2AC8ADB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2896-F3AF-E440-90ED-4E87A8D1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914B1-D108-6641-9CA2-8EA2F4940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36081-F119-3F41-8CD8-3902EDA4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2133-6E19-F340-88FF-1A550EC0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FFF9-F4FD-5C46-8DBC-A197F3E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C907-EC5B-9246-9DCE-1C068E1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2F757-1CE6-6A41-A5C7-625E8FE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A36A-18FF-BE45-818C-159C6970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3C29-1745-BE49-A9BA-DB3B8EA26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564F-5200-7F4D-8ADF-19738FF0CA5E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6AAB-5F55-7A47-8C16-A6CF4CE8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2CFB-B352-3746-9785-630EE40B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BE79-087E-BA4C-9105-A4138550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38214-80E7-F149-AE6D-D35A06CB45B6}"/>
              </a:ext>
            </a:extLst>
          </p:cNvPr>
          <p:cNvSpPr/>
          <p:nvPr/>
        </p:nvSpPr>
        <p:spPr>
          <a:xfrm>
            <a:off x="1841158" y="345052"/>
            <a:ext cx="5693962" cy="2583344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7263F-A81E-1543-9728-7D26A7D49C5B}"/>
              </a:ext>
            </a:extLst>
          </p:cNvPr>
          <p:cNvSpPr txBox="1"/>
          <p:nvPr/>
        </p:nvSpPr>
        <p:spPr>
          <a:xfrm>
            <a:off x="2038865" y="468619"/>
            <a:ext cx="141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TARGET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35BD-431B-4D4B-903B-86B4DC1987ED}"/>
              </a:ext>
            </a:extLst>
          </p:cNvPr>
          <p:cNvSpPr txBox="1"/>
          <p:nvPr/>
        </p:nvSpPr>
        <p:spPr>
          <a:xfrm>
            <a:off x="2535840" y="2143416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Days Remaining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70206-8550-2140-B3E9-947249A6C27F}"/>
              </a:ext>
            </a:extLst>
          </p:cNvPr>
          <p:cNvSpPr txBox="1"/>
          <p:nvPr/>
        </p:nvSpPr>
        <p:spPr>
          <a:xfrm>
            <a:off x="2744795" y="1435530"/>
            <a:ext cx="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83521-390B-5644-8E8E-53442DC20987}"/>
              </a:ext>
            </a:extLst>
          </p:cNvPr>
          <p:cNvSpPr txBox="1"/>
          <p:nvPr/>
        </p:nvSpPr>
        <p:spPr>
          <a:xfrm>
            <a:off x="5390243" y="2143416"/>
            <a:ext cx="61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85647-5990-6D4E-A89F-DA6842A76C11}"/>
              </a:ext>
            </a:extLst>
          </p:cNvPr>
          <p:cNvSpPr txBox="1"/>
          <p:nvPr/>
        </p:nvSpPr>
        <p:spPr>
          <a:xfrm>
            <a:off x="4378876" y="1437629"/>
            <a:ext cx="253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11/3/2018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4C5FF-CDA0-1C4B-9137-A22D373D307C}"/>
              </a:ext>
            </a:extLst>
          </p:cNvPr>
          <p:cNvSpPr/>
          <p:nvPr/>
        </p:nvSpPr>
        <p:spPr>
          <a:xfrm>
            <a:off x="1841158" y="3402698"/>
            <a:ext cx="5693962" cy="2583344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EB543-E241-104E-A348-4488D67AC969}"/>
              </a:ext>
            </a:extLst>
          </p:cNvPr>
          <p:cNvSpPr txBox="1"/>
          <p:nvPr/>
        </p:nvSpPr>
        <p:spPr>
          <a:xfrm>
            <a:off x="5390243" y="4218779"/>
            <a:ext cx="172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DAYS REMAINING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1D28A-446B-A847-A06D-8509A79E7D65}"/>
              </a:ext>
            </a:extLst>
          </p:cNvPr>
          <p:cNvSpPr txBox="1"/>
          <p:nvPr/>
        </p:nvSpPr>
        <p:spPr>
          <a:xfrm>
            <a:off x="5809799" y="4468747"/>
            <a:ext cx="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10E37-D294-1B4C-8EB6-8403BED1A9C3}"/>
              </a:ext>
            </a:extLst>
          </p:cNvPr>
          <p:cNvSpPr txBox="1"/>
          <p:nvPr/>
        </p:nvSpPr>
        <p:spPr>
          <a:xfrm>
            <a:off x="2185120" y="4468747"/>
            <a:ext cx="253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11/3/2018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7978C-7E79-5E41-83DB-9784891F490B}"/>
              </a:ext>
            </a:extLst>
          </p:cNvPr>
          <p:cNvSpPr txBox="1"/>
          <p:nvPr/>
        </p:nvSpPr>
        <p:spPr>
          <a:xfrm>
            <a:off x="2744795" y="4218779"/>
            <a:ext cx="141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TARGET DATE</a:t>
            </a:r>
          </a:p>
        </p:txBody>
      </p:sp>
    </p:spTree>
    <p:extLst>
      <p:ext uri="{BB962C8B-B14F-4D97-AF65-F5344CB8AC3E}">
        <p14:creationId xmlns:p14="http://schemas.microsoft.com/office/powerpoint/2010/main" val="97296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Gregory</dc:creator>
  <cp:lastModifiedBy>Tom Gregory</cp:lastModifiedBy>
  <cp:revision>2</cp:revision>
  <dcterms:created xsi:type="dcterms:W3CDTF">2018-08-28T00:44:19Z</dcterms:created>
  <dcterms:modified xsi:type="dcterms:W3CDTF">2018-08-28T01:02:03Z</dcterms:modified>
</cp:coreProperties>
</file>