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Gelasio"/>
      <p:regular r:id="rId11"/>
    </p:embeddedFont>
    <p:embeddedFont>
      <p:font typeface="Gelasio"/>
      <p:regular r:id="rId12"/>
    </p:embeddedFont>
    <p:embeddedFont>
      <p:font typeface="Gelasio"/>
      <p:regular r:id="rId13"/>
    </p:embeddedFont>
    <p:embeddedFont>
      <p:font typeface="Gelasio"/>
      <p:regular r:id="rId14"/>
    </p:embeddedFont>
    <p:embeddedFont>
      <p:font typeface="Gelasio"/>
      <p:regular r:id="rId15"/>
    </p:embeddedFont>
    <p:embeddedFont>
      <p:font typeface="Gelasio"/>
      <p:regular r:id="rId16"/>
    </p:embeddedFont>
    <p:embeddedFont>
      <p:font typeface="Gelasio"/>
      <p:regular r:id="rId17"/>
    </p:embeddedFont>
    <p:embeddedFont>
      <p:font typeface="Gelasio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9264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About My Toy Store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41102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Welcome to our online toy store, your one-stop shop for all things fun and imaginative. We offer a wide selection of toys for children of all ages, from classic wooden toys to the latest tech gadgets.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40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Product Offerings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281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4" name="Text 2"/>
          <p:cNvSpPr/>
          <p:nvPr/>
        </p:nvSpPr>
        <p:spPr>
          <a:xfrm>
            <a:off x="975836" y="3213140"/>
            <a:ext cx="1462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Educational Toys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1854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Stimulate your child's mind with our selection of educational toys, such as building blocks, puzzles, and science kits.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1281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8" name="Text 6"/>
          <p:cNvSpPr/>
          <p:nvPr/>
        </p:nvSpPr>
        <p:spPr>
          <a:xfrm>
            <a:off x="5377101" y="3213140"/>
            <a:ext cx="19002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Creative Toys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61854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Spark your child's imagination with art supplies, play-doh, and pretend play sets.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1281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2" name="Text 10"/>
          <p:cNvSpPr/>
          <p:nvPr/>
        </p:nvSpPr>
        <p:spPr>
          <a:xfrm>
            <a:off x="9801344" y="3213140"/>
            <a:ext cx="18776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Outdoor Toys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61854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Encourage active play with bikes, scooters, and outdoor games.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5521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6" name="Text 14"/>
          <p:cNvSpPr/>
          <p:nvPr/>
        </p:nvSpPr>
        <p:spPr>
          <a:xfrm>
            <a:off x="952738" y="5637133"/>
            <a:ext cx="19228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552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Video Games &amp; Tech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6042541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Keep your kids entertained with the latest video games, consoles, and other tech toys.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Why Shop with 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Wide Selection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offer a vast selection of toys to choose from, ensuring you find the perfect gift for every child.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Competitive Prices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strive to offer the best prices on our toys, making it easy to find great deals.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34170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Excellent Customer Service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friendly and knowledgeable customer service team is always happy to help with any questions or concerns.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1251228"/>
            <a:ext cx="4919305" cy="57270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to Order</a:t>
            </a:r>
            <a:endParaRPr lang="en-US" sz="44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Browse Our Catalog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22680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our website and discover the perfect toys for your little ones.</a:t>
            </a:r>
            <a:endParaRPr lang="en-US" sz="17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 to Cart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22680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Select the toys you want and add them to your shopping cart.</a:t>
            </a:r>
            <a:endParaRPr lang="en-US" sz="17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Checkout &amp; Payment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22680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Proceed to checkout and securely enter your payment information.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2024-09-02T08:00:14Z</dcterms:created>
  <dcterms:modified xsi:type="dcterms:W3CDTF">2024-09-02T08:00:14Z</dcterms:modified>
</cp:coreProperties>
</file>