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0F2F2-0B69-4B78-98DD-469DBC4E02B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68BC8A-8639-4A77-AACE-EFCBB09F723F}">
      <dgm:prSet phldrT="[Text]" custT="1"/>
      <dgm:spPr/>
      <dgm:t>
        <a:bodyPr/>
        <a:lstStyle/>
        <a:p>
          <a:r>
            <a:rPr lang="en-US" sz="1000" baseline="0" dirty="0" smtClean="0"/>
            <a:t>Step1_segmentation_model</a:t>
          </a:r>
          <a:endParaRPr lang="en-US" sz="1000" baseline="0" dirty="0"/>
        </a:p>
      </dgm:t>
    </dgm:pt>
    <dgm:pt modelId="{613BDBB4-D933-4BC5-B6CA-EE7F21C778B4}" type="parTrans" cxnId="{74AC717E-737A-4B85-8D73-9CD3C59754B9}">
      <dgm:prSet/>
      <dgm:spPr/>
      <dgm:t>
        <a:bodyPr/>
        <a:lstStyle/>
        <a:p>
          <a:endParaRPr lang="en-US"/>
        </a:p>
      </dgm:t>
    </dgm:pt>
    <dgm:pt modelId="{13135C7A-9E30-43CB-AE71-D373FF01F59A}" type="sibTrans" cxnId="{74AC717E-737A-4B85-8D73-9CD3C59754B9}">
      <dgm:prSet/>
      <dgm:spPr/>
      <dgm:t>
        <a:bodyPr/>
        <a:lstStyle/>
        <a:p>
          <a:endParaRPr lang="en-US" dirty="0"/>
        </a:p>
      </dgm:t>
    </dgm:pt>
    <dgm:pt modelId="{478313F1-E3FA-4488-A1D0-F4156E04D808}" type="pres">
      <dgm:prSet presAssocID="{68F0F2F2-0B69-4B78-98DD-469DBC4E02B9}" presName="Name0" presStyleCnt="0">
        <dgm:presLayoutVars>
          <dgm:dir/>
          <dgm:resizeHandles val="exact"/>
        </dgm:presLayoutVars>
      </dgm:prSet>
      <dgm:spPr/>
    </dgm:pt>
    <dgm:pt modelId="{5DA7B50C-0771-4143-9301-6D996C2586DC}" type="pres">
      <dgm:prSet presAssocID="{3868BC8A-8639-4A77-AACE-EFCBB09F723F}" presName="node" presStyleLbl="node1" presStyleIdx="0" presStyleCnt="1" custAng="0" custScaleX="15861" custScaleY="3776" custLinFactNeighborX="-40790" custLinFactNeighborY="31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20AF38-823B-412C-9EFC-444E6B6E8DAD}" type="presOf" srcId="{68F0F2F2-0B69-4B78-98DD-469DBC4E02B9}" destId="{478313F1-E3FA-4488-A1D0-F4156E04D808}" srcOrd="0" destOrd="0" presId="urn:microsoft.com/office/officeart/2005/8/layout/process1"/>
    <dgm:cxn modelId="{88B21876-5EDF-42DA-B41F-FC330EF7CEDC}" type="presOf" srcId="{3868BC8A-8639-4A77-AACE-EFCBB09F723F}" destId="{5DA7B50C-0771-4143-9301-6D996C2586DC}" srcOrd="0" destOrd="0" presId="urn:microsoft.com/office/officeart/2005/8/layout/process1"/>
    <dgm:cxn modelId="{74AC717E-737A-4B85-8D73-9CD3C59754B9}" srcId="{68F0F2F2-0B69-4B78-98DD-469DBC4E02B9}" destId="{3868BC8A-8639-4A77-AACE-EFCBB09F723F}" srcOrd="0" destOrd="0" parTransId="{613BDBB4-D933-4BC5-B6CA-EE7F21C778B4}" sibTransId="{13135C7A-9E30-43CB-AE71-D373FF01F59A}"/>
    <dgm:cxn modelId="{A95460B3-7D31-44EC-A926-BA018AF0D6DE}" type="presParOf" srcId="{478313F1-E3FA-4488-A1D0-F4156E04D808}" destId="{5DA7B50C-0771-4143-9301-6D996C2586D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7B50C-0771-4143-9301-6D996C2586DC}">
      <dsp:nvSpPr>
        <dsp:cNvPr id="0" name=""/>
        <dsp:cNvSpPr/>
      </dsp:nvSpPr>
      <dsp:spPr>
        <a:xfrm>
          <a:off x="146837" y="2662110"/>
          <a:ext cx="1820230" cy="260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Step1_segmentation_model</a:t>
          </a:r>
          <a:endParaRPr lang="en-US" sz="1000" kern="1200" baseline="0" dirty="0"/>
        </a:p>
      </dsp:txBody>
      <dsp:txXfrm>
        <a:off x="154452" y="2669725"/>
        <a:ext cx="1805000" cy="244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5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6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7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2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0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0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D617C-7E6C-4014-9879-B33D0E20831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EF20-DD22-4167-9F17-8B8B0FAE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9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52706600"/>
              </p:ext>
            </p:extLst>
          </p:nvPr>
        </p:nvGraphicFramePr>
        <p:xfrm>
          <a:off x="151003" y="847288"/>
          <a:ext cx="11476138" cy="5150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551963" y="2734811"/>
            <a:ext cx="8389" cy="49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152" y="2488590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Input_image</a:t>
            </a:r>
            <a:endParaRPr lang="en-US" sz="1000" dirty="0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168552" y="2420851"/>
            <a:ext cx="2671895" cy="1122869"/>
          </a:xfrm>
          <a:prstGeom prst="bentConnector3">
            <a:avLst>
              <a:gd name="adj1" fmla="val 12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629949" y="3526976"/>
            <a:ext cx="2042720" cy="260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Step2_object_extraction_model.py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68552" y="3657006"/>
            <a:ext cx="364923" cy="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321879" y="3526976"/>
            <a:ext cx="2004969" cy="24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Step4_text_extraction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360565" y="3526976"/>
            <a:ext cx="1904301" cy="243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Step3_object_extraction.py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56558" y="3543720"/>
            <a:ext cx="503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25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</dc:creator>
  <cp:lastModifiedBy>hi</cp:lastModifiedBy>
  <cp:revision>3</cp:revision>
  <dcterms:created xsi:type="dcterms:W3CDTF">2024-12-02T04:46:39Z</dcterms:created>
  <dcterms:modified xsi:type="dcterms:W3CDTF">2024-12-02T06:47:53Z</dcterms:modified>
</cp:coreProperties>
</file>