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5C33-E9AC-8B7E-0633-133C9117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B469C-0CB3-1905-E9D3-416EDCFFF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3D90-A580-59E7-684C-0DA74E6C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E58D-5A81-05C9-EE30-06D15042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BF42-A71A-8B9C-826D-8319DC31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5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F599-9F5A-B4DF-A570-FCF9A73B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94572-7DBA-4D4F-F5D6-5A076538A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291E5-9497-4E74-7911-8C9A49E8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12DA-C5BA-4008-0BDE-2C50EF5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50B0-5CC9-FA4B-408F-378B0546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6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12185-990B-34D4-06C8-0F30AF8AA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32011-55FA-45E6-AD25-E209CEE9E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1D27-335D-FD78-36D5-1B587879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1DB9-C54E-E707-E281-D1E4AD8C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E87B-F8FE-81C9-C8BB-BED8C968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463-1FA4-6CB0-B656-025B8B9E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3245-9EE7-03DD-CFDF-10B936EB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12EC-6EC7-2DCF-1C67-E0323E0F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779F-5319-63A2-6833-1A498383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51C-CED6-FA3D-E87B-699911D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DAB3-F032-B5F4-68B8-C26C3EAC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EE4B7-5F34-A8AA-E57E-FCD80D23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448C-8A1D-D153-DBA1-6E44E824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BDA4-F9DE-D0FD-80A7-38BDAC02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AF608-015A-1D85-0C8F-8B2303B6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6AFD-BC68-85F9-AD83-D156EE37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0BDD-849F-E33E-917A-AC87192F1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6F251-874D-371A-FA79-03FA3EAA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31F2-8417-9C34-90C5-E551AB48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BDDE3-5A65-1FAD-1479-3AE0CBED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3CA2-CADD-ADB5-6C25-E1398E80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2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A602-A1C6-1FE9-FE32-4398B5C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826C-0838-59E5-7180-24E14A75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7A0F4-53DB-BE65-2DFD-7F7A71BD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475AF-2A51-2E3A-AB5A-10D5FA1C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0D564-3F29-7257-894D-95C5D1793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A78AD-08B5-DB6D-A1D8-C056481D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CC202-F1CB-59D7-FA35-B08DCB2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D350D-B1F1-A3B1-E4FB-92F2A70B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4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7CAE-7253-8A23-5BCF-B3EEC574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D1600-BEC8-6E7A-FC65-54703716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BA3BD-81C9-0D97-A972-DD505A58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F14E6-1B2A-940E-7D4E-CD72A935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6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17EB7-77D6-B918-D37F-ADC75061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CC056-9953-BD61-E77E-C41F7C94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F458-469C-64B7-1C8A-DB64C31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9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35D9-FCBF-6AE6-3545-C35AD25D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C716-8960-D631-8185-6BF7EAA4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C2B78-FE49-AB2F-317F-3B183FE1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9228-57F4-4789-1AFD-4809B66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C70A-CB11-051E-2958-63783D7B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7519-9D4B-43D8-90B8-42FB10C0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2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C365-A466-A248-4143-DE84D8FD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878F3-01E2-6C43-870D-1024AE9A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C8835-E382-830D-4D28-1D49A441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CEE3B-0194-AFEE-EBBA-B6A09CD8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3E7AC-FA35-291E-0FA5-27908734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0F209-A8C1-BE54-CC8D-B942EFD3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692FA-2989-A662-F37C-386D0154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B834-7ECD-A5B2-3CA9-4C8F0CF13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546B-636D-5A99-8CE8-FDC4F005B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B7C4-9C36-4243-BABF-9BD3C65BF1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EBEB-CD72-ACCE-B710-86314C467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2441-3972-D50A-4B07-8E697C5A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130B-2F61-431B-B758-80677D17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F07E-D499-CDDC-3156-AA1062E9C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 Math-std-dev-var-percentile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793FC-77D1-BDA0-E8DC-FA618F099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5A36-E4DB-A754-BB99-FA91F272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Percentile (p1)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B283-9FC4-1076-AE4D-F942F712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percentile ?</a:t>
            </a:r>
          </a:p>
          <a:p>
            <a:r>
              <a:rPr lang="en-US" dirty="0"/>
              <a:t>A percentile is a value below which a certain percentage of data falls. It shows the </a:t>
            </a:r>
            <a:r>
              <a:rPr lang="en-US" b="1" dirty="0"/>
              <a:t>relative standing of a value within a dataset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you are in the 90th percentile of a test, it means you scored better than 90% of the people who took it.</a:t>
            </a:r>
          </a:p>
          <a:p>
            <a:pPr marL="0" indent="0">
              <a:buNone/>
            </a:pPr>
            <a:r>
              <a:rPr lang="en-US" b="1" dirty="0"/>
              <a:t>What is a Percentage?</a:t>
            </a:r>
          </a:p>
          <a:p>
            <a:r>
              <a:rPr lang="en-US" dirty="0"/>
              <a:t>A percentage is just a number out of 100. It’s used to express proportions, comparisons, or scores.</a:t>
            </a:r>
          </a:p>
          <a:p>
            <a:pPr marL="0" indent="0">
              <a:buNone/>
            </a:pPr>
            <a:r>
              <a:rPr lang="en-US" dirty="0"/>
              <a:t>If you scored 90% on a test, it means you got 90 out of 100 marks.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24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377A7-AC0B-D494-D218-1E13B9C04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4670-8436-10F8-AAAB-59D2C56B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205734"/>
            <a:ext cx="3230461" cy="633165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Percentile (p2)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77A9-2D69-9040-7A01-B3556C3C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8291"/>
            <a:ext cx="5410899" cy="4865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Example1:</a:t>
            </a:r>
          </a:p>
          <a:p>
            <a:pPr marL="0" indent="0">
              <a:buNone/>
            </a:pPr>
            <a:r>
              <a:rPr lang="en-US" sz="1400" dirty="0"/>
              <a:t>Let’s say 10 students took a test and got the following scores out of 200:</a:t>
            </a:r>
          </a:p>
          <a:p>
            <a:pPr marL="0" indent="0">
              <a:buNone/>
            </a:pPr>
            <a:r>
              <a:rPr lang="en-US" sz="1400" dirty="0"/>
              <a:t>[30, 60, 90, 100, 120, 140, 150, 160, 170, 180]</a:t>
            </a:r>
          </a:p>
          <a:p>
            <a:pPr marL="0" indent="0">
              <a:buNone/>
            </a:pPr>
            <a:r>
              <a:rPr lang="en-US" sz="1400" dirty="0"/>
              <a:t>Now let’s analyze a student who scored 120:</a:t>
            </a:r>
          </a:p>
          <a:p>
            <a:pPr marL="0" indent="0">
              <a:buNone/>
            </a:pPr>
            <a:r>
              <a:rPr lang="en-US" sz="1400" dirty="0"/>
              <a:t>Percentage:</a:t>
            </a:r>
          </a:p>
          <a:p>
            <a:pPr marL="0" indent="0">
              <a:buNone/>
            </a:pPr>
            <a:r>
              <a:rPr lang="en-US" sz="1400" dirty="0"/>
              <a:t>Since the test is out of 200, and the student scored 120:</a:t>
            </a:r>
          </a:p>
          <a:p>
            <a:pPr marL="0" indent="0">
              <a:buNone/>
            </a:pPr>
            <a:r>
              <a:rPr lang="en-US" sz="1400" dirty="0"/>
              <a:t>Percentage (120/200)×100=60%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Percentile:</a:t>
            </a:r>
          </a:p>
          <a:p>
            <a:pPr marL="0" indent="0">
              <a:buNone/>
            </a:pPr>
            <a:r>
              <a:rPr lang="en-US" sz="1400" dirty="0"/>
              <a:t>Count how many scores are less than 120:</a:t>
            </a:r>
          </a:p>
          <a:p>
            <a:pPr marL="0" indent="0">
              <a:buNone/>
            </a:pPr>
            <a:r>
              <a:rPr lang="en-US" sz="1400" dirty="0"/>
              <a:t>Scores below 120 = [30, 60, 90, 100] → 4 students</a:t>
            </a:r>
          </a:p>
          <a:p>
            <a:pPr marL="0" indent="0">
              <a:buNone/>
            </a:pPr>
            <a:r>
              <a:rPr lang="en-US" sz="1400" dirty="0"/>
              <a:t>Percentile =( 4/10 )×100=40th percentile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Even if your percentage is 60%, your percentile depends on how others performed</a:t>
            </a:r>
            <a:r>
              <a:rPr lang="en-US" sz="1400" dirty="0"/>
              <a:t> — in this case, better-performing students pushed the percentile down.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70DD1-B38C-A6C6-E1CD-7E9BDC6D2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94" y="1959839"/>
            <a:ext cx="6319706" cy="33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4A33-AECC-3C15-3B51-B017E9AD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B4A1-35B1-BCFB-3862-F89BDB6D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Percentile (p2)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4D66-2097-9A58-4D12-334D0B07A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8290"/>
            <a:ext cx="11476139" cy="1635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Example2:</a:t>
            </a:r>
          </a:p>
          <a:p>
            <a:pPr marL="0" indent="0">
              <a:buNone/>
            </a:pPr>
            <a:r>
              <a:rPr lang="en-US" sz="1400" dirty="0"/>
              <a:t>Let's say 10 students took a test and got the following scores out of 100:</a:t>
            </a:r>
          </a:p>
          <a:p>
            <a:pPr marL="0" indent="0">
              <a:buNone/>
            </a:pPr>
            <a:r>
              <a:rPr lang="en-US" sz="1400" dirty="0"/>
              <a:t>[45, 50, 55, 60, 65, 70, 75, 80, 85, 90]</a:t>
            </a:r>
          </a:p>
          <a:p>
            <a:pPr marL="0" indent="0">
              <a:buNone/>
            </a:pPr>
            <a:r>
              <a:rPr lang="en-US" sz="1400" dirty="0"/>
              <a:t>Percentage of someone who scored 80 = 80%</a:t>
            </a:r>
          </a:p>
          <a:p>
            <a:pPr marL="0" indent="0">
              <a:buNone/>
            </a:pPr>
            <a:r>
              <a:rPr lang="en-US" sz="1400" dirty="0"/>
              <a:t>Percentile of someone who scored 80 = They are above 8 out of 10 students → 80th percentile</a:t>
            </a:r>
          </a:p>
        </p:txBody>
      </p:sp>
    </p:spTree>
    <p:extLst>
      <p:ext uri="{BB962C8B-B14F-4D97-AF65-F5344CB8AC3E}">
        <p14:creationId xmlns:p14="http://schemas.microsoft.com/office/powerpoint/2010/main" val="30596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ML Math-std-dev-var-percentile</vt:lpstr>
      <vt:lpstr>Percentile (p1)</vt:lpstr>
      <vt:lpstr>Percentile (p2)</vt:lpstr>
      <vt:lpstr>Percentile (p2)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ash322.ash422@gmail.com</dc:creator>
  <cp:lastModifiedBy>ash322.ash422@gmail.com</cp:lastModifiedBy>
  <cp:revision>7</cp:revision>
  <dcterms:created xsi:type="dcterms:W3CDTF">2025-04-12T02:31:14Z</dcterms:created>
  <dcterms:modified xsi:type="dcterms:W3CDTF">2025-04-12T02:51:28Z</dcterms:modified>
</cp:coreProperties>
</file>