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558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89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531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4817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906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530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085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6748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098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F86C45-19A7-4249-B691-692E577165E1}" type="datetimeFigureOut">
              <a:rPr lang="zh-HK" altLang="en-US" smtClean="0"/>
              <a:t>25/4/2024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32EB42-7407-4046-8667-80FB1A70090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152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F204B5-6A78-AFB1-A485-61E0D1DAF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51"/>
          <a:stretch/>
        </p:blipFill>
        <p:spPr>
          <a:xfrm>
            <a:off x="10012325" y="-1654"/>
            <a:ext cx="2179675" cy="68596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4A5F5D-7F3C-1CAF-B8F3-45750DAC5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altLang="zh-HK" dirty="0"/>
              <a:t>CSCI3280 Project Demo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22FC0D-0C97-8C3B-0620-FAFDB8D9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Group 15</a:t>
            </a:r>
          </a:p>
          <a:p>
            <a:r>
              <a:rPr lang="en-US" altLang="zh-HK" dirty="0"/>
              <a:t>Elvis MAN </a:t>
            </a:r>
            <a:r>
              <a:rPr lang="en-US" altLang="zh-HK" dirty="0" err="1"/>
              <a:t>Tze</a:t>
            </a:r>
            <a:r>
              <a:rPr lang="en-US" altLang="zh-HK" dirty="0"/>
              <a:t> </a:t>
            </a:r>
            <a:r>
              <a:rPr lang="en-US" altLang="zh-HK" dirty="0" err="1"/>
              <a:t>Wa</a:t>
            </a:r>
            <a:r>
              <a:rPr lang="en-US" altLang="zh-HK" dirty="0"/>
              <a:t>, Sam TAM Ka Ho, Jerry LAM Hei Yui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943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5F14-024B-0F14-8E18-548A270A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Capability of computers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1D52A-83D5-B433-9872-8CA06AA4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Users can lower the sample rate of the audio when setting up the server</a:t>
            </a:r>
            <a:endParaRPr lang="zh-HK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4BA21E-1F2D-1640-0E80-84A7E055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37" y="3347372"/>
            <a:ext cx="6504725" cy="4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5F14-024B-0F14-8E18-548A270A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Capability of computers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1D52A-83D5-B433-9872-8CA06AA4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We ensure that crashes in client end will not affect other clients and the server’s normal use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0291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0279E-8C83-6CA9-D3B9-7A34449B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thankyou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764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1FD87-01E3-6317-D234-BC88653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Features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DDE80-A5D7-D321-78BD-C689BD25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Seamless integration of voice recording</a:t>
            </a:r>
          </a:p>
          <a:p>
            <a:r>
              <a:rPr lang="en-US" altLang="zh-HK" dirty="0"/>
              <a:t>Real-time communication</a:t>
            </a:r>
          </a:p>
          <a:p>
            <a:r>
              <a:rPr lang="en-US" altLang="zh-HK" dirty="0"/>
              <a:t>Enhanced features…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19E598-63DD-FDBA-9064-F7410F80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56573">
            <a:off x="5453310" y="4852840"/>
            <a:ext cx="5698677" cy="8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F94D9-FE86-04E9-4375-A03F995F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dirty="0"/>
              <a:t>Overview – Phase 1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EA859-8859-83F0-6B0E-58E4BFA4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Sound recorder</a:t>
            </a:r>
          </a:p>
          <a:p>
            <a:r>
              <a:rPr lang="en-US" altLang="zh-HK" dirty="0"/>
              <a:t>Recording and playing functions</a:t>
            </a:r>
            <a:endParaRPr lang="zh-HK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2DBF7F-542B-27A8-C3B1-8A2C53F7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744" y="1293275"/>
            <a:ext cx="596430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F94D9-FE86-04E9-4375-A03F995F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dirty="0"/>
              <a:t>Overview – Phase 2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EA859-8859-83F0-6B0E-58E4BFA4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Create, join and interact within chat rooms</a:t>
            </a:r>
            <a:endParaRPr lang="zh-HK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 descr="一張含有 文字, 螢幕擷取畫面, 軟體, 多媒體 的圖片&#10;&#10;自動產生的描述">
            <a:extLst>
              <a:ext uri="{FF2B5EF4-FFF2-40B4-BE49-F238E27FC236}">
                <a16:creationId xmlns:a16="http://schemas.microsoft.com/office/drawing/2014/main" id="{B01712DE-9FFE-F949-DB6B-292CF66D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66" y="1293275"/>
            <a:ext cx="539986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10BEEE-B692-DE67-3726-8C342D1A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HK" sz="2600" dirty="0"/>
              <a:t>Chat Room Creation and joining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838C4B-0DBA-6FAB-28F6-299862FD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57" y="1122807"/>
            <a:ext cx="544010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F94D9-FE86-04E9-4375-A03F995F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sz="2000"/>
              <a:t>Chat Room Creation and joining</a:t>
            </a:r>
            <a:endParaRPr lang="zh-HK" altLang="en-US" sz="2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EA859-8859-83F0-6B0E-58E4BFA4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Disconnect all streaming services automatically when changing room</a:t>
            </a:r>
          </a:p>
          <a:p>
            <a:r>
              <a:rPr lang="en-US" altLang="zh-HK" dirty="0"/>
              <a:t>Real-time updates user lists for the room quitted</a:t>
            </a:r>
          </a:p>
          <a:p>
            <a:endParaRPr lang="zh-HK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4D37DA56-B65C-26DD-A6CB-298B3A76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70" y="1293275"/>
            <a:ext cx="545145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9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A7A55-A386-50CB-6903-18BDEEF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dirty="0"/>
              <a:t>Multi-user voice chat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3BFFF-63F4-51F6-DB13-5E2FA263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Supports more than 3 people speaking at the same time</a:t>
            </a:r>
          </a:p>
          <a:p>
            <a:r>
              <a:rPr lang="en-US" altLang="zh-HK" dirty="0"/>
              <a:t>Synchronized block-wise so that no clear lag in voice can be heard</a:t>
            </a:r>
            <a:endParaRPr lang="zh-HK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24FB0D-1C8F-35CA-668B-BD2FCB65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90583"/>
            <a:ext cx="6227064" cy="32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7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B27BF-E5DE-E011-8E82-0581918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dirty="0"/>
              <a:t>Recording features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F14DC-2585-CC75-EB2C-190FE873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All users can see that the room is being recorded</a:t>
            </a:r>
          </a:p>
          <a:p>
            <a:r>
              <a:rPr lang="en-US" altLang="zh-HK" dirty="0"/>
              <a:t>Recorded audio stored in the server</a:t>
            </a:r>
          </a:p>
          <a:p>
            <a:r>
              <a:rPr lang="en-US" altLang="zh-HK" dirty="0"/>
              <a:t>A list of audios can be seen in ‘view saved audio’</a:t>
            </a:r>
            <a:endParaRPr lang="zh-HK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F6B87D0F-5765-058A-A469-FE081034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82799"/>
            <a:ext cx="6227064" cy="33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BD57-0C03-5DB0-BC60-D0F4D63F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HK" dirty="0"/>
              <a:t>Enhanced features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286CA-4FBE-AFA7-30CD-65E927B5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HK" dirty="0"/>
              <a:t>Client can share screen</a:t>
            </a:r>
          </a:p>
          <a:p>
            <a:r>
              <a:rPr lang="en-US" altLang="zh-HK" dirty="0"/>
              <a:t>Other clients can choose to watch the current screen or stop watching at any time they want</a:t>
            </a:r>
            <a:endParaRPr lang="zh-HK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軟體, 電腦圖示, 多媒體軟體 的圖片&#10;&#10;自動產生的描述">
            <a:extLst>
              <a:ext uri="{FF2B5EF4-FFF2-40B4-BE49-F238E27FC236}">
                <a16:creationId xmlns:a16="http://schemas.microsoft.com/office/drawing/2014/main" id="{10BC02B8-BD9C-AA4C-F8B7-7445ED6E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06151"/>
            <a:ext cx="6227064" cy="32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2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33</TotalTime>
  <Words>195</Words>
  <Application>Microsoft Office PowerPoint</Application>
  <PresentationFormat>寬螢幕</PresentationFormat>
  <Paragraphs>31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包裹</vt:lpstr>
      <vt:lpstr>CSCI3280 Project Demo</vt:lpstr>
      <vt:lpstr>Features</vt:lpstr>
      <vt:lpstr>Overview – Phase 1</vt:lpstr>
      <vt:lpstr>Overview – Phase 2</vt:lpstr>
      <vt:lpstr>Chat Room Creation and joining</vt:lpstr>
      <vt:lpstr>Chat Room Creation and joining</vt:lpstr>
      <vt:lpstr>Multi-user voice chat</vt:lpstr>
      <vt:lpstr>Recording features</vt:lpstr>
      <vt:lpstr>Enhanced features</vt:lpstr>
      <vt:lpstr>Capability of computers</vt:lpstr>
      <vt:lpstr>Capability of computers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CSCI3280 Project Demo</dc:title>
  <dc:creator>Ka Ho Tam</dc:creator>
  <cp:lastModifiedBy>Ka Ho Tam</cp:lastModifiedBy>
  <cp:revision>39</cp:revision>
  <dcterms:created xsi:type="dcterms:W3CDTF">2024-04-25T00:29:29Z</dcterms:created>
  <dcterms:modified xsi:type="dcterms:W3CDTF">2024-04-25T01:02:31Z</dcterms:modified>
</cp:coreProperties>
</file>