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9C9F-0F82-4148-B7EA-D6810CF1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EC8FF-D8FB-B14D-BA0C-9BDE240CC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B2F7-5CBB-474B-BFD4-E5405FA8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D19D-9B6E-3542-AB33-B29915F7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B7A9-CB71-5547-907F-220B3873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C34-815D-7447-91C0-76A168CE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83652-9ADB-B84E-8B91-3C3E2207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8D96-C74C-A546-95E2-62028AA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F316-304C-4C47-B7C1-03493A7F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24DA-2F8E-6446-AA9C-89D14251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680D6-E893-9648-9ED6-4A2AE53E7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63C4-A053-044A-A080-84EC1C06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ED67-B68E-FD4D-909E-57CAD5D4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C395-B9A5-4E42-A9E7-DAC84262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1810-100C-404A-90D2-D265B39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E4F4-57A8-964B-9A08-411A163C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B837-772E-4242-ADFC-C93C2E66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6958-A40F-1842-BFFC-6B0A5ED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BE0E-77BF-B64E-ADF9-53676BAC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8B50-C0B4-224E-8C8F-465C031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E28E-4DF3-1642-869E-AE72060C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4E61-6CD8-6C4D-BD3F-9592837F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87AF-A137-B047-A4AF-3B4960D0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8E18-5CA3-954D-B430-61022FA3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1AE4-0034-9942-839C-7F082AF0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E046-277C-3848-843B-C12B4F2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E82B-5992-F24D-816D-4FCB2E280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FE44-861C-454F-B1BE-BA553D72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7562F-79B9-424B-AB62-820E3EDB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A1D1-1D5D-7D48-B1E8-5FE5B94D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61B2-670B-1C42-A449-7AF6789C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AAD1-0404-6749-BB3F-342C870E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AE31-97C3-1F45-8E82-6D94C564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F0A7-86B6-0A4E-BF55-CBE9AB82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4B1DD-7A46-1D40-9F38-19E22AFA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8B6C7-7DA4-7047-A58A-5C2839091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D0DB-B32E-4C49-9CC8-631161EB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EA4C9-2579-D849-85E6-E1738C3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4C3D8-5637-954A-A7BB-6C82D1B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80ED-2FC1-A846-815F-3838BFC3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D0E9B-9203-4047-B3E4-7AD91F88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3A202-A118-2C45-9654-AAB4008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D85D7-243E-0147-AF15-5435501F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986FD-D3C4-BE4F-B8D5-0924447C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84B35-6D22-5D49-A81A-8B8A1234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0118-F5C4-3044-8973-8EDF0E1C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F5FD-71A6-7E4F-B46D-C7849BCD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60DE-110F-D44C-897C-7BC670DC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1F44D-E800-A34D-A5F5-22E21149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D1C4-FA90-8343-ADB5-306A1DCB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D27F-C7F3-B347-B357-5F48CA7F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4B51-5BFB-B147-B034-8274A6D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553B-57D2-1C41-8050-91554235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2B209-F7E7-7540-84CF-1F15141C6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B4A0-1154-7F47-B2C5-394F3459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0164-FADD-6240-8CFD-5289CD23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8E03-BE64-9B43-A70D-7E96FD0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4899-8A85-B444-B24B-68E1803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34DCF-A133-784F-8611-199C7A26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88E0-7B13-014E-A45B-471D4666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6A6-C399-2140-B64A-89B95CC1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5BCE-54A8-C844-B7DB-32ECD7200E7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DC58-AA5F-A34F-8FB9-8246CE5BB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0932-E69F-4742-958E-C567AD00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B51A-ABE9-DF44-9B49-A458D507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3415F-9D64-164A-963B-4F7C4E02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04800"/>
            <a:ext cx="7797800" cy="624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A02DC-ED89-6D46-90B3-EE5C61E2ACCF}"/>
              </a:ext>
            </a:extLst>
          </p:cNvPr>
          <p:cNvSpPr txBox="1"/>
          <p:nvPr/>
        </p:nvSpPr>
        <p:spPr>
          <a:xfrm>
            <a:off x="462337" y="304800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 down</a:t>
            </a:r>
          </a:p>
        </p:txBody>
      </p:sp>
    </p:spTree>
    <p:extLst>
      <p:ext uri="{BB962C8B-B14F-4D97-AF65-F5344CB8AC3E}">
        <p14:creationId xmlns:p14="http://schemas.microsoft.com/office/powerpoint/2010/main" val="30441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B0C-D920-4248-B4FA-E59E84F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7CB6A-11DC-D34C-ADC7-CB865D65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448" y="1825625"/>
            <a:ext cx="9459104" cy="4351338"/>
          </a:xfrm>
        </p:spPr>
      </p:pic>
    </p:spTree>
    <p:extLst>
      <p:ext uri="{BB962C8B-B14F-4D97-AF65-F5344CB8AC3E}">
        <p14:creationId xmlns:p14="http://schemas.microsoft.com/office/powerpoint/2010/main" val="366360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22703-6653-C240-83B7-7993669C5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741" y="1825625"/>
            <a:ext cx="605051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AB0F90-194B-BB45-9AB3-B36F7E02113E}"/>
              </a:ext>
            </a:extLst>
          </p:cNvPr>
          <p:cNvSpPr/>
          <p:nvPr/>
        </p:nvSpPr>
        <p:spPr>
          <a:xfrm>
            <a:off x="150128" y="603875"/>
            <a:ext cx="3171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SES4 income intersection down</a:t>
            </a:r>
          </a:p>
        </p:txBody>
      </p:sp>
    </p:spTree>
    <p:extLst>
      <p:ext uri="{BB962C8B-B14F-4D97-AF65-F5344CB8AC3E}">
        <p14:creationId xmlns:p14="http://schemas.microsoft.com/office/powerpoint/2010/main" val="429017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61D6-0A76-5D44-BD28-3897A146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C0F1B-3BC4-E143-95E3-C6268D41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959" y="1825625"/>
            <a:ext cx="10448082" cy="4351338"/>
          </a:xfrm>
        </p:spPr>
      </p:pic>
    </p:spTree>
    <p:extLst>
      <p:ext uri="{BB962C8B-B14F-4D97-AF65-F5344CB8AC3E}">
        <p14:creationId xmlns:p14="http://schemas.microsoft.com/office/powerpoint/2010/main" val="14799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898830-5305-2E4E-B63A-A3D58B09D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" t="5342" r="-284" b="-5342"/>
          <a:stretch/>
        </p:blipFill>
        <p:spPr>
          <a:xfrm>
            <a:off x="5002286" y="1091311"/>
            <a:ext cx="3617734" cy="2601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9C9A4-D49F-8F47-884E-FBAFBB44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9" y="463559"/>
            <a:ext cx="4030323" cy="3229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DEF87-D0EB-EA41-AC2A-D449A2E8C5A2}"/>
              </a:ext>
            </a:extLst>
          </p:cNvPr>
          <p:cNvSpPr txBox="1"/>
          <p:nvPr/>
        </p:nvSpPr>
        <p:spPr>
          <a:xfrm>
            <a:off x="5516608" y="3871570"/>
            <a:ext cx="3118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SES4 income intersection down</a:t>
            </a:r>
          </a:p>
          <a:p>
            <a:r>
              <a:rPr lang="en-US" sz="1200" dirty="0" err="1"/>
              <a:t>KappaB</a:t>
            </a:r>
            <a:r>
              <a:rPr lang="en-US" sz="1200" dirty="0"/>
              <a:t> signaling, Toll-like receptor </a:t>
            </a:r>
          </a:p>
          <a:p>
            <a:r>
              <a:rPr lang="en-US" sz="1200" dirty="0"/>
              <a:t>Pathways Interleukin pathways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28177-0909-7047-81F1-51DDB0F94C6F}"/>
              </a:ext>
            </a:extLst>
          </p:cNvPr>
          <p:cNvSpPr txBox="1"/>
          <p:nvPr/>
        </p:nvSpPr>
        <p:spPr>
          <a:xfrm>
            <a:off x="782898" y="3871570"/>
            <a:ext cx="2693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SES4 down</a:t>
            </a:r>
          </a:p>
          <a:p>
            <a:r>
              <a:rPr lang="en-US" sz="1200" dirty="0"/>
              <a:t>mRNA catabolic processes, Translational</a:t>
            </a:r>
          </a:p>
          <a:p>
            <a:r>
              <a:rPr lang="en-US" sz="1200" dirty="0"/>
              <a:t>initiation and Endoplasmic reticulum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B9FB9-743F-AD46-B70C-8F27B3852A5A}"/>
              </a:ext>
            </a:extLst>
          </p:cNvPr>
          <p:cNvSpPr txBox="1"/>
          <p:nvPr/>
        </p:nvSpPr>
        <p:spPr>
          <a:xfrm>
            <a:off x="563510" y="5441229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Differential expression by SES predictors in the rest of the genome. This Venn diagram indicates which SES indicators drive DE among the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0BA73-D3E1-DC4D-AD9B-E264419962ED}"/>
              </a:ext>
            </a:extLst>
          </p:cNvPr>
          <p:cNvSpPr txBox="1"/>
          <p:nvPr/>
        </p:nvSpPr>
        <p:spPr>
          <a:xfrm>
            <a:off x="400692" y="1952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0399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2020-09-01T10:59:30Z</dcterms:created>
  <dcterms:modified xsi:type="dcterms:W3CDTF">2020-09-02T09:10:22Z</dcterms:modified>
</cp:coreProperties>
</file>