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405"/>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156-E77B-0E4A-A8F3-36E9041C7F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1B190D-FA8E-C844-9840-EC9592C6BE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22BFD4-9FCC-D541-939E-51C8F3BFA396}"/>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5" name="Footer Placeholder 4">
            <a:extLst>
              <a:ext uri="{FF2B5EF4-FFF2-40B4-BE49-F238E27FC236}">
                <a16:creationId xmlns:a16="http://schemas.microsoft.com/office/drawing/2014/main" id="{75A8544D-63BA-BB44-9F81-C45BB0918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2A8AD-38FD-394B-B3B6-AAE72386AE8D}"/>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32182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EB57-9C60-A044-A7FF-E2BCEBB9A5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3B842-7EF8-9543-BB81-8B9484DEA3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5398A-4B87-7C4C-8D99-E55EEF6097D2}"/>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5" name="Footer Placeholder 4">
            <a:extLst>
              <a:ext uri="{FF2B5EF4-FFF2-40B4-BE49-F238E27FC236}">
                <a16:creationId xmlns:a16="http://schemas.microsoft.com/office/drawing/2014/main" id="{5EE7C8E7-2769-5F4A-96E1-0D87E515D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00B70-17B9-3A4B-8F11-91B58494A7DA}"/>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380178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631B7-2C2A-CA48-B4B8-3A16D370F2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8D8EF1-5D6B-B045-9E5D-54379A6143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8771C-B1AA-0B4A-8E8E-F05C514F0F86}"/>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5" name="Footer Placeholder 4">
            <a:extLst>
              <a:ext uri="{FF2B5EF4-FFF2-40B4-BE49-F238E27FC236}">
                <a16:creationId xmlns:a16="http://schemas.microsoft.com/office/drawing/2014/main" id="{0CF2781F-D99D-2D49-8EA4-16F0D226C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CEE73-B99E-0F4D-9B91-95963130AAAF}"/>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281807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9B6A-3849-CE47-9386-351BA5D81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97338-966E-434A-92D6-D781A1A4B5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616C8-7717-3C49-8E95-2A405123C295}"/>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5" name="Footer Placeholder 4">
            <a:extLst>
              <a:ext uri="{FF2B5EF4-FFF2-40B4-BE49-F238E27FC236}">
                <a16:creationId xmlns:a16="http://schemas.microsoft.com/office/drawing/2014/main" id="{0D7322CA-027D-C247-ADC8-99013C3BE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4EBA6-CCD6-684B-BEBF-99EA858883B6}"/>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415599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16A3-3387-BB4F-B726-B43F05922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6C07AA-6A9F-654D-BE8C-AEF3C0976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F9BACE-1AB2-DA4A-A6A1-D594468BA5FB}"/>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5" name="Footer Placeholder 4">
            <a:extLst>
              <a:ext uri="{FF2B5EF4-FFF2-40B4-BE49-F238E27FC236}">
                <a16:creationId xmlns:a16="http://schemas.microsoft.com/office/drawing/2014/main" id="{52A46976-0A32-0349-8D91-D7BCAA5E7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470D0-9BA4-F240-B0A6-70B919398203}"/>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110160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FF5A-2452-CD48-B219-43E857B07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6769DF-00E1-7F4D-B99D-BB5553ADF9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8BF82C-57DA-E342-B948-90746FE6EA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71A2A9-FE36-F445-B1E8-5812788B2C5D}"/>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6" name="Footer Placeholder 5">
            <a:extLst>
              <a:ext uri="{FF2B5EF4-FFF2-40B4-BE49-F238E27FC236}">
                <a16:creationId xmlns:a16="http://schemas.microsoft.com/office/drawing/2014/main" id="{BB9D48CF-9103-284A-AC7A-E3697B2AB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257D3-9478-284D-AB93-05285F42DAEF}"/>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385756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7831-78E8-3644-A728-21F9335DF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271BD7-CDFF-BD4D-B37A-C23ECA17E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E66C9D-1774-234A-9ED7-AAC38688E9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7F9C9-580B-C74D-ACCE-C77BE60553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836F60-F54A-FB4E-A03E-530DECAC68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62A403-C17B-A145-A0AB-433AD58441E2}"/>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8" name="Footer Placeholder 7">
            <a:extLst>
              <a:ext uri="{FF2B5EF4-FFF2-40B4-BE49-F238E27FC236}">
                <a16:creationId xmlns:a16="http://schemas.microsoft.com/office/drawing/2014/main" id="{BFDC1030-721B-7249-9366-677860FF37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3B6689-76AA-FE4F-8180-D4CB1B029D4D}"/>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290856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BE6B-E094-E447-87B3-1242952046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CACF9-1810-3844-945F-891861E0046C}"/>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4" name="Footer Placeholder 3">
            <a:extLst>
              <a:ext uri="{FF2B5EF4-FFF2-40B4-BE49-F238E27FC236}">
                <a16:creationId xmlns:a16="http://schemas.microsoft.com/office/drawing/2014/main" id="{A5169BF3-D6F5-CD4B-B4A9-FC578EBEC5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E95194-D63D-9243-A008-5E09973EC4C2}"/>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264419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7B89B-296F-6D4B-AB48-DCD9F0F22C0C}"/>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3" name="Footer Placeholder 2">
            <a:extLst>
              <a:ext uri="{FF2B5EF4-FFF2-40B4-BE49-F238E27FC236}">
                <a16:creationId xmlns:a16="http://schemas.microsoft.com/office/drawing/2014/main" id="{9FDFF910-F9FB-F742-8F04-F918B41234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58BFC7-C25B-FA42-8D43-357258EB1E79}"/>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203857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8630-FC2B-7145-82B4-0F982CD51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D005D1-51E9-3D4D-9E34-94B6A6587D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EC40C-92A8-0C44-92A5-0E801F311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A71404-757D-BF4F-9173-937B7ABAFC2D}"/>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6" name="Footer Placeholder 5">
            <a:extLst>
              <a:ext uri="{FF2B5EF4-FFF2-40B4-BE49-F238E27FC236}">
                <a16:creationId xmlns:a16="http://schemas.microsoft.com/office/drawing/2014/main" id="{0A4F06E9-1DE0-A041-8EB9-9B3731748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CC4FA-F4CD-E449-8A1E-C246D5BFCC27}"/>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137921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02A8-B58A-6C4D-8FA7-33FBC04E0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77FFA-22B2-A046-A746-951E907AE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A3CA43-D3D4-AC4D-A22F-F1E4BB822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C3C519-D209-D442-82FA-FEFF50427D45}"/>
              </a:ext>
            </a:extLst>
          </p:cNvPr>
          <p:cNvSpPr>
            <a:spLocks noGrp="1"/>
          </p:cNvSpPr>
          <p:nvPr>
            <p:ph type="dt" sz="half" idx="10"/>
          </p:nvPr>
        </p:nvSpPr>
        <p:spPr/>
        <p:txBody>
          <a:bodyPr/>
          <a:lstStyle/>
          <a:p>
            <a:fld id="{14867F7B-B3AF-5B43-9125-A9211A5BE28D}" type="datetimeFigureOut">
              <a:rPr lang="en-US" smtClean="0"/>
              <a:t>9/23/20</a:t>
            </a:fld>
            <a:endParaRPr lang="en-US"/>
          </a:p>
        </p:txBody>
      </p:sp>
      <p:sp>
        <p:nvSpPr>
          <p:cNvPr id="6" name="Footer Placeholder 5">
            <a:extLst>
              <a:ext uri="{FF2B5EF4-FFF2-40B4-BE49-F238E27FC236}">
                <a16:creationId xmlns:a16="http://schemas.microsoft.com/office/drawing/2014/main" id="{EB217E88-A4F5-4B47-AEF2-1D71898EB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19E2F-8DB8-6E4D-88BB-61F44F6AF904}"/>
              </a:ext>
            </a:extLst>
          </p:cNvPr>
          <p:cNvSpPr>
            <a:spLocks noGrp="1"/>
          </p:cNvSpPr>
          <p:nvPr>
            <p:ph type="sldNum" sz="quarter" idx="12"/>
          </p:nvPr>
        </p:nvSpPr>
        <p:spPr/>
        <p:txBody>
          <a:bodyPr/>
          <a:lstStyle/>
          <a:p>
            <a:fld id="{DC0F3AC8-8595-F74E-AA0A-B93C231ECCF5}" type="slidenum">
              <a:rPr lang="en-US" smtClean="0"/>
              <a:t>‹#›</a:t>
            </a:fld>
            <a:endParaRPr lang="en-US"/>
          </a:p>
        </p:txBody>
      </p:sp>
    </p:spTree>
    <p:extLst>
      <p:ext uri="{BB962C8B-B14F-4D97-AF65-F5344CB8AC3E}">
        <p14:creationId xmlns:p14="http://schemas.microsoft.com/office/powerpoint/2010/main" val="357256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B701E-1CF6-B64C-94C2-D24560F7B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D434F9-9A7F-8441-9F8D-BD2F791454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76770-2E07-5443-9656-42169ED34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67F7B-B3AF-5B43-9125-A9211A5BE28D}" type="datetimeFigureOut">
              <a:rPr lang="en-US" smtClean="0"/>
              <a:t>9/23/20</a:t>
            </a:fld>
            <a:endParaRPr lang="en-US"/>
          </a:p>
        </p:txBody>
      </p:sp>
      <p:sp>
        <p:nvSpPr>
          <p:cNvPr id="5" name="Footer Placeholder 4">
            <a:extLst>
              <a:ext uri="{FF2B5EF4-FFF2-40B4-BE49-F238E27FC236}">
                <a16:creationId xmlns:a16="http://schemas.microsoft.com/office/drawing/2014/main" id="{644C126A-ACE3-EC47-ACCA-FD1A292A3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7E77E3-F965-1241-BBF9-CA9A7C16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F3AC8-8595-F74E-AA0A-B93C231ECCF5}" type="slidenum">
              <a:rPr lang="en-US" smtClean="0"/>
              <a:t>‹#›</a:t>
            </a:fld>
            <a:endParaRPr lang="en-US"/>
          </a:p>
        </p:txBody>
      </p:sp>
    </p:spTree>
    <p:extLst>
      <p:ext uri="{BB962C8B-B14F-4D97-AF65-F5344CB8AC3E}">
        <p14:creationId xmlns:p14="http://schemas.microsoft.com/office/powerpoint/2010/main" val="130169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43109A-A101-8F4C-B747-17473FD01877}"/>
              </a:ext>
            </a:extLst>
          </p:cNvPr>
          <p:cNvSpPr/>
          <p:nvPr/>
        </p:nvSpPr>
        <p:spPr>
          <a:xfrm>
            <a:off x="2230877" y="3695555"/>
            <a:ext cx="6096000" cy="369332"/>
          </a:xfrm>
          <a:prstGeom prst="rect">
            <a:avLst/>
          </a:prstGeom>
        </p:spPr>
        <p:txBody>
          <a:bodyPr>
            <a:spAutoFit/>
          </a:bodyPr>
          <a:lstStyle/>
          <a:p>
            <a:endParaRPr lang="en-US" dirty="0"/>
          </a:p>
        </p:txBody>
      </p:sp>
      <p:sp>
        <p:nvSpPr>
          <p:cNvPr id="5" name="TextBox 4">
            <a:extLst>
              <a:ext uri="{FF2B5EF4-FFF2-40B4-BE49-F238E27FC236}">
                <a16:creationId xmlns:a16="http://schemas.microsoft.com/office/drawing/2014/main" id="{63D581F5-0411-1248-8871-6D19D579B31E}"/>
              </a:ext>
            </a:extLst>
          </p:cNvPr>
          <p:cNvSpPr txBox="1"/>
          <p:nvPr/>
        </p:nvSpPr>
        <p:spPr>
          <a:xfrm>
            <a:off x="515566" y="5230611"/>
            <a:ext cx="7431932" cy="1384995"/>
          </a:xfrm>
          <a:prstGeom prst="rect">
            <a:avLst/>
          </a:prstGeom>
          <a:noFill/>
        </p:spPr>
        <p:txBody>
          <a:bodyPr wrap="square" rtlCol="0">
            <a:spAutoFit/>
          </a:bodyPr>
          <a:lstStyle/>
          <a:p>
            <a:r>
              <a:rPr lang="en-US" sz="1400" dirty="0"/>
              <a:t>Network-topology analyses revealed significant findings for ses4_down (which was significant by both network expansion and prioritization methods). We have highlighted the top genes based on the network diffusion analysis, i.e. genes which are probably the hub genes, boasting more connectivity than other network members.  See the appendix for an enrichment gene ontology over-representation analysis for the network which details which give the major functions associated with the network.</a:t>
            </a:r>
          </a:p>
        </p:txBody>
      </p:sp>
      <p:pic>
        <p:nvPicPr>
          <p:cNvPr id="8" name="Picture 7">
            <a:extLst>
              <a:ext uri="{FF2B5EF4-FFF2-40B4-BE49-F238E27FC236}">
                <a16:creationId xmlns:a16="http://schemas.microsoft.com/office/drawing/2014/main" id="{F886A442-352F-5447-A892-E8A30ED9C508}"/>
              </a:ext>
            </a:extLst>
          </p:cNvPr>
          <p:cNvPicPr>
            <a:picLocks noChangeAspect="1"/>
          </p:cNvPicPr>
          <p:nvPr/>
        </p:nvPicPr>
        <p:blipFill>
          <a:blip r:embed="rId2"/>
          <a:stretch>
            <a:fillRect/>
          </a:stretch>
        </p:blipFill>
        <p:spPr>
          <a:xfrm>
            <a:off x="1726353" y="-234778"/>
            <a:ext cx="6221145" cy="5567561"/>
          </a:xfrm>
          <a:prstGeom prst="rect">
            <a:avLst/>
          </a:prstGeom>
        </p:spPr>
      </p:pic>
    </p:spTree>
    <p:extLst>
      <p:ext uri="{BB962C8B-B14F-4D97-AF65-F5344CB8AC3E}">
        <p14:creationId xmlns:p14="http://schemas.microsoft.com/office/powerpoint/2010/main" val="377475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79</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cp:revision>
  <dcterms:created xsi:type="dcterms:W3CDTF">2020-09-23T10:56:06Z</dcterms:created>
  <dcterms:modified xsi:type="dcterms:W3CDTF">2020-09-23T12:17:03Z</dcterms:modified>
</cp:coreProperties>
</file>