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F23F-0146-01F4-C2AE-C491DBA6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D00F8-66B5-84BA-91A3-64F3CDF2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1AE5-35E5-ABFD-4E3F-CCD3F84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67DB-D95F-A71D-FF99-3E8522C7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A0EC-BBCE-F62F-3FC5-117DD471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30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8CC-B15E-B823-3D6E-19DB260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DF4E7-C42B-FA85-7AEA-00EBD088F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14A0-9A8A-736E-4543-1C1C191D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E5E6B-9EA3-28C3-B5AF-909180CE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3FC4-2714-5FAB-27C3-8B676278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13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F6D64-D328-390B-2D7B-8CFA2C45E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1238E-A6E2-79A9-6301-348D06F4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BC1B-A728-3488-75C5-178F6105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389-B94D-2275-203D-3E8E4B0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09D1-9C99-5943-38E4-7692BB86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19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2FD-F0A9-0900-E472-64F4CFD1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C3C5-BE18-B790-38A4-07831D7A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39ED-E1AA-26EC-8881-E447EA7A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30F9-DE1A-5B4B-F93F-2AE045A5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0477-CD65-C3A4-BA5B-4706FBAE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00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1C8E-0059-865A-92D2-F67CBDF0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A49D-CE6B-0333-CE28-66FA25F7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B74F-74EF-AE5D-0BBA-A677FAFC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42AB-0780-6040-7659-1217D158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9CD9-02B2-8BE9-2ED1-E9B88863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7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6054-3075-8824-A3B7-062C5A64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9E59-11DA-789A-2AA0-733AF014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1983-1304-8394-48C5-93F5F1A3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C3EA-4E82-ED92-2E88-ADEC63EA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4A3F-A602-8A88-818D-C958816A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1BF9-22CF-1E82-10D3-1C696F56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76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2DA-FB4C-015D-068B-B821AE92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9D7E-C133-68D4-69A0-705B6CCA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65153-DAD8-0537-916C-C7CA33FC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E52A1-7A52-A2A5-844D-4F9E4BADD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5454C-9BBC-2C0A-0F10-B332B792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8CF-4993-801D-3466-2B93EB9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B2161-5246-6043-6D44-2BEC28D4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2009F-87F9-C444-FE57-955C5CD2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38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30C7-CDE1-88E9-B164-AF838DCD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739F4-38BD-3547-12C6-04A33BBD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43AB9-D66B-D71A-130C-F9C8BEF9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1310-2BB0-A0F1-4103-9805E011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86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90729-C8F7-515A-5D0E-B298B342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0283F-97FE-DF94-7DB5-14B4C379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9AB0-4E50-35C9-8744-D05CBD30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5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D676-1B1E-DDEF-A476-29D0533A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DAD8-A59C-2025-A569-09A7F40F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2C85-D2E0-B1DD-CBDC-1CABEF81D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B97C-7A89-B556-07D6-7040DCFD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A186-1673-37E5-8BD8-BED8EEB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E6C8-69A9-F2AB-F742-8C45C7C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0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DFFC-D33C-886F-4625-84017B4F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35CA-B0CB-62EC-4D75-30312AEF6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D0DBF-34FB-3DB6-1916-697C6A38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F670-036C-2F02-4BC8-DF5E42F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5C06-0784-09C5-3E24-C76CF0AB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449D-44B9-E853-49FF-9F3D1DA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68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312CF-C6F3-2CA7-4BC6-B45CC828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F9AE-5A4D-A424-0406-9C6D59F5A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3916-86CD-6681-0F7B-D151EF39B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A155-6591-4023-857E-ED4AA9D7FF61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1420-A3E8-AF7F-2FD3-BD9BC9B7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F7F3-C6F8-558C-72FD-F2C8A556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DAB0-456D-4723-ABB3-F0294ACA6B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44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47801-FF80-5546-7696-7A0381CC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32" y="1370012"/>
            <a:ext cx="8863330" cy="41179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8CA0A-9946-2145-26F3-D929D73C692A}"/>
              </a:ext>
            </a:extLst>
          </p:cNvPr>
          <p:cNvCxnSpPr/>
          <p:nvPr/>
        </p:nvCxnSpPr>
        <p:spPr>
          <a:xfrm>
            <a:off x="1975449" y="1026543"/>
            <a:ext cx="0" cy="34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DA6F8E-ED88-3882-B600-336C096B27AC}"/>
              </a:ext>
            </a:extLst>
          </p:cNvPr>
          <p:cNvSpPr txBox="1"/>
          <p:nvPr/>
        </p:nvSpPr>
        <p:spPr>
          <a:xfrm>
            <a:off x="474452" y="657210"/>
            <a:ext cx="562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&amp; CSS Grid</a:t>
            </a:r>
          </a:p>
          <a:p>
            <a:pPr algn="ctr"/>
            <a:r>
              <a:rPr lang="en-US" dirty="0"/>
              <a:t>Masih </a:t>
            </a:r>
            <a:r>
              <a:rPr lang="en-US" dirty="0" err="1"/>
              <a:t>bingung</a:t>
            </a:r>
            <a:r>
              <a:rPr lang="en-US" dirty="0"/>
              <a:t> grid </a:t>
            </a:r>
            <a:r>
              <a:rPr lang="en-US" dirty="0" err="1"/>
              <a:t>hehe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C090-D6D8-A22D-34AD-295117C0AE49}"/>
              </a:ext>
            </a:extLst>
          </p:cNvPr>
          <p:cNvSpPr/>
          <p:nvPr/>
        </p:nvSpPr>
        <p:spPr>
          <a:xfrm>
            <a:off x="1664333" y="1370013"/>
            <a:ext cx="8863330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32583E-EF1D-5FF4-AC63-B4F9FC5EBA62}"/>
              </a:ext>
            </a:extLst>
          </p:cNvPr>
          <p:cNvCxnSpPr/>
          <p:nvPr/>
        </p:nvCxnSpPr>
        <p:spPr>
          <a:xfrm>
            <a:off x="6590581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63356A-2315-ADAE-27B7-97A2498A045C}"/>
              </a:ext>
            </a:extLst>
          </p:cNvPr>
          <p:cNvCxnSpPr/>
          <p:nvPr/>
        </p:nvCxnSpPr>
        <p:spPr>
          <a:xfrm>
            <a:off x="7381336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773FE0-3463-671E-3D8D-91C32E52A8FB}"/>
              </a:ext>
            </a:extLst>
          </p:cNvPr>
          <p:cNvCxnSpPr/>
          <p:nvPr/>
        </p:nvCxnSpPr>
        <p:spPr>
          <a:xfrm>
            <a:off x="8172091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A7DC3-20A4-8E0F-C7AD-8636B5EF3216}"/>
              </a:ext>
            </a:extLst>
          </p:cNvPr>
          <p:cNvCxnSpPr/>
          <p:nvPr/>
        </p:nvCxnSpPr>
        <p:spPr>
          <a:xfrm>
            <a:off x="8885208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CD5B2B-BDF8-FADA-B690-A1F7D701E524}"/>
              </a:ext>
            </a:extLst>
          </p:cNvPr>
          <p:cNvCxnSpPr/>
          <p:nvPr/>
        </p:nvCxnSpPr>
        <p:spPr>
          <a:xfrm>
            <a:off x="9460303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843019-55BC-57E5-15B6-3245BA91E2CB}"/>
              </a:ext>
            </a:extLst>
          </p:cNvPr>
          <p:cNvCxnSpPr/>
          <p:nvPr/>
        </p:nvCxnSpPr>
        <p:spPr>
          <a:xfrm>
            <a:off x="10035398" y="1370012"/>
            <a:ext cx="0" cy="36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5776C-3B5A-D508-4719-CDCD226C9943}"/>
              </a:ext>
            </a:extLst>
          </p:cNvPr>
          <p:cNvSpPr/>
          <p:nvPr/>
        </p:nvSpPr>
        <p:spPr>
          <a:xfrm>
            <a:off x="6254151" y="2165230"/>
            <a:ext cx="4114800" cy="3322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79B630-CD6F-233D-56BD-1BD23986CE66}"/>
              </a:ext>
            </a:extLst>
          </p:cNvPr>
          <p:cNvSpPr txBox="1"/>
          <p:nvPr/>
        </p:nvSpPr>
        <p:spPr>
          <a:xfrm>
            <a:off x="10745638" y="3180277"/>
            <a:ext cx="107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Image, Float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55585-E8F9-DB19-2E78-AC7CF477E7AA}"/>
              </a:ext>
            </a:extLst>
          </p:cNvPr>
          <p:cNvSpPr txBox="1"/>
          <p:nvPr/>
        </p:nvSpPr>
        <p:spPr>
          <a:xfrm>
            <a:off x="60385" y="2058842"/>
            <a:ext cx="144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paragraph</a:t>
            </a:r>
            <a:r>
              <a:rPr lang="en-ID" sz="1200" dirty="0"/>
              <a:t>, font </a:t>
            </a:r>
            <a:r>
              <a:rPr lang="en-ID" sz="1200" dirty="0" err="1"/>
              <a:t>color</a:t>
            </a:r>
            <a:r>
              <a:rPr lang="en-ID" sz="1200" dirty="0"/>
              <a:t>, strong, class dan Span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CEF8B9-92ED-01E6-2B38-DD9E72930817}"/>
              </a:ext>
            </a:extLst>
          </p:cNvPr>
          <p:cNvSpPr/>
          <p:nvPr/>
        </p:nvSpPr>
        <p:spPr>
          <a:xfrm>
            <a:off x="1664331" y="2035834"/>
            <a:ext cx="3424687" cy="216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324DD-9F87-09E6-B543-1078EB9544DE}"/>
              </a:ext>
            </a:extLst>
          </p:cNvPr>
          <p:cNvCxnSpPr/>
          <p:nvPr/>
        </p:nvCxnSpPr>
        <p:spPr>
          <a:xfrm>
            <a:off x="1380226" y="2243508"/>
            <a:ext cx="28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38B3A0-1641-75B8-648D-B2A9CDCED443}"/>
              </a:ext>
            </a:extLst>
          </p:cNvPr>
          <p:cNvSpPr txBox="1"/>
          <p:nvPr/>
        </p:nvSpPr>
        <p:spPr>
          <a:xfrm>
            <a:off x="14937" y="2770031"/>
            <a:ext cx="144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Paragraph, span, font weight, 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33FE9E-BADB-0351-E817-C5A881242085}"/>
              </a:ext>
            </a:extLst>
          </p:cNvPr>
          <p:cNvCxnSpPr/>
          <p:nvPr/>
        </p:nvCxnSpPr>
        <p:spPr>
          <a:xfrm>
            <a:off x="1363567" y="2966680"/>
            <a:ext cx="28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58035C-8B7B-B3F1-1A26-70C5B5AA8173}"/>
              </a:ext>
            </a:extLst>
          </p:cNvPr>
          <p:cNvCxnSpPr/>
          <p:nvPr/>
        </p:nvCxnSpPr>
        <p:spPr>
          <a:xfrm>
            <a:off x="1363566" y="3503442"/>
            <a:ext cx="28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938BD-2521-AEFB-1092-0813BF6F1C05}"/>
              </a:ext>
            </a:extLst>
          </p:cNvPr>
          <p:cNvSpPr txBox="1"/>
          <p:nvPr/>
        </p:nvSpPr>
        <p:spPr>
          <a:xfrm>
            <a:off x="48033" y="3351688"/>
            <a:ext cx="1445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Button + hover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8B6BA-154F-2B18-0371-135AC8209E44}"/>
              </a:ext>
            </a:extLst>
          </p:cNvPr>
          <p:cNvCxnSpPr>
            <a:cxnSpLocks/>
          </p:cNvCxnSpPr>
          <p:nvPr/>
        </p:nvCxnSpPr>
        <p:spPr>
          <a:xfrm>
            <a:off x="1399225" y="3940514"/>
            <a:ext cx="28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998F54-CF93-FBAF-B553-4B7DD9CBA003}"/>
              </a:ext>
            </a:extLst>
          </p:cNvPr>
          <p:cNvSpPr txBox="1"/>
          <p:nvPr/>
        </p:nvSpPr>
        <p:spPr>
          <a:xfrm>
            <a:off x="33373" y="3826608"/>
            <a:ext cx="144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Div</a:t>
            </a:r>
            <a:r>
              <a:rPr lang="en-US" sz="1200" dirty="0"/>
              <a:t>, width </a:t>
            </a:r>
            <a:r>
              <a:rPr lang="en-US" sz="1200" dirty="0" err="1"/>
              <a:t>heith</a:t>
            </a:r>
            <a:r>
              <a:rPr lang="en-US" sz="1200" dirty="0"/>
              <a:t> dan Rounded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885F3-E70A-9F2C-BDAD-15FCF5F4ACC4}"/>
              </a:ext>
            </a:extLst>
          </p:cNvPr>
          <p:cNvSpPr txBox="1"/>
          <p:nvPr/>
        </p:nvSpPr>
        <p:spPr>
          <a:xfrm>
            <a:off x="474452" y="5598543"/>
            <a:ext cx="1005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Kesimpulan :</a:t>
            </a:r>
          </a:p>
          <a:p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grid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dan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 dan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6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Reynaldi Ramadhana Iman</dc:creator>
  <cp:lastModifiedBy>Reynaldi Ramadhana Iman</cp:lastModifiedBy>
  <cp:revision>1</cp:revision>
  <dcterms:created xsi:type="dcterms:W3CDTF">2022-12-21T18:19:49Z</dcterms:created>
  <dcterms:modified xsi:type="dcterms:W3CDTF">2022-12-21T18:20:10Z</dcterms:modified>
</cp:coreProperties>
</file>