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4" r:id="rId6"/>
    <p:sldId id="265" r:id="rId7"/>
    <p:sldId id="25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Josefin Sans Bold" pitchFamily="2" charset="0"/>
      <p:regular r:id="rId13"/>
      <p:boldItalic r:id="rId14"/>
    </p:embeddedFont>
    <p:embeddedFont>
      <p:font typeface="Josefin Sans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2409381"/>
            <a:ext cx="8237900" cy="4839763"/>
            <a:chOff x="0" y="-66675"/>
            <a:chExt cx="10983867" cy="6453017"/>
          </a:xfrm>
        </p:grpSpPr>
        <p:sp>
          <p:nvSpPr>
            <p:cNvPr id="3" name="TextBox 3"/>
            <p:cNvSpPr txBox="1"/>
            <p:nvPr/>
          </p:nvSpPr>
          <p:spPr>
            <a:xfrm>
              <a:off x="0" y="1763445"/>
              <a:ext cx="10956112" cy="1461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8000" dirty="0" err="1">
                  <a:solidFill>
                    <a:srgbClr val="F7B4A7"/>
                  </a:solidFill>
                  <a:latin typeface="Josefin Sans Bold Bold"/>
                </a:rPr>
                <a:t>Tugas</a:t>
              </a:r>
              <a:r>
                <a:rPr lang="en-US" sz="8000" dirty="0">
                  <a:solidFill>
                    <a:srgbClr val="F7B4A7"/>
                  </a:solidFill>
                  <a:latin typeface="Josefin Sans Bold Bold"/>
                </a:rPr>
                <a:t> ReactJS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0956112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 dirty="0" err="1">
                  <a:solidFill>
                    <a:srgbClr val="94DDDE"/>
                  </a:solidFill>
                  <a:latin typeface="Josefin Sans Regular"/>
                </a:rPr>
                <a:t>Tugas</a:t>
              </a:r>
              <a:r>
                <a:rPr lang="en-US" sz="2400" spc="446" dirty="0">
                  <a:solidFill>
                    <a:srgbClr val="94DDDE"/>
                  </a:solidFill>
                  <a:latin typeface="Josefin Sans Regular"/>
                </a:rPr>
                <a:t> </a:t>
              </a:r>
              <a:r>
                <a:rPr lang="en-US" sz="2400" spc="446" dirty="0" err="1">
                  <a:solidFill>
                    <a:srgbClr val="94DDDE"/>
                  </a:solidFill>
                  <a:latin typeface="Josefin Sans Regular"/>
                </a:rPr>
                <a:t>Individu</a:t>
              </a:r>
              <a:endParaRPr lang="en-US" sz="2400" spc="446" dirty="0">
                <a:solidFill>
                  <a:srgbClr val="94DDDE"/>
                </a:solidFill>
                <a:latin typeface="Josefin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596382"/>
              <a:ext cx="10956112" cy="789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endParaRPr lang="en-US" sz="3400" dirty="0">
                <a:solidFill>
                  <a:srgbClr val="94DDDE"/>
                </a:solidFill>
                <a:latin typeface="Josefin Sans Regular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335FE110-2382-13A7-A4B2-CC93E1B6711F}"/>
                </a:ext>
              </a:extLst>
            </p:cNvPr>
            <p:cNvSpPr txBox="1"/>
            <p:nvPr/>
          </p:nvSpPr>
          <p:spPr>
            <a:xfrm>
              <a:off x="27755" y="5204418"/>
              <a:ext cx="10956112" cy="1140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446" dirty="0">
                  <a:solidFill>
                    <a:srgbClr val="94DDDE"/>
                  </a:solidFill>
                  <a:latin typeface="Josefin Sans Regular"/>
                </a:rPr>
                <a:t>Created by :</a:t>
              </a:r>
            </a:p>
            <a:p>
              <a:pPr>
                <a:lnSpc>
                  <a:spcPts val="3359"/>
                </a:lnSpc>
              </a:pPr>
              <a:r>
                <a:rPr lang="en-US" sz="2400" spc="446" dirty="0">
                  <a:solidFill>
                    <a:srgbClr val="94DDDE"/>
                  </a:solidFill>
                  <a:latin typeface="Josefin Sans Regular"/>
                </a:rPr>
                <a:t>Reynaldi Ramadhana Iman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495732" y="3214319"/>
            <a:ext cx="3874545" cy="5122596"/>
          </a:xfrm>
          <a:prstGeom prst="rect">
            <a:avLst/>
          </a:prstGeom>
        </p:spPr>
      </p:pic>
      <p:grpSp>
        <p:nvGrpSpPr>
          <p:cNvPr id="9" name="Group 2">
            <a:extLst>
              <a:ext uri="{FF2B5EF4-FFF2-40B4-BE49-F238E27FC236}">
                <a16:creationId xmlns:a16="http://schemas.microsoft.com/office/drawing/2014/main" id="{D4059666-3D7A-F14A-6B23-D1EBAA9D64FA}"/>
              </a:ext>
            </a:extLst>
          </p:cNvPr>
          <p:cNvGrpSpPr/>
          <p:nvPr/>
        </p:nvGrpSpPr>
        <p:grpSpPr>
          <a:xfrm>
            <a:off x="8839200" y="3214319"/>
            <a:ext cx="9334050" cy="3528373"/>
            <a:chOff x="0" y="-9525"/>
            <a:chExt cx="12445400" cy="4704498"/>
          </a:xfrm>
        </p:grpSpPr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4FAEF099-B112-1417-27C7-EBE8D21BF3AB}"/>
                </a:ext>
              </a:extLst>
            </p:cNvPr>
            <p:cNvSpPr txBox="1"/>
            <p:nvPr/>
          </p:nvSpPr>
          <p:spPr>
            <a:xfrm>
              <a:off x="0" y="-9525"/>
              <a:ext cx="11101531" cy="164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 dirty="0">
                  <a:solidFill>
                    <a:srgbClr val="F7B4A7"/>
                  </a:solidFill>
                  <a:latin typeface="Josefin Sans Bold Bold"/>
                </a:rPr>
                <a:t>List Page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84887F55-17EB-9551-F6F7-A492CF1BB3AE}"/>
                </a:ext>
              </a:extLst>
            </p:cNvPr>
            <p:cNvSpPr txBox="1"/>
            <p:nvPr/>
          </p:nvSpPr>
          <p:spPr>
            <a:xfrm>
              <a:off x="0" y="2289186"/>
              <a:ext cx="12445400" cy="2405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ts val="4784"/>
                </a:lnSpc>
                <a:buAutoNum type="arabicPeriod"/>
              </a:pPr>
              <a:r>
                <a:rPr lang="en-US" sz="2899" spc="347" dirty="0">
                  <a:solidFill>
                    <a:srgbClr val="94DDDE"/>
                  </a:solidFill>
                  <a:latin typeface="Josefin Sans Regular"/>
                </a:rPr>
                <a:t>Home</a:t>
              </a:r>
            </a:p>
            <a:p>
              <a:pPr marL="514350" indent="-514350">
                <a:lnSpc>
                  <a:spcPts val="4784"/>
                </a:lnSpc>
                <a:buAutoNum type="arabicPeriod"/>
              </a:pPr>
              <a:r>
                <a:rPr lang="en-US" sz="2899" spc="347" dirty="0" err="1">
                  <a:solidFill>
                    <a:srgbClr val="94DDDE"/>
                  </a:solidFill>
                  <a:latin typeface="Josefin Sans Regular"/>
                </a:rPr>
                <a:t>Portofolio</a:t>
              </a:r>
              <a:endParaRPr lang="en-US" sz="2899" spc="347" dirty="0">
                <a:solidFill>
                  <a:srgbClr val="94DDDE"/>
                </a:solidFill>
                <a:latin typeface="Josefin Sans Regular"/>
              </a:endParaRPr>
            </a:p>
            <a:p>
              <a:pPr marL="514350" indent="-514350">
                <a:lnSpc>
                  <a:spcPts val="4784"/>
                </a:lnSpc>
                <a:buAutoNum type="arabicPeriod"/>
              </a:pPr>
              <a:r>
                <a:rPr lang="en-US" sz="2899" spc="347" dirty="0">
                  <a:solidFill>
                    <a:srgbClr val="94DDDE"/>
                  </a:solidFill>
                  <a:latin typeface="Josefin Sans Regular"/>
                </a:rPr>
                <a:t>Contact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914F1CB8-2DDB-BD14-B941-50C8F84C8844}"/>
              </a:ext>
            </a:extLst>
          </p:cNvPr>
          <p:cNvSpPr txBox="1"/>
          <p:nvPr/>
        </p:nvSpPr>
        <p:spPr>
          <a:xfrm>
            <a:off x="1600200" y="1790700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 dirty="0" err="1">
                <a:solidFill>
                  <a:srgbClr val="F7B4A7"/>
                </a:solidFill>
                <a:latin typeface="Josefin Sans Bold"/>
              </a:rPr>
              <a:t>Penjelasan</a:t>
            </a:r>
            <a:r>
              <a:rPr lang="en-US" sz="64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6400" dirty="0" err="1">
                <a:solidFill>
                  <a:srgbClr val="F7B4A7"/>
                </a:solidFill>
                <a:latin typeface="Josefin Sans Bold"/>
              </a:rPr>
              <a:t>Tugas</a:t>
            </a:r>
            <a:endParaRPr lang="en-US" sz="6400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DB9F3D6-5958-C349-8B77-6D27A6478E68}"/>
              </a:ext>
            </a:extLst>
          </p:cNvPr>
          <p:cNvSpPr txBox="1"/>
          <p:nvPr/>
        </p:nvSpPr>
        <p:spPr>
          <a:xfrm>
            <a:off x="1371601" y="2933700"/>
            <a:ext cx="7086600" cy="5763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3056" lvl="1" algn="just">
              <a:lnSpc>
                <a:spcPts val="4060"/>
              </a:lnSpc>
            </a:pP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Membuat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website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Portofolio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Pribadi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secara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sederhana</a:t>
            </a:r>
            <a:endParaRPr lang="en-US" sz="2900" dirty="0">
              <a:solidFill>
                <a:srgbClr val="94DDDE"/>
              </a:solidFill>
              <a:latin typeface="Josefin Sans Regular"/>
            </a:endParaRPr>
          </a:p>
          <a:p>
            <a:pPr marL="313056" lvl="1" algn="just">
              <a:lnSpc>
                <a:spcPts val="4060"/>
              </a:lnSpc>
            </a:pPr>
            <a:endParaRPr lang="en-US" sz="2900" dirty="0">
              <a:solidFill>
                <a:srgbClr val="94DDDE"/>
              </a:solidFill>
              <a:latin typeface="Josefin Sans Regular"/>
            </a:endParaRPr>
          </a:p>
          <a:p>
            <a:pPr marL="313056" lvl="1" algn="just">
              <a:lnSpc>
                <a:spcPts val="4060"/>
              </a:lnSpc>
            </a:pP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Website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Portofolio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saya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(Reynaldi),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terdiri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dari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3 menu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yaitu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:</a:t>
            </a: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Home (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Beranda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) 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 Halaman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muka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website</a:t>
            </a: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Portofolio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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Menjelaskan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pengalam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saya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secara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singkat</a:t>
            </a:r>
            <a:endParaRPr lang="en-US" sz="2900" dirty="0">
              <a:solidFill>
                <a:srgbClr val="94DDDE"/>
              </a:solidFill>
              <a:latin typeface="Josefin Sans Regular"/>
              <a:sym typeface="Wingdings" panose="05000000000000000000" pitchFamily="2" charset="2"/>
            </a:endParaRP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Contact  Page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informasi</a:t>
            </a:r>
            <a:r>
              <a:rPr lang="en-US" sz="2900" dirty="0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 social media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  <a:sym typeface="Wingdings" panose="05000000000000000000" pitchFamily="2" charset="2"/>
              </a:rPr>
              <a:t>saya</a:t>
            </a:r>
            <a:endParaRPr lang="en-US" sz="2900" dirty="0">
              <a:solidFill>
                <a:srgbClr val="94DDDE"/>
              </a:solidFill>
              <a:latin typeface="Josefin Sans Regular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B00324D-7130-DC7E-F278-E75CF3008AA9}"/>
              </a:ext>
            </a:extLst>
          </p:cNvPr>
          <p:cNvSpPr txBox="1"/>
          <p:nvPr/>
        </p:nvSpPr>
        <p:spPr>
          <a:xfrm>
            <a:off x="9775555" y="1812989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 dirty="0" err="1">
                <a:solidFill>
                  <a:srgbClr val="F7B4A7"/>
                </a:solidFill>
                <a:latin typeface="Josefin Sans Bold"/>
              </a:rPr>
              <a:t>Tekonologi</a:t>
            </a:r>
            <a:endParaRPr lang="en-US" sz="6400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9D7C7F9-556E-DF71-F968-48F28AE3438C}"/>
              </a:ext>
            </a:extLst>
          </p:cNvPr>
          <p:cNvSpPr txBox="1"/>
          <p:nvPr/>
        </p:nvSpPr>
        <p:spPr>
          <a:xfrm>
            <a:off x="9546956" y="2955989"/>
            <a:ext cx="7086600" cy="3660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3056" lvl="1" algn="just">
              <a:lnSpc>
                <a:spcPts val="4060"/>
              </a:lnSpc>
            </a:pP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Teknologi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yang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digunakan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untuk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membuat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website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ini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adalah</a:t>
            </a:r>
            <a:endParaRPr lang="en-US" sz="2900" dirty="0">
              <a:solidFill>
                <a:srgbClr val="94DDDE"/>
              </a:solidFill>
              <a:latin typeface="Josefin Sans Regular"/>
            </a:endParaRPr>
          </a:p>
          <a:p>
            <a:pPr marL="313056" lvl="1" algn="just">
              <a:lnSpc>
                <a:spcPts val="4060"/>
              </a:lnSpc>
            </a:pPr>
            <a:endParaRPr lang="en-US" sz="2900" dirty="0">
              <a:solidFill>
                <a:srgbClr val="94DDDE"/>
              </a:solidFill>
              <a:latin typeface="Josefin Sans Regular"/>
            </a:endParaRP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Menggunakan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Basic React (</a:t>
            </a:r>
            <a:r>
              <a:rPr lang="en-US" sz="2900" dirty="0" err="1">
                <a:solidFill>
                  <a:srgbClr val="94DDDE"/>
                </a:solidFill>
                <a:latin typeface="Josefin Sans Regular"/>
              </a:rPr>
              <a:t>npx</a:t>
            </a: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 create-react-app)</a:t>
            </a: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CSS Vanilla</a:t>
            </a:r>
          </a:p>
          <a:p>
            <a:pPr marL="827406" lvl="1" indent="-514350" algn="just">
              <a:lnSpc>
                <a:spcPts val="4060"/>
              </a:lnSpc>
              <a:buAutoNum type="arabicPeriod"/>
            </a:pPr>
            <a:r>
              <a:rPr lang="en-US" sz="2900" dirty="0">
                <a:solidFill>
                  <a:srgbClr val="94DDDE"/>
                </a:solidFill>
                <a:latin typeface="Josefin Sans Regular"/>
              </a:rPr>
              <a:t>CSS Tailwind</a:t>
            </a:r>
          </a:p>
        </p:txBody>
      </p:sp>
    </p:spTree>
    <p:extLst>
      <p:ext uri="{BB962C8B-B14F-4D97-AF65-F5344CB8AC3E}">
        <p14:creationId xmlns:p14="http://schemas.microsoft.com/office/powerpoint/2010/main" val="201512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06665" y="1333500"/>
            <a:ext cx="2285999" cy="82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F7B4A7"/>
                </a:solidFill>
                <a:latin typeface="Josefin Sans Bold"/>
              </a:rPr>
              <a:t>Home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14F1CB8-2DDB-BD14-B941-50C8F84C8844}"/>
              </a:ext>
            </a:extLst>
          </p:cNvPr>
          <p:cNvSpPr txBox="1"/>
          <p:nvPr/>
        </p:nvSpPr>
        <p:spPr>
          <a:xfrm>
            <a:off x="533400" y="647700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 dirty="0">
                <a:solidFill>
                  <a:srgbClr val="F7B4A7"/>
                </a:solidFill>
                <a:latin typeface="Josefin Sans Bold"/>
              </a:rPr>
              <a:t>UI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0B0D9-6D64-E8BB-930A-FCAD218C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05100"/>
            <a:ext cx="15219424" cy="58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32332" y="1333500"/>
            <a:ext cx="3823335" cy="82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 err="1">
                <a:solidFill>
                  <a:srgbClr val="F7B4A7"/>
                </a:solidFill>
                <a:latin typeface="Josefin Sans Bold"/>
              </a:rPr>
              <a:t>Portofolio</a:t>
            </a:r>
            <a:endParaRPr lang="en-US" sz="4800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914F1CB8-2DDB-BD14-B941-50C8F84C8844}"/>
              </a:ext>
            </a:extLst>
          </p:cNvPr>
          <p:cNvSpPr txBox="1"/>
          <p:nvPr/>
        </p:nvSpPr>
        <p:spPr>
          <a:xfrm>
            <a:off x="533400" y="647700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 dirty="0">
                <a:solidFill>
                  <a:srgbClr val="F7B4A7"/>
                </a:solidFill>
                <a:latin typeface="Josefin Sans Bold"/>
              </a:rPr>
              <a:t>UI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AD4FB-FE07-AADB-6139-1E5ADD5A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30" y="2848373"/>
            <a:ext cx="15322537" cy="58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>
            <a:extLst>
              <a:ext uri="{FF2B5EF4-FFF2-40B4-BE49-F238E27FC236}">
                <a16:creationId xmlns:a16="http://schemas.microsoft.com/office/drawing/2014/main" id="{914F1CB8-2DDB-BD14-B941-50C8F84C8844}"/>
              </a:ext>
            </a:extLst>
          </p:cNvPr>
          <p:cNvSpPr txBox="1"/>
          <p:nvPr/>
        </p:nvSpPr>
        <p:spPr>
          <a:xfrm>
            <a:off x="533400" y="647700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6400" dirty="0">
                <a:solidFill>
                  <a:srgbClr val="F7B4A7"/>
                </a:solidFill>
                <a:latin typeface="Josefin Sans Bold"/>
              </a:rPr>
              <a:t>UI Design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E27780F-321F-40FE-3F94-BC1BF0C29A32}"/>
              </a:ext>
            </a:extLst>
          </p:cNvPr>
          <p:cNvSpPr txBox="1"/>
          <p:nvPr/>
        </p:nvSpPr>
        <p:spPr>
          <a:xfrm>
            <a:off x="7232332" y="1333500"/>
            <a:ext cx="3823335" cy="82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dirty="0">
                <a:solidFill>
                  <a:srgbClr val="F7B4A7"/>
                </a:solidFill>
                <a:latin typeface="Josefin Sans Bold"/>
              </a:rPr>
              <a:t>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D3387-447B-129A-DFA3-6AC21A38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48373"/>
            <a:ext cx="15240000" cy="58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FBE8387-DF05-0972-4B11-5E6C85962B0D}"/>
              </a:ext>
            </a:extLst>
          </p:cNvPr>
          <p:cNvSpPr txBox="1"/>
          <p:nvPr/>
        </p:nvSpPr>
        <p:spPr>
          <a:xfrm>
            <a:off x="5867400" y="4698186"/>
            <a:ext cx="7165867" cy="89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6400" dirty="0">
                <a:solidFill>
                  <a:srgbClr val="F7B4A7"/>
                </a:solidFill>
                <a:latin typeface="Josefi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89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Josefin Sans Bold Bold</vt:lpstr>
      <vt:lpstr>Arial</vt:lpstr>
      <vt:lpstr>Josefin Sans Regular</vt:lpstr>
      <vt:lpstr>Calibri</vt:lpstr>
      <vt:lpstr>Josefin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Elemen &amp; Mockup Isometrik Teknologi dalam Pendidikan Presentasi Teknologi</dc:title>
  <cp:lastModifiedBy>Reynaldi Ramadhana Iman</cp:lastModifiedBy>
  <cp:revision>11</cp:revision>
  <dcterms:created xsi:type="dcterms:W3CDTF">2006-08-16T00:00:00Z</dcterms:created>
  <dcterms:modified xsi:type="dcterms:W3CDTF">2023-04-03T16:52:34Z</dcterms:modified>
  <dc:identifier>DAFWDeUKlf0</dc:identifier>
</cp:coreProperties>
</file>