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-128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D804E-7445-0C43-B500-C84727572386}" type="datetimeFigureOut">
              <a:rPr kumimoji="1" lang="zh-CN" altLang="en-US" smtClean="0"/>
              <a:t>09.04.17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817A-DB93-6F41-A771-68D0791814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59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09.04.17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09.04.17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image" Target="../media/image7.png"/><Relationship Id="rId5" Type="http://schemas.openxmlformats.org/officeDocument/2006/relationships/slide" Target="slide5.xml"/><Relationship Id="rId6" Type="http://schemas.openxmlformats.org/officeDocument/2006/relationships/image" Target="../media/image8.png"/><Relationship Id="rId7" Type="http://schemas.openxmlformats.org/officeDocument/2006/relationships/slide" Target="slide6.xml"/><Relationship Id="rId8" Type="http://schemas.openxmlformats.org/officeDocument/2006/relationships/image" Target="../media/image9.png"/><Relationship Id="rId9" Type="http://schemas.openxmlformats.org/officeDocument/2006/relationships/slide" Target="slide7.xml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MANAGE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GYM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Yuguang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Yao,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Xingyu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Zheyu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Wang</a:t>
            </a:r>
          </a:p>
          <a:p>
            <a:r>
              <a:rPr kumimoji="1" lang="en-US" altLang="zh-CN" sz="1800" i="1" dirty="0" smtClean="0"/>
              <a:t>Modeling</a:t>
            </a:r>
            <a:r>
              <a:rPr kumimoji="1" lang="zh-CN" altLang="en-US" sz="1800" i="1" dirty="0" smtClean="0"/>
              <a:t> </a:t>
            </a:r>
            <a:r>
              <a:rPr kumimoji="1" lang="en-US" altLang="zh-CN" sz="1800" i="1" dirty="0" smtClean="0"/>
              <a:t>environment:</a:t>
            </a:r>
            <a:r>
              <a:rPr kumimoji="1" lang="zh-CN" altLang="en-US" sz="1800" i="1" dirty="0" smtClean="0"/>
              <a:t> </a:t>
            </a:r>
            <a:r>
              <a:rPr kumimoji="1" lang="en-US" altLang="zh-CN" sz="1800" i="1" dirty="0" err="1" smtClean="0"/>
              <a:t>Edraw</a:t>
            </a:r>
            <a:r>
              <a:rPr kumimoji="1" lang="zh-CN" altLang="en-US" sz="1800" i="1" dirty="0" smtClean="0"/>
              <a:t> </a:t>
            </a:r>
            <a:r>
              <a:rPr kumimoji="1" lang="en-US" altLang="zh-CN" sz="1800" i="1" dirty="0" smtClean="0"/>
              <a:t>max</a:t>
            </a:r>
            <a:endParaRPr kumimoji="1"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71646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56032"/>
            <a:ext cx="10058400" cy="60121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</a:rPr>
              <a:t>A</a:t>
            </a:r>
            <a:r>
              <a:rPr kumimoji="1" lang="zh-CN" altLang="zh-CN" sz="3600" dirty="0" smtClean="0">
                <a:solidFill>
                  <a:schemeClr val="tx1"/>
                </a:solidFill>
              </a:rPr>
              <a:t>-</a:t>
            </a:r>
            <a:r>
              <a:rPr kumimoji="1" lang="en-US" altLang="zh-CN" sz="3600" dirty="0" smtClean="0">
                <a:solidFill>
                  <a:schemeClr val="tx1"/>
                </a:solidFill>
              </a:rPr>
              <a:t>0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内容占位符 3">
            <a:hlinkClick r:id="" action="ppaction://hlinkshowjump?jump=nextslide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3" y="857250"/>
            <a:ext cx="8058150" cy="56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561" y="145607"/>
            <a:ext cx="10058400" cy="60121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A0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290" y="746825"/>
            <a:ext cx="8596353" cy="6059724"/>
          </a:xfrm>
          <a:prstGeom prst="rect">
            <a:avLst/>
          </a:prstGeom>
        </p:spPr>
      </p:pic>
      <p:pic>
        <p:nvPicPr>
          <p:cNvPr id="6" name="图片 5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11236" t="16726" r="10261" b="9609"/>
          <a:stretch/>
        </p:blipFill>
        <p:spPr>
          <a:xfrm>
            <a:off x="2771774" y="2000250"/>
            <a:ext cx="1028701" cy="657226"/>
          </a:xfrm>
          <a:prstGeom prst="rect">
            <a:avLst/>
          </a:prstGeom>
        </p:spPr>
      </p:pic>
      <p:pic>
        <p:nvPicPr>
          <p:cNvPr id="10" name="图片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6" y="2919162"/>
            <a:ext cx="1056087" cy="667002"/>
          </a:xfrm>
          <a:prstGeom prst="rect">
            <a:avLst/>
          </a:prstGeom>
        </p:spPr>
      </p:pic>
      <p:pic>
        <p:nvPicPr>
          <p:cNvPr id="11" name="图片 1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183" y="3857625"/>
            <a:ext cx="1094362" cy="714375"/>
          </a:xfrm>
          <a:prstGeom prst="rect">
            <a:avLst/>
          </a:prstGeom>
        </p:spPr>
      </p:pic>
      <p:pic>
        <p:nvPicPr>
          <p:cNvPr id="12" name="图片 11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0989" y="4741005"/>
            <a:ext cx="1084192" cy="67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561" y="145607"/>
            <a:ext cx="10058400" cy="60121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05" y="857250"/>
            <a:ext cx="8249112" cy="5683336"/>
          </a:xfrm>
          <a:prstGeom prst="rect">
            <a:avLst/>
          </a:prstGeom>
        </p:spPr>
      </p:pic>
      <p:sp>
        <p:nvSpPr>
          <p:cNvPr id="13" name="左箭头 12">
            <a:hlinkClick r:id="rId3" action="ppaction://hlinksldjump"/>
          </p:cNvPr>
          <p:cNvSpPr/>
          <p:nvPr/>
        </p:nvSpPr>
        <p:spPr>
          <a:xfrm>
            <a:off x="11113961" y="5243513"/>
            <a:ext cx="858964" cy="783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561" y="145607"/>
            <a:ext cx="10058400" cy="60121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798" y="746825"/>
            <a:ext cx="8543925" cy="6057157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</p:cNvPr>
          <p:cNvSpPr/>
          <p:nvPr/>
        </p:nvSpPr>
        <p:spPr>
          <a:xfrm>
            <a:off x="11113961" y="5243513"/>
            <a:ext cx="858964" cy="783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561" y="145607"/>
            <a:ext cx="10058400" cy="60121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a3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517" y="746825"/>
            <a:ext cx="8472488" cy="6078090"/>
          </a:xfrm>
          <a:prstGeom prst="rect">
            <a:avLst/>
          </a:prstGeom>
        </p:spPr>
      </p:pic>
      <p:sp>
        <p:nvSpPr>
          <p:cNvPr id="6" name="左箭头 5">
            <a:hlinkClick r:id="rId3" action="ppaction://hlinksldjump"/>
          </p:cNvPr>
          <p:cNvSpPr/>
          <p:nvPr/>
        </p:nvSpPr>
        <p:spPr>
          <a:xfrm>
            <a:off x="11113961" y="5243513"/>
            <a:ext cx="858964" cy="783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7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561" y="145607"/>
            <a:ext cx="10058400" cy="60121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A4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61" y="746825"/>
            <a:ext cx="9887953" cy="6080354"/>
          </a:xfrm>
          <a:prstGeom prst="rect">
            <a:avLst/>
          </a:prstGeom>
        </p:spPr>
      </p:pic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1113961" y="5243513"/>
            <a:ext cx="858964" cy="783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8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37</TotalTime>
  <Words>23</Words>
  <Application>Microsoft Macintosh PowerPoint</Application>
  <PresentationFormat>自定义</PresentationFormat>
  <Paragraphs>9</Paragraphs>
  <Slides>7</Slides>
  <Notes>0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木活字</vt:lpstr>
      <vt:lpstr>MANAGE A GYM</vt:lpstr>
      <vt:lpstr>A-0</vt:lpstr>
      <vt:lpstr>A0</vt:lpstr>
      <vt:lpstr>A1</vt:lpstr>
      <vt:lpstr>A2</vt:lpstr>
      <vt:lpstr>a3</vt:lpstr>
      <vt:lpstr>A4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A GYM</dc:title>
  <dc:creator>沙星瑜</dc:creator>
  <cp:lastModifiedBy>光 禹</cp:lastModifiedBy>
  <cp:revision>5</cp:revision>
  <dcterms:created xsi:type="dcterms:W3CDTF">2017-04-09T04:50:39Z</dcterms:created>
  <dcterms:modified xsi:type="dcterms:W3CDTF">2017-04-09T05:56:23Z</dcterms:modified>
</cp:coreProperties>
</file>