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uaQrz9xrBXfZAOqWnHoE4Aoy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FFB3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F8-42D9-A396-14C6D0DCD92A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F8-42D9-A396-14C6D0DCD92A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F8-42D9-A396-14C6D0DCD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FFB3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0-4E80-AB77-AFAC26FBC8FA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0-4E80-AB77-AFAC26FBC8FA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0-4E80-AB77-AFAC26FBC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ED1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10385930" y="17812"/>
            <a:ext cx="1806070" cy="6840187"/>
          </a:xfrm>
          <a:custGeom>
            <a:rect b="b" l="l" r="r" t="t"/>
            <a:pathLst>
              <a:path extrusionOk="0" h="6840187" w="1806070">
                <a:moveTo>
                  <a:pt x="0" y="6840187"/>
                </a:moveTo>
                <a:lnTo>
                  <a:pt x="0" y="0"/>
                </a:lnTo>
                <a:cubicBezTo>
                  <a:pt x="923298" y="2131781"/>
                  <a:pt x="1204047" y="4560125"/>
                  <a:pt x="1806070" y="6840187"/>
                </a:cubicBezTo>
                <a:lnTo>
                  <a:pt x="0" y="68401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12302" y="3309925"/>
            <a:ext cx="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김호영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 flipH="1" rot="1399625">
            <a:off x="6586681" y="4200066"/>
            <a:ext cx="2565401" cy="4271963"/>
            <a:chOff x="7913902" y="2408237"/>
            <a:chExt cx="2565400" cy="4271963"/>
          </a:xfrm>
        </p:grpSpPr>
        <p:sp>
          <p:nvSpPr>
            <p:cNvPr id="87" name="Google Shape;87;p1"/>
            <p:cNvSpPr/>
            <p:nvPr/>
          </p:nvSpPr>
          <p:spPr>
            <a:xfrm>
              <a:off x="7913902" y="2408237"/>
              <a:ext cx="2403475" cy="3690938"/>
            </a:xfrm>
            <a:custGeom>
              <a:rect b="b" l="l" r="r" t="t"/>
              <a:pathLst>
                <a:path extrusionOk="0" h="6973" w="4544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7913902" y="2408237"/>
              <a:ext cx="2349500" cy="3392488"/>
            </a:xfrm>
            <a:custGeom>
              <a:rect b="b" l="l" r="r" t="t"/>
              <a:pathLst>
                <a:path extrusionOk="0" h="6410" w="4441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244102" y="2698749"/>
              <a:ext cx="868363" cy="974725"/>
            </a:xfrm>
            <a:custGeom>
              <a:rect b="b" l="l" r="r" t="t"/>
              <a:pathLst>
                <a:path extrusionOk="0" h="1843" w="1639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366340" y="2846387"/>
              <a:ext cx="422275" cy="339725"/>
            </a:xfrm>
            <a:custGeom>
              <a:rect b="b" l="l" r="r" t="t"/>
              <a:pathLst>
                <a:path extrusionOk="0" h="641" w="796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8542552" y="3198812"/>
              <a:ext cx="366713" cy="460375"/>
            </a:xfrm>
            <a:custGeom>
              <a:rect b="b" l="l" r="r" t="t"/>
              <a:pathLst>
                <a:path extrusionOk="0" h="871" w="692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959940" y="2778124"/>
              <a:ext cx="690563" cy="1085850"/>
            </a:xfrm>
            <a:custGeom>
              <a:rect b="b" l="l" r="r" t="t"/>
              <a:pathLst>
                <a:path extrusionOk="0" h="2052" w="1305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610815" y="5014912"/>
              <a:ext cx="1571625" cy="446088"/>
            </a:xfrm>
            <a:custGeom>
              <a:rect b="b" l="l" r="r" t="t"/>
              <a:pathLst>
                <a:path extrusionOk="0" h="844" w="2969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474290" y="5205412"/>
              <a:ext cx="2005013" cy="1474788"/>
            </a:xfrm>
            <a:custGeom>
              <a:rect b="b" l="l" r="r" t="t"/>
              <a:pathLst>
                <a:path extrusionOk="0" h="2789" w="3789">
                  <a:moveTo>
                    <a:pt x="282" y="2789"/>
                  </a:moveTo>
                  <a:lnTo>
                    <a:pt x="0" y="409"/>
                  </a:lnTo>
                  <a:lnTo>
                    <a:pt x="3509" y="0"/>
                  </a:lnTo>
                  <a:lnTo>
                    <a:pt x="3789" y="2354"/>
                  </a:lnTo>
                  <a:lnTo>
                    <a:pt x="282" y="2789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704477" y="5583237"/>
              <a:ext cx="354013" cy="352425"/>
            </a:xfrm>
            <a:custGeom>
              <a:rect b="b" l="l" r="r" t="t"/>
              <a:pathLst>
                <a:path extrusionOk="0" h="666" w="667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ffectLst>
              <a:outerShdw blurRad="419100" rotWithShape="0" algn="l" dist="139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8902536" y="17813"/>
            <a:ext cx="3289464" cy="6840187"/>
          </a:xfrm>
          <a:custGeom>
            <a:rect b="b" l="l" r="r" t="t"/>
            <a:pathLst>
              <a:path extrusionOk="0" h="6840187" w="3289464">
                <a:moveTo>
                  <a:pt x="3289464" y="0"/>
                </a:moveTo>
                <a:cubicBezTo>
                  <a:pt x="2321037" y="2280062"/>
                  <a:pt x="2674783" y="6253000"/>
                  <a:pt x="1496290" y="6840187"/>
                </a:cubicBezTo>
                <a:cubicBezTo>
                  <a:pt x="1080654" y="6127668"/>
                  <a:pt x="1116280" y="5640779"/>
                  <a:pt x="0" y="5486400"/>
                </a:cubicBezTo>
                <a:lnTo>
                  <a:pt x="3289464" y="0"/>
                </a:lnTo>
                <a:close/>
              </a:path>
            </a:pathLst>
          </a:custGeom>
          <a:gradFill>
            <a:gsLst>
              <a:gs pos="0">
                <a:srgbClr val="D5D5D5"/>
              </a:gs>
              <a:gs pos="36000">
                <a:srgbClr val="D5D5D5"/>
              </a:gs>
              <a:gs pos="52999">
                <a:schemeClr val="lt1"/>
              </a:gs>
              <a:gs pos="100000">
                <a:schemeClr val="l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807497" y="5146504"/>
            <a:ext cx="886580" cy="1008616"/>
            <a:chOff x="593730" y="5140566"/>
            <a:chExt cx="886580" cy="1008616"/>
          </a:xfrm>
        </p:grpSpPr>
        <p:sp>
          <p:nvSpPr>
            <p:cNvPr id="98" name="Google Shape;98;p1"/>
            <p:cNvSpPr/>
            <p:nvPr/>
          </p:nvSpPr>
          <p:spPr>
            <a:xfrm>
              <a:off x="593730" y="5140566"/>
              <a:ext cx="886580" cy="1008616"/>
            </a:xfrm>
            <a:custGeom>
              <a:rect b="b" l="l" r="r" t="t"/>
              <a:pathLst>
                <a:path extrusionOk="0" h="1008616" w="886580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095258" y="5251451"/>
              <a:ext cx="334729" cy="299160"/>
            </a:xfrm>
            <a:custGeom>
              <a:rect b="b" l="l" r="r" t="t"/>
              <a:pathLst>
                <a:path extrusionOk="0" h="299160" w="334729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336891" y="1846808"/>
            <a:ext cx="55182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</a:t>
            </a:r>
            <a:r>
              <a:rPr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1" lang="en-US" sz="6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7636258" y="3319826"/>
            <a:ext cx="804000" cy="315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3F3F3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팀원1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7636258" y="3854888"/>
            <a:ext cx="804000" cy="315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3F3F3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팀원2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612302" y="3892900"/>
            <a:ext cx="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안상현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-354995" y="326789"/>
            <a:ext cx="709990" cy="6292126"/>
            <a:chOff x="1714500" y="1353498"/>
            <a:chExt cx="709990" cy="5380763"/>
          </a:xfrm>
        </p:grpSpPr>
        <p:sp>
          <p:nvSpPr>
            <p:cNvPr id="105" name="Google Shape;105;p1"/>
            <p:cNvSpPr/>
            <p:nvPr/>
          </p:nvSpPr>
          <p:spPr>
            <a:xfrm>
              <a:off x="1714500" y="1388331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1714500" y="1360484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714500" y="1859482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rot="10800000">
              <a:off x="1714500" y="1831636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714500" y="2330633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rot="10800000">
              <a:off x="1714500" y="2302787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714500" y="2801784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10800000">
              <a:off x="1714500" y="2773938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714500" y="3272936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 rot="10800000">
              <a:off x="1714500" y="3245089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714500" y="3744087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 rot="10800000">
              <a:off x="1714500" y="3716240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714500" y="4215238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 rot="10800000">
              <a:off x="1714500" y="4187391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714500" y="4686389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 rot="10800000">
              <a:off x="1714500" y="4658543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714500" y="5157540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 rot="10800000">
              <a:off x="1714500" y="5129694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714500" y="5628691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 rot="10800000">
              <a:off x="1714500" y="5600845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714500" y="6099843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 rot="10800000">
              <a:off x="1714500" y="6071996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714500" y="6570994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 rot="10800000">
              <a:off x="1714500" y="6543147"/>
              <a:ext cx="635570" cy="145167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230909" y="1116564"/>
            <a:ext cx="11748600" cy="559830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30909" y="183823"/>
            <a:ext cx="11748655" cy="919786"/>
          </a:xfrm>
          <a:custGeom>
            <a:rect b="b" l="l" r="r" t="t"/>
            <a:pathLst>
              <a:path extrusionOk="0" h="919786" w="11748655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fmla="val 50000" name="adj"/>
            </a:avLst>
          </a:prstGeom>
          <a:solidFill>
            <a:srgbClr val="FCD8D8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 상반기 이력서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fmla="val 37277" name="adj"/>
            </a:avLst>
          </a:prstGeom>
          <a:solidFill>
            <a:srgbClr val="FCD3D3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05979" y="142362"/>
            <a:ext cx="23241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이력서</a:t>
            </a:r>
            <a:endParaRPr b="1" i="1" sz="24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23900" y="1651152"/>
            <a:ext cx="1294039" cy="31500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3F3F3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2228278" y="1596646"/>
            <a:ext cx="258077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753919" y="2703069"/>
            <a:ext cx="1294039" cy="31500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3F3F3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2258297" y="2648563"/>
            <a:ext cx="258077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762249" y="5283532"/>
            <a:ext cx="1294039" cy="31500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3F3F3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2266627" y="5229026"/>
            <a:ext cx="258077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392" y="2294649"/>
            <a:ext cx="6216000" cy="3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7350784" y="3273055"/>
            <a:ext cx="650711" cy="293908"/>
          </a:xfrm>
          <a:prstGeom prst="roundRect">
            <a:avLst>
              <a:gd fmla="val 50000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35%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7586139" y="3637739"/>
            <a:ext cx="180000" cy="180000"/>
            <a:chOff x="10805697" y="5256797"/>
            <a:chExt cx="128492" cy="128492"/>
          </a:xfrm>
        </p:grpSpPr>
        <p:sp>
          <p:nvSpPr>
            <p:cNvPr id="160" name="Google Shape;160;p4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p4"/>
          <p:cNvSpPr/>
          <p:nvPr/>
        </p:nvSpPr>
        <p:spPr>
          <a:xfrm>
            <a:off x="10286601" y="2072528"/>
            <a:ext cx="650711" cy="293908"/>
          </a:xfrm>
          <a:prstGeom prst="roundRect">
            <a:avLst>
              <a:gd fmla="val 50000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57%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10521956" y="2445838"/>
            <a:ext cx="180000" cy="180000"/>
            <a:chOff x="10805697" y="5256797"/>
            <a:chExt cx="128492" cy="128492"/>
          </a:xfrm>
        </p:grpSpPr>
        <p:sp>
          <p:nvSpPr>
            <p:cNvPr id="164" name="Google Shape;164;p4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6" name="Google Shape;166;p4"/>
          <p:cNvGraphicFramePr/>
          <p:nvPr/>
        </p:nvGraphicFramePr>
        <p:xfrm>
          <a:off x="2047958" y="3579459"/>
          <a:ext cx="1661086" cy="137926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67" name="Google Shape;167;p4"/>
          <p:cNvSpPr txBox="1"/>
          <p:nvPr/>
        </p:nvSpPr>
        <p:spPr>
          <a:xfrm>
            <a:off x="2501850" y="4046545"/>
            <a:ext cx="75330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45</a:t>
            </a:r>
            <a:r>
              <a:rPr b="1"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</p:txBody>
      </p:sp>
      <p:graphicFrame>
        <p:nvGraphicFramePr>
          <p:cNvPr id="168" name="Google Shape;168;p4"/>
          <p:cNvGraphicFramePr/>
          <p:nvPr/>
        </p:nvGraphicFramePr>
        <p:xfrm>
          <a:off x="3427142" y="3570100"/>
          <a:ext cx="1661086" cy="1379264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69" name="Google Shape;169;p4"/>
          <p:cNvSpPr txBox="1"/>
          <p:nvPr/>
        </p:nvSpPr>
        <p:spPr>
          <a:xfrm>
            <a:off x="3881034" y="4037186"/>
            <a:ext cx="75330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45</a:t>
            </a:r>
            <a:r>
              <a:rPr b="1"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 flipH="1" rot="5400000">
            <a:off x="-1936757" y="1936756"/>
            <a:ext cx="6872516" cy="2999004"/>
          </a:xfrm>
          <a:custGeom>
            <a:rect b="b" l="l" r="r" t="t"/>
            <a:pathLst>
              <a:path extrusionOk="0" h="3976902" w="6872516">
                <a:moveTo>
                  <a:pt x="6872516" y="3976902"/>
                </a:moveTo>
                <a:lnTo>
                  <a:pt x="6872516" y="0"/>
                </a:lnTo>
                <a:cubicBezTo>
                  <a:pt x="5693230" y="701493"/>
                  <a:pt x="2286000" y="1759058"/>
                  <a:pt x="0" y="2359506"/>
                </a:cubicBezTo>
                <a:lnTo>
                  <a:pt x="14517" y="3976902"/>
                </a:lnTo>
                <a:lnTo>
                  <a:pt x="6872516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-354998" y="4734815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206417" y="4694082"/>
            <a:ext cx="148575" cy="231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"/>
          <p:cNvSpPr/>
          <p:nvPr/>
        </p:nvSpPr>
        <p:spPr>
          <a:xfrm rot="10800000">
            <a:off x="-354998" y="4702253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-354998" y="5285767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206417" y="5245035"/>
            <a:ext cx="148575" cy="231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"/>
          <p:cNvSpPr/>
          <p:nvPr/>
        </p:nvSpPr>
        <p:spPr>
          <a:xfrm rot="10800000">
            <a:off x="-354998" y="5253204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-354998" y="5836720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06417" y="5795987"/>
            <a:ext cx="148575" cy="231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"/>
          <p:cNvSpPr/>
          <p:nvPr/>
        </p:nvSpPr>
        <p:spPr>
          <a:xfrm rot="10800000">
            <a:off x="-354998" y="5804156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"/>
          <p:cNvSpPr/>
          <p:nvPr/>
        </p:nvSpPr>
        <p:spPr>
          <a:xfrm flipH="1" rot="1399625">
            <a:off x="-334866" y="4608206"/>
            <a:ext cx="827065" cy="1557618"/>
          </a:xfrm>
          <a:custGeom>
            <a:rect b="b" l="l" r="r" t="t"/>
            <a:pathLst>
              <a:path extrusionOk="0" h="1557618" w="827065">
                <a:moveTo>
                  <a:pt x="827065" y="18506"/>
                </a:moveTo>
                <a:lnTo>
                  <a:pt x="717389" y="8468"/>
                </a:lnTo>
                <a:lnTo>
                  <a:pt x="584068" y="1059"/>
                </a:lnTo>
                <a:lnTo>
                  <a:pt x="521112" y="0"/>
                </a:lnTo>
                <a:lnTo>
                  <a:pt x="490427" y="1058"/>
                </a:lnTo>
                <a:lnTo>
                  <a:pt x="434348" y="7939"/>
                </a:lnTo>
                <a:lnTo>
                  <a:pt x="382501" y="19053"/>
                </a:lnTo>
                <a:lnTo>
                  <a:pt x="337532" y="33872"/>
                </a:lnTo>
                <a:lnTo>
                  <a:pt x="251827" y="71978"/>
                </a:lnTo>
                <a:lnTo>
                  <a:pt x="237013" y="81504"/>
                </a:lnTo>
                <a:lnTo>
                  <a:pt x="5820" y="190001"/>
                </a:lnTo>
                <a:lnTo>
                  <a:pt x="2116" y="205349"/>
                </a:lnTo>
                <a:lnTo>
                  <a:pt x="0" y="234987"/>
                </a:lnTo>
                <a:lnTo>
                  <a:pt x="3703" y="264095"/>
                </a:lnTo>
                <a:lnTo>
                  <a:pt x="11110" y="290028"/>
                </a:lnTo>
                <a:lnTo>
                  <a:pt x="38620" y="342424"/>
                </a:lnTo>
                <a:lnTo>
                  <a:pt x="47085" y="352480"/>
                </a:lnTo>
                <a:lnTo>
                  <a:pt x="39679" y="363065"/>
                </a:lnTo>
                <a:lnTo>
                  <a:pt x="28039" y="384235"/>
                </a:lnTo>
                <a:lnTo>
                  <a:pt x="19575" y="408051"/>
                </a:lnTo>
                <a:lnTo>
                  <a:pt x="14284" y="437160"/>
                </a:lnTo>
                <a:lnTo>
                  <a:pt x="11110" y="492731"/>
                </a:lnTo>
                <a:lnTo>
                  <a:pt x="15342" y="601757"/>
                </a:lnTo>
                <a:lnTo>
                  <a:pt x="19575" y="677968"/>
                </a:lnTo>
                <a:lnTo>
                  <a:pt x="22749" y="718191"/>
                </a:lnTo>
                <a:lnTo>
                  <a:pt x="32801" y="799696"/>
                </a:lnTo>
                <a:lnTo>
                  <a:pt x="51847" y="918777"/>
                </a:lnTo>
                <a:lnTo>
                  <a:pt x="82002" y="1069084"/>
                </a:lnTo>
                <a:lnTo>
                  <a:pt x="107926" y="1202454"/>
                </a:lnTo>
                <a:lnTo>
                  <a:pt x="114803" y="1260672"/>
                </a:lnTo>
                <a:lnTo>
                  <a:pt x="136494" y="1392984"/>
                </a:lnTo>
                <a:lnTo>
                  <a:pt x="163356" y="1557618"/>
                </a:lnTo>
                <a:close/>
              </a:path>
            </a:pathLst>
          </a:custGeom>
          <a:solidFill>
            <a:srgbClr val="FBCA92"/>
          </a:solidFill>
          <a:ln>
            <a:noFill/>
          </a:ln>
          <a:effectLst>
            <a:outerShdw blurRad="2667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-2" y="0"/>
            <a:ext cx="2999004" cy="6840187"/>
          </a:xfrm>
          <a:custGeom>
            <a:rect b="b" l="l" r="r" t="t"/>
            <a:pathLst>
              <a:path extrusionOk="0" h="6840187" w="2999004">
                <a:moveTo>
                  <a:pt x="2999004" y="0"/>
                </a:moveTo>
                <a:cubicBezTo>
                  <a:pt x="2030577" y="2280062"/>
                  <a:pt x="2384323" y="6253000"/>
                  <a:pt x="1205830" y="6840187"/>
                </a:cubicBezTo>
                <a:cubicBezTo>
                  <a:pt x="842149" y="6216733"/>
                  <a:pt x="823965" y="5766027"/>
                  <a:pt x="77281" y="5559670"/>
                </a:cubicBezTo>
                <a:lnTo>
                  <a:pt x="0" y="5541446"/>
                </a:lnTo>
                <a:lnTo>
                  <a:pt x="0" y="5001951"/>
                </a:lnTo>
                <a:close/>
              </a:path>
            </a:pathLst>
          </a:custGeom>
          <a:gradFill>
            <a:gsLst>
              <a:gs pos="0">
                <a:srgbClr val="D5D5D5"/>
              </a:gs>
              <a:gs pos="36000">
                <a:srgbClr val="D5D5D5"/>
              </a:gs>
              <a:gs pos="52999">
                <a:schemeClr val="lt1"/>
              </a:gs>
              <a:gs pos="100000">
                <a:schemeClr val="l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79596" y="142471"/>
            <a:ext cx="22718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POINT </a:t>
            </a:r>
            <a:r>
              <a:rPr b="1" i="1"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campus life with BIZCAM</a:t>
            </a:r>
            <a:endParaRPr sz="3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" y="5033441"/>
            <a:ext cx="596329" cy="1008616"/>
          </a:xfrm>
          <a:custGeom>
            <a:rect b="b" l="l" r="r" t="t"/>
            <a:pathLst>
              <a:path extrusionOk="0" h="1008616" w="596329">
                <a:moveTo>
                  <a:pt x="360944" y="628"/>
                </a:moveTo>
                <a:cubicBezTo>
                  <a:pt x="435046" y="-3927"/>
                  <a:pt x="511603" y="15362"/>
                  <a:pt x="555656" y="88228"/>
                </a:cubicBezTo>
                <a:cubicBezTo>
                  <a:pt x="614394" y="185383"/>
                  <a:pt x="605186" y="199988"/>
                  <a:pt x="555656" y="309208"/>
                </a:cubicBezTo>
                <a:cubicBezTo>
                  <a:pt x="506126" y="418428"/>
                  <a:pt x="335946" y="630518"/>
                  <a:pt x="258476" y="743548"/>
                </a:cubicBezTo>
                <a:cubicBezTo>
                  <a:pt x="181006" y="856578"/>
                  <a:pt x="134016" y="946748"/>
                  <a:pt x="90836" y="987388"/>
                </a:cubicBezTo>
                <a:cubicBezTo>
                  <a:pt x="58451" y="1017868"/>
                  <a:pt x="49640" y="1009772"/>
                  <a:pt x="27435" y="998461"/>
                </a:cubicBezTo>
                <a:lnTo>
                  <a:pt x="0" y="987627"/>
                </a:lnTo>
                <a:lnTo>
                  <a:pt x="0" y="234220"/>
                </a:lnTo>
                <a:lnTo>
                  <a:pt x="7016" y="225388"/>
                </a:lnTo>
                <a:cubicBezTo>
                  <a:pt x="84486" y="142838"/>
                  <a:pt x="197516" y="34888"/>
                  <a:pt x="288956" y="12028"/>
                </a:cubicBezTo>
                <a:cubicBezTo>
                  <a:pt x="311816" y="6313"/>
                  <a:pt x="336244" y="2146"/>
                  <a:pt x="360944" y="628"/>
                </a:cubicBezTo>
                <a:close/>
              </a:path>
            </a:pathLst>
          </a:custGeom>
          <a:solidFill>
            <a:srgbClr val="FBC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11277" y="5144326"/>
            <a:ext cx="334729" cy="299160"/>
          </a:xfrm>
          <a:custGeom>
            <a:rect b="b" l="l" r="r" t="t"/>
            <a:pathLst>
              <a:path extrusionOk="0" h="299160" w="334729">
                <a:moveTo>
                  <a:pt x="54092" y="95249"/>
                </a:moveTo>
                <a:cubicBezTo>
                  <a:pt x="82667" y="69849"/>
                  <a:pt x="137700" y="20107"/>
                  <a:pt x="174742" y="6349"/>
                </a:cubicBezTo>
                <a:cubicBezTo>
                  <a:pt x="211784" y="-7409"/>
                  <a:pt x="250942" y="4232"/>
                  <a:pt x="276342" y="12699"/>
                </a:cubicBezTo>
                <a:cubicBezTo>
                  <a:pt x="301742" y="21166"/>
                  <a:pt x="318675" y="35982"/>
                  <a:pt x="327142" y="57149"/>
                </a:cubicBezTo>
                <a:cubicBezTo>
                  <a:pt x="335609" y="78316"/>
                  <a:pt x="338784" y="103716"/>
                  <a:pt x="327142" y="139699"/>
                </a:cubicBezTo>
                <a:cubicBezTo>
                  <a:pt x="315500" y="175682"/>
                  <a:pt x="276342" y="246591"/>
                  <a:pt x="257292" y="273049"/>
                </a:cubicBezTo>
                <a:cubicBezTo>
                  <a:pt x="238242" y="299507"/>
                  <a:pt x="238242" y="300566"/>
                  <a:pt x="212842" y="298449"/>
                </a:cubicBezTo>
                <a:cubicBezTo>
                  <a:pt x="187442" y="296332"/>
                  <a:pt x="137700" y="276224"/>
                  <a:pt x="104892" y="260349"/>
                </a:cubicBezTo>
                <a:cubicBezTo>
                  <a:pt x="72084" y="244474"/>
                  <a:pt x="32925" y="220132"/>
                  <a:pt x="15992" y="203199"/>
                </a:cubicBezTo>
                <a:cubicBezTo>
                  <a:pt x="-941" y="186266"/>
                  <a:pt x="-3058" y="173566"/>
                  <a:pt x="3292" y="158749"/>
                </a:cubicBezTo>
                <a:cubicBezTo>
                  <a:pt x="9642" y="143932"/>
                  <a:pt x="25517" y="120649"/>
                  <a:pt x="54092" y="9524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-354998" y="319028"/>
            <a:ext cx="709990" cy="4088317"/>
            <a:chOff x="-899790" y="290195"/>
            <a:chExt cx="709990" cy="4088317"/>
          </a:xfrm>
        </p:grpSpPr>
        <p:sp>
          <p:nvSpPr>
            <p:cNvPr id="190" name="Google Shape;190;p2"/>
            <p:cNvSpPr/>
            <p:nvPr/>
          </p:nvSpPr>
          <p:spPr>
            <a:xfrm>
              <a:off x="-338375" y="4146859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899790" y="330928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338375" y="290195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-899790" y="298364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899790" y="881880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38375" y="841147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10800000">
              <a:off x="-899790" y="849317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899790" y="1432832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-338375" y="1392099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 rot="10800000">
              <a:off x="-899790" y="1400269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-899790" y="1983783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338375" y="1943052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 rot="10800000">
              <a:off x="-899790" y="1951221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899790" y="2534736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338375" y="2494004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 rot="10800000">
              <a:off x="-899790" y="2502173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899790" y="3085688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338375" y="3044956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10800000">
              <a:off x="-899790" y="3053125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899790" y="3636640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338375" y="3595907"/>
              <a:ext cx="148575" cy="231653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 rot="10800000">
              <a:off x="-899790" y="3604077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899790" y="4187592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 rot="10800000">
              <a:off x="-899790" y="4155030"/>
              <a:ext cx="635570" cy="169755"/>
            </a:xfrm>
            <a:custGeom>
              <a:rect b="b" l="l" r="r" t="t"/>
              <a:pathLst>
                <a:path extrusionOk="0" h="83759" w="366713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4" name="Google Shape;214;p2"/>
          <p:cNvSpPr/>
          <p:nvPr/>
        </p:nvSpPr>
        <p:spPr>
          <a:xfrm>
            <a:off x="-354998" y="6384910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206417" y="6344177"/>
            <a:ext cx="148575" cy="231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-354998" y="6352346"/>
            <a:ext cx="635570" cy="169755"/>
          </a:xfrm>
          <a:custGeom>
            <a:rect b="b" l="l" r="r" t="t"/>
            <a:pathLst>
              <a:path extrusionOk="0" h="83759" w="366713">
                <a:moveTo>
                  <a:pt x="0" y="0"/>
                </a:moveTo>
                <a:cubicBezTo>
                  <a:pt x="174626" y="19050"/>
                  <a:pt x="244475" y="11906"/>
                  <a:pt x="366713" y="0"/>
                </a:cubicBezTo>
                <a:lnTo>
                  <a:pt x="366713" y="72000"/>
                </a:lnTo>
                <a:cubicBezTo>
                  <a:pt x="244475" y="83906"/>
                  <a:pt x="165101" y="91050"/>
                  <a:pt x="0" y="72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2019-04-15T07:54:27Z</dcterms:created>
  <dc:creator>조땡</dc:creator>
</cp:coreProperties>
</file>