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4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00E-AEB7-8840-B719-E6A260529B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CDB6-4227-3948-B9FF-3746B581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9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00E-AEB7-8840-B719-E6A260529B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CDB6-4227-3948-B9FF-3746B581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00E-AEB7-8840-B719-E6A260529B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CDB6-4227-3948-B9FF-3746B581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7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00E-AEB7-8840-B719-E6A260529B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CDB6-4227-3948-B9FF-3746B581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00E-AEB7-8840-B719-E6A260529B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CDB6-4227-3948-B9FF-3746B581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7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00E-AEB7-8840-B719-E6A260529B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CDB6-4227-3948-B9FF-3746B581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00E-AEB7-8840-B719-E6A260529B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CDB6-4227-3948-B9FF-3746B581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00E-AEB7-8840-B719-E6A260529B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CDB6-4227-3948-B9FF-3746B581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0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00E-AEB7-8840-B719-E6A260529B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CDB6-4227-3948-B9FF-3746B581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00E-AEB7-8840-B719-E6A260529B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CDB6-4227-3948-B9FF-3746B581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00E-AEB7-8840-B719-E6A260529B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CDB6-4227-3948-B9FF-3746B581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1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000E-AEB7-8840-B719-E6A260529B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CDB6-4227-3948-B9FF-3746B581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0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Aishwarya</a:t>
            </a:r>
            <a:r>
              <a:rPr lang="en-US" dirty="0" smtClean="0"/>
              <a:t> Bose</a:t>
            </a:r>
          </a:p>
          <a:p>
            <a:r>
              <a:rPr lang="en-US" dirty="0" smtClean="0"/>
              <a:t>NJIT ID- 31381556</a:t>
            </a:r>
          </a:p>
          <a:p>
            <a:r>
              <a:rPr lang="en-US" dirty="0" smtClean="0"/>
              <a:t>ab822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Prediction of Presidential Election outcome based on Election poll.</a:t>
            </a:r>
          </a:p>
          <a:p>
            <a:r>
              <a:rPr lang="en-US" dirty="0" smtClean="0"/>
              <a:t>Finding the accuracy of the prediction models created.</a:t>
            </a:r>
          </a:p>
          <a:p>
            <a:r>
              <a:rPr lang="en-US" dirty="0" smtClean="0"/>
              <a:t>Performing 5-fold cross validation on the models.</a:t>
            </a:r>
          </a:p>
        </p:txBody>
      </p:sp>
    </p:spTree>
    <p:extLst>
      <p:ext uri="{BB962C8B-B14F-4D97-AF65-F5344CB8AC3E}">
        <p14:creationId xmlns:p14="http://schemas.microsoft.com/office/powerpoint/2010/main" val="6159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good sampling strategy needs to consider many factors for presidential election. So polls prediction can be biased.</a:t>
            </a:r>
          </a:p>
          <a:p>
            <a:r>
              <a:rPr lang="en-US" dirty="0" smtClean="0"/>
              <a:t>Possible factors affecting predictions are sampling time, state, sample size, the way the sampling is done, any other external effects.</a:t>
            </a:r>
          </a:p>
          <a:p>
            <a:r>
              <a:rPr lang="en-US" dirty="0" smtClean="0"/>
              <a:t>Polls are conducted on basis of “likely voter” basis which is challenging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Attributes for consideration are sample size , polling weight, number of days from start date till today. Weighted average of this data is created using</a:t>
            </a:r>
          </a:p>
          <a:p>
            <a:pPr marL="0" indent="0" algn="ctr">
              <a:buNone/>
            </a:pPr>
            <a:r>
              <a:rPr lang="en-IN" sz="2000" dirty="0" err="1"/>
              <a:t>tmp_weight</a:t>
            </a:r>
            <a:r>
              <a:rPr lang="en-IN" sz="2000" dirty="0"/>
              <a:t> = </a:t>
            </a:r>
            <a:r>
              <a:rPr lang="en-IN" sz="2000" dirty="0" err="1" smtClean="0"/>
              <a:t>polling_weight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 err="1"/>
              <a:t>tmp_weight</a:t>
            </a:r>
            <a:r>
              <a:rPr lang="en-IN" sz="2000" dirty="0"/>
              <a:t> *= </a:t>
            </a:r>
            <a:r>
              <a:rPr lang="en-IN" sz="2000" dirty="0" err="1"/>
              <a:t>df.samplesize</a:t>
            </a:r>
            <a:r>
              <a:rPr lang="en-IN" sz="2000" dirty="0"/>
              <a:t>[count]</a:t>
            </a:r>
          </a:p>
          <a:p>
            <a:pPr marL="0" indent="0" algn="ctr">
              <a:buNone/>
            </a:pPr>
            <a:r>
              <a:rPr lang="en-IN" sz="2000" dirty="0" err="1"/>
              <a:t>tmp_weight</a:t>
            </a:r>
            <a:r>
              <a:rPr lang="en-IN" sz="2000" dirty="0"/>
              <a:t> /= </a:t>
            </a:r>
            <a:r>
              <a:rPr lang="en-IN" sz="2000" dirty="0" err="1"/>
              <a:t>days_from_poll</a:t>
            </a:r>
            <a:r>
              <a:rPr lang="en-IN" sz="2000" dirty="0"/>
              <a:t>[count</a:t>
            </a:r>
            <a:r>
              <a:rPr lang="en-IN" sz="2000" dirty="0" smtClean="0"/>
              <a:t>]</a:t>
            </a:r>
          </a:p>
          <a:p>
            <a:r>
              <a:rPr lang="en-IN" sz="2400" dirty="0"/>
              <a:t>Margin of adjustment between raw poll data and adjusted data are taken into consideration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States are considered to be a factor because of political preference.</a:t>
            </a:r>
          </a:p>
          <a:p>
            <a:r>
              <a:rPr lang="en-IN" sz="2400" dirty="0" smtClean="0"/>
              <a:t>Binomial data is created </a:t>
            </a:r>
            <a:r>
              <a:rPr lang="en-IN" sz="2400" dirty="0" err="1" smtClean="0"/>
              <a:t>trump_win</a:t>
            </a:r>
            <a:r>
              <a:rPr lang="en-IN" sz="2400" dirty="0" smtClean="0"/>
              <a:t>=0 and </a:t>
            </a:r>
            <a:r>
              <a:rPr lang="en-IN" sz="2400" dirty="0" err="1" smtClean="0"/>
              <a:t>clinton_win</a:t>
            </a:r>
            <a:r>
              <a:rPr lang="en-IN" sz="2400" dirty="0" smtClean="0"/>
              <a:t>=1.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79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modeling </a:t>
            </a:r>
            <a:r>
              <a:rPr lang="en-US" sz="2400" dirty="0"/>
              <a:t>will return 0 and 1 as response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To predict the relationship between dependent binary variable and independent variables Logistic Regression is used.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86" y="3231715"/>
            <a:ext cx="6576165" cy="305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7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Decision tree modeling is also used.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9" t="10488" r="11877" b="10231"/>
          <a:stretch/>
        </p:blipFill>
        <p:spPr bwMode="auto">
          <a:xfrm>
            <a:off x="306886" y="2104373"/>
            <a:ext cx="8379913" cy="4496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Score for </a:t>
            </a:r>
            <a:r>
              <a:rPr lang="en-US" dirty="0"/>
              <a:t>Logistic Regression is </a:t>
            </a:r>
            <a:r>
              <a:rPr lang="en-US" dirty="0" smtClean="0"/>
              <a:t>0.634</a:t>
            </a:r>
          </a:p>
          <a:p>
            <a:r>
              <a:rPr lang="en-US" dirty="0"/>
              <a:t>Accuracy Score for </a:t>
            </a:r>
            <a:r>
              <a:rPr lang="en-US" dirty="0" smtClean="0"/>
              <a:t>Decision Tree </a:t>
            </a:r>
            <a:r>
              <a:rPr lang="en-US" dirty="0"/>
              <a:t>is </a:t>
            </a:r>
            <a:r>
              <a:rPr lang="en-US" dirty="0" smtClean="0"/>
              <a:t>0.9117</a:t>
            </a:r>
          </a:p>
          <a:p>
            <a:r>
              <a:rPr lang="en-US" dirty="0" smtClean="0"/>
              <a:t>As per above score, Decision Tree outcome is better than Logistic Regression.</a:t>
            </a:r>
          </a:p>
          <a:p>
            <a:pPr marL="0" indent="0">
              <a:buNone/>
            </a:pPr>
            <a:r>
              <a:rPr lang="en-US" dirty="0"/>
              <a:t>What else could be done to improve the </a:t>
            </a:r>
            <a:r>
              <a:rPr lang="en-US" dirty="0" smtClean="0"/>
              <a:t>solution</a:t>
            </a:r>
          </a:p>
          <a:p>
            <a:r>
              <a:rPr lang="en-US" dirty="0"/>
              <a:t>Other parameters like grade of the polls can be considered.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260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Final Project Presentation</vt:lpstr>
      <vt:lpstr>Problem Statements</vt:lpstr>
      <vt:lpstr>Challenge</vt:lpstr>
      <vt:lpstr>Pre-Processing</vt:lpstr>
      <vt:lpstr>Modeling</vt:lpstr>
      <vt:lpstr>Modeling</vt:lpstr>
      <vt:lpstr>Conclusion</vt:lpstr>
    </vt:vector>
  </TitlesOfParts>
  <Company>UWT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Computer  Services</dc:creator>
  <cp:lastModifiedBy>ab822</cp:lastModifiedBy>
  <cp:revision>11</cp:revision>
  <dcterms:created xsi:type="dcterms:W3CDTF">2016-12-01T16:49:04Z</dcterms:created>
  <dcterms:modified xsi:type="dcterms:W3CDTF">2016-12-12T04:46:35Z</dcterms:modified>
</cp:coreProperties>
</file>