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581150"/>
            <a:ext cx="5657850" cy="4152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2962" y="510293"/>
            <a:ext cx="2491104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5283200"/>
            <a:ext cx="666750" cy="635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4438650"/>
            <a:ext cx="666750" cy="546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3050" y="4432300"/>
            <a:ext cx="679450" cy="6794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3473450"/>
            <a:ext cx="704850" cy="698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2250" y="3708400"/>
            <a:ext cx="711200" cy="3873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300" y="2647950"/>
            <a:ext cx="717550" cy="7239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35750" y="2686050"/>
            <a:ext cx="584200" cy="6477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4300" y="1574800"/>
            <a:ext cx="806450" cy="8382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16700" y="1739900"/>
            <a:ext cx="577850" cy="5778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104" y="1008591"/>
            <a:ext cx="2064385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997" y="2805267"/>
            <a:ext cx="8646795" cy="2353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jpg"/><Relationship Id="rId8" Type="http://schemas.openxmlformats.org/officeDocument/2006/relationships/image" Target="../media/image40.jpg"/><Relationship Id="rId9" Type="http://schemas.openxmlformats.org/officeDocument/2006/relationships/image" Target="../media/image41.jpg"/><Relationship Id="rId10" Type="http://schemas.openxmlformats.org/officeDocument/2006/relationships/image" Target="../media/image42.jpg"/><Relationship Id="rId11" Type="http://schemas.openxmlformats.org/officeDocument/2006/relationships/image" Target="../media/image43.jp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jpg"/><Relationship Id="rId15" Type="http://schemas.openxmlformats.org/officeDocument/2006/relationships/image" Target="../media/image47.jpg"/><Relationship Id="rId16" Type="http://schemas.openxmlformats.org/officeDocument/2006/relationships/image" Target="../media/image48.jpg"/><Relationship Id="rId17" Type="http://schemas.openxmlformats.org/officeDocument/2006/relationships/image" Target="../media/image4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jpg"/><Relationship Id="rId4" Type="http://schemas.openxmlformats.org/officeDocument/2006/relationships/image" Target="../media/image63.jpg"/><Relationship Id="rId5" Type="http://schemas.openxmlformats.org/officeDocument/2006/relationships/image" Target="../media/image64.jpg"/><Relationship Id="rId6" Type="http://schemas.openxmlformats.org/officeDocument/2006/relationships/image" Target="../media/image65.jpg"/><Relationship Id="rId7" Type="http://schemas.openxmlformats.org/officeDocument/2006/relationships/image" Target="../media/image6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jpg"/><Relationship Id="rId4" Type="http://schemas.openxmlformats.org/officeDocument/2006/relationships/image" Target="../media/image70.jpg"/><Relationship Id="rId5" Type="http://schemas.openxmlformats.org/officeDocument/2006/relationships/image" Target="../media/image71.png"/><Relationship Id="rId6" Type="http://schemas.openxmlformats.org/officeDocument/2006/relationships/image" Target="../media/image72.jpg"/><Relationship Id="rId7" Type="http://schemas.openxmlformats.org/officeDocument/2006/relationships/image" Target="../media/image73.jp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jpg"/><Relationship Id="rId13" Type="http://schemas.openxmlformats.org/officeDocument/2006/relationships/image" Target="../media/image79.png"/><Relationship Id="rId14" Type="http://schemas.openxmlformats.org/officeDocument/2006/relationships/image" Target="../media/image80.jpg"/><Relationship Id="rId15" Type="http://schemas.openxmlformats.org/officeDocument/2006/relationships/image" Target="../media/image81.jpg"/><Relationship Id="rId16" Type="http://schemas.openxmlformats.org/officeDocument/2006/relationships/image" Target="../media/image82.jpg"/><Relationship Id="rId17" Type="http://schemas.openxmlformats.org/officeDocument/2006/relationships/image" Target="../media/image8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4.jpg"/><Relationship Id="rId3" Type="http://schemas.openxmlformats.org/officeDocument/2006/relationships/image" Target="../media/image8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jpg"/><Relationship Id="rId4" Type="http://schemas.openxmlformats.org/officeDocument/2006/relationships/image" Target="../media/image88.jpg"/><Relationship Id="rId5" Type="http://schemas.openxmlformats.org/officeDocument/2006/relationships/image" Target="../media/image89.png"/><Relationship Id="rId6" Type="http://schemas.openxmlformats.org/officeDocument/2006/relationships/image" Target="../media/image90.jp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jpg"/><Relationship Id="rId11" Type="http://schemas.openxmlformats.org/officeDocument/2006/relationships/image" Target="../media/image95.jpg"/><Relationship Id="rId12" Type="http://schemas.openxmlformats.org/officeDocument/2006/relationships/image" Target="../media/image96.png"/><Relationship Id="rId13" Type="http://schemas.openxmlformats.org/officeDocument/2006/relationships/image" Target="../media/image97.jpg"/><Relationship Id="rId14" Type="http://schemas.openxmlformats.org/officeDocument/2006/relationships/image" Target="../media/image98.jp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jpg"/><Relationship Id="rId19" Type="http://schemas.openxmlformats.org/officeDocument/2006/relationships/image" Target="../media/image103.jpg"/><Relationship Id="rId20" Type="http://schemas.openxmlformats.org/officeDocument/2006/relationships/image" Target="../media/image104.jpg"/><Relationship Id="rId21" Type="http://schemas.openxmlformats.org/officeDocument/2006/relationships/image" Target="../media/image105.jp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jpg"/><Relationship Id="rId3" Type="http://schemas.openxmlformats.org/officeDocument/2006/relationships/image" Target="../media/image109.png"/><Relationship Id="rId4" Type="http://schemas.openxmlformats.org/officeDocument/2006/relationships/image" Target="../media/image110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200" y="2832100"/>
            <a:ext cx="133350" cy="444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05880" y="2407355"/>
            <a:ext cx="3091180" cy="721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455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SocialShare</a:t>
            </a:r>
            <a:endParaRPr sz="45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5496" y="2407355"/>
            <a:ext cx="4072254" cy="7219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50" spc="-114"/>
              <a:t>social</a:t>
            </a:r>
            <a:r>
              <a:rPr dirty="0" sz="4550" spc="-180"/>
              <a:t> </a:t>
            </a:r>
            <a:r>
              <a:rPr dirty="0" sz="4550" spc="-145"/>
              <a:t>media</a:t>
            </a:r>
            <a:r>
              <a:rPr dirty="0" sz="4550" spc="-170"/>
              <a:t> </a:t>
            </a:r>
            <a:r>
              <a:rPr dirty="0" sz="4550" spc="-150"/>
              <a:t>app</a:t>
            </a:r>
            <a:endParaRPr sz="4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62529" y="3875405"/>
            <a:ext cx="7263130" cy="0"/>
          </a:xfrm>
          <a:custGeom>
            <a:avLst/>
            <a:gdLst/>
            <a:ahLst/>
            <a:cxnLst/>
            <a:rect l="l" t="t" r="r" b="b"/>
            <a:pathLst>
              <a:path w="7263130" h="0">
                <a:moveTo>
                  <a:pt x="0" y="0"/>
                </a:moveTo>
                <a:lnTo>
                  <a:pt x="7263128" y="0"/>
                </a:lnTo>
              </a:path>
            </a:pathLst>
          </a:custGeom>
          <a:ln w="50376">
            <a:solidFill>
              <a:srgbClr val="B8B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819" y="3080984"/>
            <a:ext cx="4338955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2515" algn="l"/>
              </a:tabLst>
            </a:pPr>
            <a:r>
              <a:rPr dirty="0" sz="3850" spc="-85"/>
              <a:t>Data</a:t>
            </a:r>
            <a:r>
              <a:rPr dirty="0" sz="3850" spc="-210"/>
              <a:t> </a:t>
            </a:r>
            <a:r>
              <a:rPr dirty="0" sz="3850" spc="-20"/>
              <a:t>Flow</a:t>
            </a:r>
            <a:r>
              <a:rPr dirty="0" sz="3850"/>
              <a:t>	</a:t>
            </a:r>
            <a:r>
              <a:rPr dirty="0" sz="3850" spc="-105"/>
              <a:t>Diagrams</a:t>
            </a:r>
            <a:endParaRPr sz="3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850" y="5607050"/>
            <a:ext cx="2051050" cy="406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3000" y="3435350"/>
            <a:ext cx="2190750" cy="457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4350" y="2006600"/>
            <a:ext cx="1943100" cy="9334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5750" y="177800"/>
            <a:ext cx="1314450" cy="330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13550" y="171450"/>
            <a:ext cx="2133600" cy="34290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724909" y="4731808"/>
            <a:ext cx="1893570" cy="0"/>
          </a:xfrm>
          <a:custGeom>
            <a:avLst/>
            <a:gdLst/>
            <a:ahLst/>
            <a:cxnLst/>
            <a:rect l="l" t="t" r="r" b="b"/>
            <a:pathLst>
              <a:path w="1893570" h="0">
                <a:moveTo>
                  <a:pt x="0" y="0"/>
                </a:moveTo>
                <a:lnTo>
                  <a:pt x="1893569" y="0"/>
                </a:lnTo>
              </a:path>
            </a:pathLst>
          </a:custGeom>
          <a:ln w="14816">
            <a:solidFill>
              <a:srgbClr val="4B4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36059" y="541655"/>
            <a:ext cx="4942840" cy="0"/>
          </a:xfrm>
          <a:custGeom>
            <a:avLst/>
            <a:gdLst/>
            <a:ahLst/>
            <a:cxnLst/>
            <a:rect l="l" t="t" r="r" b="b"/>
            <a:pathLst>
              <a:path w="4942840" h="0">
                <a:moveTo>
                  <a:pt x="0" y="0"/>
                </a:moveTo>
                <a:lnTo>
                  <a:pt x="4942838" y="0"/>
                </a:lnTo>
              </a:path>
            </a:pathLst>
          </a:custGeom>
          <a:ln w="14816">
            <a:solidFill>
              <a:srgbClr val="232B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0846" y="803980"/>
            <a:ext cx="1253490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>
                <a:solidFill>
                  <a:srgbClr val="1D1D1D"/>
                </a:solidFill>
              </a:rPr>
              <a:t>Definition:-</a:t>
            </a:r>
            <a:endParaRPr sz="1950"/>
          </a:p>
        </p:txBody>
      </p:sp>
      <p:sp>
        <p:nvSpPr>
          <p:cNvPr id="10" name="object 10" descr=""/>
          <p:cNvSpPr txBox="1"/>
          <p:nvPr/>
        </p:nvSpPr>
        <p:spPr>
          <a:xfrm>
            <a:off x="1697890" y="1083557"/>
            <a:ext cx="6871334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4415" algn="l"/>
              </a:tabLst>
            </a:pP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“Data</a:t>
            </a:r>
            <a:r>
              <a:rPr dirty="0" sz="2000" spc="-10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flow</a:t>
            </a:r>
            <a:r>
              <a:rPr dirty="0" sz="2000" spc="3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F1F1F"/>
                </a:solidFill>
                <a:latin typeface="Arial MT"/>
                <a:cs typeface="Arial MT"/>
              </a:rPr>
              <a:t>diagram</a:t>
            </a: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000" spc="5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dirty="0" sz="2000" spc="2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dirty="0" sz="2000" spc="2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graphical</a:t>
            </a:r>
            <a:r>
              <a:rPr dirty="0" sz="2000" spc="3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C1C1C"/>
                </a:solidFill>
                <a:latin typeface="Arial MT"/>
                <a:cs typeface="Arial MT"/>
              </a:rPr>
              <a:t>aid</a:t>
            </a:r>
            <a:r>
              <a:rPr dirty="0" sz="2000" spc="3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for,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defining</a:t>
            </a:r>
            <a:r>
              <a:rPr dirty="0" sz="2000" spc="43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systems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14441" y="1083557"/>
            <a:ext cx="20110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inputs,</a:t>
            </a:r>
            <a:r>
              <a:rPr dirty="0" sz="2000" spc="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7730" y="1369307"/>
            <a:ext cx="8595995" cy="2035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16050">
              <a:lnSpc>
                <a:spcPct val="100000"/>
              </a:lnSpc>
              <a:spcBef>
                <a:spcPts val="90"/>
              </a:spcBef>
              <a:tabLst>
                <a:tab pos="4382135" algn="l"/>
              </a:tabLst>
            </a:pPr>
            <a:r>
              <a:rPr dirty="0" sz="200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2000" spc="3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output.</a:t>
            </a:r>
            <a:r>
              <a:rPr dirty="0" sz="2000" spc="-1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42424"/>
                </a:solidFill>
                <a:latin typeface="Arial MT"/>
                <a:cs typeface="Arial MT"/>
              </a:rPr>
              <a:t>It</a:t>
            </a:r>
            <a:r>
              <a:rPr dirty="0" sz="2000" spc="3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F1F1F"/>
                </a:solidFill>
                <a:latin typeface="Arial MT"/>
                <a:cs typeface="Arial MT"/>
              </a:rPr>
              <a:t>represents</a:t>
            </a: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flow</a:t>
            </a:r>
            <a:r>
              <a:rPr dirty="0" sz="2000" spc="3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000" spc="409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42424"/>
                </a:solidFill>
                <a:latin typeface="Arial MT"/>
                <a:cs typeface="Arial MT"/>
              </a:rPr>
              <a:t>data</a:t>
            </a:r>
            <a:r>
              <a:rPr dirty="0" sz="20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through</a:t>
            </a:r>
            <a:r>
              <a:rPr dirty="0" sz="2000" spc="3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000" spc="3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system.”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25"/>
              </a:lnSpc>
              <a:spcBef>
                <a:spcPts val="2100"/>
              </a:spcBef>
            </a:pPr>
            <a:r>
              <a:rPr dirty="0" sz="2000" spc="75">
                <a:solidFill>
                  <a:srgbClr val="1D1D1D"/>
                </a:solidFill>
                <a:latin typeface="Times New Roman"/>
                <a:cs typeface="Times New Roman"/>
              </a:rPr>
              <a:t>Symbols:</a:t>
            </a:r>
            <a:endParaRPr sz="2000">
              <a:latin typeface="Times New Roman"/>
              <a:cs typeface="Times New Roman"/>
            </a:endParaRPr>
          </a:p>
          <a:p>
            <a:pPr marL="1536065" indent="-342900">
              <a:lnSpc>
                <a:spcPts val="2195"/>
              </a:lnSpc>
              <a:buClr>
                <a:srgbClr val="232323"/>
              </a:buClr>
              <a:buAutoNum type="arabicParenBoth"/>
              <a:tabLst>
                <a:tab pos="1536065" algn="l"/>
              </a:tabLst>
            </a:pPr>
            <a:r>
              <a:rPr dirty="0" sz="1950" spc="140">
                <a:solidFill>
                  <a:srgbClr val="212121"/>
                </a:solidFill>
                <a:latin typeface="Calibri"/>
                <a:cs typeface="Calibri"/>
              </a:rPr>
              <a:t>Process:</a:t>
            </a:r>
            <a:endParaRPr sz="1950">
              <a:latin typeface="Calibri"/>
              <a:cs typeface="Calibri"/>
            </a:endParaRPr>
          </a:p>
          <a:p>
            <a:pPr marL="4742180">
              <a:lnSpc>
                <a:spcPts val="2330"/>
              </a:lnSpc>
            </a:pPr>
            <a:r>
              <a:rPr dirty="0" sz="2000">
                <a:solidFill>
                  <a:srgbClr val="1F1F1F"/>
                </a:solidFill>
                <a:latin typeface="Calibri"/>
                <a:cs typeface="Calibri"/>
              </a:rPr>
              <a:t>“Here</a:t>
            </a:r>
            <a:r>
              <a:rPr dirty="0" sz="2000" spc="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1F1F"/>
                </a:solidFill>
                <a:latin typeface="Calibri"/>
                <a:cs typeface="Calibri"/>
              </a:rPr>
              <a:t>flow</a:t>
            </a:r>
            <a:r>
              <a:rPr dirty="0" sz="2000" spc="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dirty="0" sz="2000" spc="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dirty="0" sz="2000" spc="-114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dirty="0" sz="2000" spc="3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Calibri"/>
                <a:cs typeface="Calibri"/>
              </a:rPr>
              <a:t>transformed.”</a:t>
            </a:r>
            <a:endParaRPr sz="2000">
              <a:latin typeface="Calibri"/>
              <a:cs typeface="Calibri"/>
            </a:endParaRPr>
          </a:p>
          <a:p>
            <a:pPr marL="1493520" indent="-309245">
              <a:lnSpc>
                <a:spcPct val="100000"/>
              </a:lnSpc>
              <a:spcBef>
                <a:spcPts val="2200"/>
              </a:spcBef>
              <a:buSzPct val="94736"/>
              <a:buAutoNum type="arabicParenBoth" startAt="2"/>
              <a:tabLst>
                <a:tab pos="1493520" algn="l"/>
              </a:tabLst>
            </a:pPr>
            <a:r>
              <a:rPr dirty="0" sz="1900">
                <a:solidFill>
                  <a:srgbClr val="262626"/>
                </a:solidFill>
                <a:latin typeface="Arial MT"/>
                <a:cs typeface="Arial MT"/>
              </a:rPr>
              <a:t>externaI</a:t>
            </a:r>
            <a:r>
              <a:rPr dirty="0" sz="1900" spc="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 spc="40">
                <a:solidFill>
                  <a:srgbClr val="282828"/>
                </a:solidFill>
                <a:latin typeface="Arial MT"/>
                <a:cs typeface="Arial MT"/>
              </a:rPr>
              <a:t>entity:-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34267" y="4214107"/>
            <a:ext cx="1628139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solidFill>
                  <a:srgbClr val="212121"/>
                </a:solidFill>
                <a:latin typeface="Times New Roman"/>
                <a:cs typeface="Times New Roman"/>
              </a:rPr>
              <a:t>(3)</a:t>
            </a:r>
            <a:r>
              <a:rPr dirty="0" sz="2000" spc="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2000" spc="6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1F1F"/>
                </a:solidFill>
                <a:latin typeface="Times New Roman"/>
                <a:cs typeface="Times New Roman"/>
              </a:rPr>
              <a:t>Flow:-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1417" y="4779257"/>
            <a:ext cx="9784080" cy="17519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5895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“it</a:t>
            </a:r>
            <a:r>
              <a:rPr dirty="0" sz="2000" spc="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dirty="0" sz="2000" spc="-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2B2B2B"/>
                </a:solidFill>
                <a:latin typeface="Arial MT"/>
                <a:cs typeface="Arial MT"/>
              </a:rPr>
              <a:t>a</a:t>
            </a:r>
            <a:r>
              <a:rPr dirty="0" sz="2000" spc="-26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62626"/>
                </a:solidFill>
                <a:latin typeface="Arial MT"/>
                <a:cs typeface="Arial MT"/>
              </a:rPr>
              <a:t>packet</a:t>
            </a:r>
            <a:r>
              <a:rPr dirty="0" sz="200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282828"/>
                </a:solidFill>
                <a:latin typeface="Arial MT"/>
                <a:cs typeface="Arial MT"/>
              </a:rPr>
              <a:t>data.</a:t>
            </a:r>
            <a:r>
              <a:rPr dirty="0" sz="2000" spc="-16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It</a:t>
            </a:r>
            <a:r>
              <a:rPr dirty="0" sz="200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2A2A2A"/>
                </a:solidFill>
                <a:latin typeface="Arial MT"/>
                <a:cs typeface="Arial MT"/>
              </a:rPr>
              <a:t>may</a:t>
            </a:r>
            <a:r>
              <a:rPr dirty="0" sz="2000" spc="-9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2A2A2A"/>
                </a:solidFill>
                <a:latin typeface="Arial MT"/>
                <a:cs typeface="Arial MT"/>
              </a:rPr>
              <a:t>be</a:t>
            </a:r>
            <a:r>
              <a:rPr dirty="0" sz="2000" spc="-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in</a:t>
            </a:r>
            <a:r>
              <a:rPr dirty="0" sz="2000" spc="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the</a:t>
            </a:r>
            <a:r>
              <a:rPr dirty="0" sz="2000" spc="2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form</a:t>
            </a:r>
            <a:r>
              <a:rPr dirty="0" sz="2000" spc="-14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dirty="0" sz="2000" spc="-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Arial MT"/>
                <a:cs typeface="Arial MT"/>
              </a:rPr>
              <a:t>document.”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000">
                <a:solidFill>
                  <a:srgbClr val="232323"/>
                </a:solidFill>
                <a:latin typeface="Times New Roman"/>
                <a:cs typeface="Times New Roman"/>
              </a:rPr>
              <a:t>(4)</a:t>
            </a:r>
            <a:r>
              <a:rPr dirty="0" sz="2000" spc="6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2000" spc="-10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1D1D1D"/>
                </a:solidFill>
                <a:latin typeface="Times New Roman"/>
                <a:cs typeface="Times New Roman"/>
              </a:rPr>
              <a:t>Store:-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000">
              <a:latin typeface="Times New Roman"/>
              <a:cs typeface="Times New Roman"/>
            </a:endParaRPr>
          </a:p>
          <a:p>
            <a:pPr marL="1752600">
              <a:lnSpc>
                <a:spcPct val="100000"/>
              </a:lnSpc>
            </a:pP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“any</a:t>
            </a:r>
            <a:r>
              <a:rPr dirty="0" sz="200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stored</a:t>
            </a:r>
            <a:r>
              <a:rPr dirty="0" sz="2000" spc="-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A2A2A"/>
                </a:solidFill>
                <a:latin typeface="Arial MT"/>
                <a:cs typeface="Arial MT"/>
              </a:rPr>
              <a:t>data</a:t>
            </a:r>
            <a:r>
              <a:rPr dirty="0" sz="2000" spc="-1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but</a:t>
            </a:r>
            <a:r>
              <a:rPr dirty="0" sz="2000" spc="-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with</a:t>
            </a:r>
            <a:r>
              <a:rPr dirty="0" sz="2000" spc="-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B2B2B"/>
                </a:solidFill>
                <a:latin typeface="Arial MT"/>
                <a:cs typeface="Arial MT"/>
              </a:rPr>
              <a:t>no</a:t>
            </a:r>
            <a:r>
              <a:rPr dirty="0" sz="2000" spc="-8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82828"/>
                </a:solidFill>
                <a:latin typeface="Arial MT"/>
                <a:cs typeface="Arial MT"/>
              </a:rPr>
              <a:t>reference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 spc="55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dirty="0" sz="2000" spc="-1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B2B2B"/>
                </a:solidFill>
                <a:latin typeface="Arial MT"/>
                <a:cs typeface="Arial MT"/>
              </a:rPr>
              <a:t>the</a:t>
            </a:r>
            <a:r>
              <a:rPr dirty="0" sz="2000" spc="-8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physical</a:t>
            </a:r>
            <a:r>
              <a:rPr dirty="0" sz="2000" spc="-3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method</a:t>
            </a:r>
            <a:r>
              <a:rPr dirty="0" sz="2000" spc="-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Arial MT"/>
                <a:cs typeface="Arial MT"/>
              </a:rPr>
              <a:t>string.”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94940" y="3928357"/>
            <a:ext cx="7232650" cy="615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325"/>
              </a:lnSpc>
              <a:spcBef>
                <a:spcPts val="90"/>
              </a:spcBef>
            </a:pPr>
            <a:r>
              <a:rPr dirty="0" sz="2000" spc="65">
                <a:solidFill>
                  <a:srgbClr val="282828"/>
                </a:solidFill>
                <a:latin typeface="Arial MT"/>
                <a:cs typeface="Arial MT"/>
              </a:rPr>
              <a:t>“A</a:t>
            </a:r>
            <a:r>
              <a:rPr dirty="0" sz="2000" spc="-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source</a:t>
            </a:r>
            <a:r>
              <a:rPr dirty="0" sz="2000" spc="-6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or</a:t>
            </a:r>
            <a:r>
              <a:rPr dirty="0" sz="200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destination</a:t>
            </a:r>
            <a:r>
              <a:rPr dirty="0" sz="2000" spc="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dirty="0" sz="2000" spc="-7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A2A2A"/>
                </a:solidFill>
                <a:latin typeface="Arial MT"/>
                <a:cs typeface="Arial MT"/>
              </a:rPr>
              <a:t>data</a:t>
            </a:r>
            <a:r>
              <a:rPr dirty="0" sz="2000" spc="-17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which</a:t>
            </a:r>
            <a:r>
              <a:rPr dirty="0" sz="2000" spc="-8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dirty="0" sz="2000" spc="-15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42424"/>
                </a:solidFill>
                <a:latin typeface="Arial MT"/>
                <a:cs typeface="Arial MT"/>
              </a:rPr>
              <a:t>external</a:t>
            </a:r>
            <a:r>
              <a:rPr dirty="0" sz="2000" spc="-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 spc="55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dirty="0" sz="2000" spc="-15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2000" spc="-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42424"/>
                </a:solidFill>
                <a:latin typeface="Arial MT"/>
                <a:cs typeface="Arial MT"/>
              </a:rPr>
              <a:t>system.”</a:t>
            </a:r>
            <a:endParaRPr sz="2000">
              <a:latin typeface="Arial MT"/>
              <a:cs typeface="Arial MT"/>
            </a:endParaRPr>
          </a:p>
          <a:p>
            <a:pPr marL="212090">
              <a:lnSpc>
                <a:spcPts val="2325"/>
              </a:lnSpc>
              <a:tabLst>
                <a:tab pos="2198370" algn="l"/>
              </a:tabLst>
            </a:pPr>
            <a:r>
              <a:rPr dirty="0" u="heavy" sz="2000">
                <a:solidFill>
                  <a:srgbClr val="1F1F1F"/>
                </a:solidFill>
                <a:uFill>
                  <a:solidFill>
                    <a:srgbClr val="232334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3994150"/>
            <a:ext cx="3371850" cy="1143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8100" y="2165350"/>
            <a:ext cx="4070350" cy="6794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3300" y="971550"/>
            <a:ext cx="95250" cy="44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5805" y="708907"/>
            <a:ext cx="3608070" cy="4629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50"/>
              <a:t>Context</a:t>
            </a:r>
            <a:r>
              <a:rPr dirty="0" sz="2850" spc="180"/>
              <a:t> </a:t>
            </a:r>
            <a:r>
              <a:rPr dirty="0" sz="2850"/>
              <a:t>Level</a:t>
            </a:r>
            <a:r>
              <a:rPr dirty="0" sz="2850" spc="90"/>
              <a:t> </a:t>
            </a:r>
            <a:r>
              <a:rPr dirty="0" sz="2850"/>
              <a:t>DFD</a:t>
            </a:r>
            <a:r>
              <a:rPr dirty="0" sz="2850" spc="15"/>
              <a:t> </a:t>
            </a:r>
            <a:r>
              <a:rPr dirty="0" sz="2850" spc="25"/>
              <a:t>[0</a:t>
            </a:r>
            <a:endParaRPr sz="2850"/>
          </a:p>
        </p:txBody>
      </p:sp>
      <p:sp>
        <p:nvSpPr>
          <p:cNvPr id="6" name="object 6" descr=""/>
          <p:cNvSpPr txBox="1"/>
          <p:nvPr/>
        </p:nvSpPr>
        <p:spPr>
          <a:xfrm>
            <a:off x="7542519" y="708907"/>
            <a:ext cx="1044575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45">
                <a:latin typeface="Arial MT"/>
                <a:cs typeface="Arial MT"/>
              </a:rPr>
              <a:t>Level]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5043" y="2016125"/>
            <a:ext cx="12566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0">
                <a:solidFill>
                  <a:srgbClr val="0A0A0A"/>
                </a:solidFill>
                <a:latin typeface="Arial MT"/>
                <a:cs typeface="Arial MT"/>
              </a:rPr>
              <a:t>U</a:t>
            </a:r>
            <a:r>
              <a:rPr dirty="0" sz="2600" spc="-9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2600" spc="85" i="1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dirty="0" sz="2600" spc="15" i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0C0C0C"/>
                </a:solidFill>
                <a:latin typeface="Arial MT"/>
                <a:cs typeface="Arial MT"/>
              </a:rPr>
              <a:t>E</a:t>
            </a:r>
            <a:r>
              <a:rPr dirty="0" sz="2600" spc="-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600" spc="60">
                <a:solidFill>
                  <a:srgbClr val="0A0A0A"/>
                </a:solidFill>
                <a:latin typeface="Arial MT"/>
                <a:cs typeface="Arial MT"/>
              </a:rPr>
              <a:t>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11691" y="2016125"/>
            <a:ext cx="77533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4675" algn="l"/>
              </a:tabLst>
            </a:pPr>
            <a:r>
              <a:rPr dirty="0" sz="2600" spc="-50">
                <a:latin typeface="Arial MT"/>
                <a:cs typeface="Arial MT"/>
              </a:rPr>
              <a:t>g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50">
                <a:latin typeface="Arial MT"/>
                <a:cs typeface="Arial MT"/>
              </a:rPr>
              <a:t>q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50819" y="1825625"/>
            <a:ext cx="144780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  <a:tab pos="1023619" algn="l"/>
              </a:tabLst>
            </a:pPr>
            <a:r>
              <a:rPr dirty="0" sz="1750" spc="-25">
                <a:latin typeface="Arial MT"/>
                <a:cs typeface="Arial MT"/>
              </a:rPr>
              <a:t>L</a:t>
            </a:r>
            <a:r>
              <a:rPr dirty="0" sz="1300" spc="-25">
                <a:latin typeface="Arial MT"/>
                <a:cs typeface="Arial MT"/>
              </a:rPr>
              <a:t>O</a:t>
            </a:r>
            <a:r>
              <a:rPr dirty="0" sz="1300">
                <a:latin typeface="Arial MT"/>
                <a:cs typeface="Arial MT"/>
              </a:rPr>
              <a:t>	</a:t>
            </a:r>
            <a:r>
              <a:rPr dirty="0" sz="1550">
                <a:latin typeface="Arial MT"/>
                <a:cs typeface="Arial MT"/>
              </a:rPr>
              <a:t>n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re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350" spc="-20">
                <a:latin typeface="Arial MT"/>
                <a:cs typeface="Arial MT"/>
              </a:rPr>
              <a:t>U</a:t>
            </a:r>
            <a:r>
              <a:rPr dirty="0" sz="1550" spc="-20">
                <a:latin typeface="Arial MT"/>
                <a:cs typeface="Arial MT"/>
              </a:rPr>
              <a:t>e</a:t>
            </a:r>
            <a:r>
              <a:rPr dirty="0" sz="1350" spc="-20">
                <a:latin typeface="Arial MT"/>
                <a:cs typeface="Arial MT"/>
              </a:rPr>
              <a:t>S</a:t>
            </a:r>
            <a:r>
              <a:rPr dirty="0" sz="1550" spc="-20">
                <a:latin typeface="Arial MT"/>
                <a:cs typeface="Arial MT"/>
              </a:rPr>
              <a:t>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13153" y="2430286"/>
            <a:ext cx="1082675" cy="683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510">
              <a:lnSpc>
                <a:spcPts val="2360"/>
              </a:lnSpc>
              <a:spcBef>
                <a:spcPts val="135"/>
              </a:spcBef>
            </a:pPr>
            <a:r>
              <a:rPr dirty="0" sz="2100" spc="135">
                <a:latin typeface="Calibri"/>
                <a:cs typeface="Calibri"/>
              </a:rPr>
              <a:t>Respons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780"/>
              </a:lnSpc>
            </a:pPr>
            <a:r>
              <a:rPr dirty="0" sz="2450" spc="-50"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01309" y="2762630"/>
            <a:ext cx="2496820" cy="839469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  <a:tabLst>
                <a:tab pos="1005840" algn="l"/>
                <a:tab pos="2470785" algn="l"/>
              </a:tabLst>
            </a:pP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sng" sz="23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0.0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2300">
              <a:latin typeface="Arial MT"/>
              <a:cs typeface="Arial MT"/>
            </a:endParaRPr>
          </a:p>
          <a:p>
            <a:pPr algn="ctr" marL="8890">
              <a:lnSpc>
                <a:spcPct val="100000"/>
              </a:lnSpc>
              <a:spcBef>
                <a:spcPts val="390"/>
              </a:spcBef>
            </a:pPr>
            <a:r>
              <a:rPr dirty="0" sz="2400" spc="-10">
                <a:latin typeface="Arial MT"/>
                <a:cs typeface="Arial MT"/>
              </a:rPr>
              <a:t>SocialShare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20846" y="4525786"/>
            <a:ext cx="101536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0">
                <a:latin typeface="Arial MT"/>
                <a:cs typeface="Arial MT"/>
              </a:rPr>
              <a:t>Request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76396" y="5154436"/>
            <a:ext cx="122428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0">
                <a:latin typeface="Arial MT"/>
                <a:cs typeface="Arial MT"/>
              </a:rPr>
              <a:t>Response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93472" y="4551891"/>
            <a:ext cx="10953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3194050"/>
            <a:ext cx="336550" cy="476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900" y="3168650"/>
            <a:ext cx="546100" cy="5143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2850" y="3194050"/>
            <a:ext cx="406400" cy="476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1800" y="3194050"/>
            <a:ext cx="336550" cy="4762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5650" y="3187700"/>
            <a:ext cx="393700" cy="4889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1900" y="3194050"/>
            <a:ext cx="374650" cy="4826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2750" y="3168650"/>
            <a:ext cx="622300" cy="64135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373629" y="3946524"/>
            <a:ext cx="7912100" cy="0"/>
          </a:xfrm>
          <a:custGeom>
            <a:avLst/>
            <a:gdLst/>
            <a:ahLst/>
            <a:cxnLst/>
            <a:rect l="l" t="t" r="r" b="b"/>
            <a:pathLst>
              <a:path w="7912100" h="0">
                <a:moveTo>
                  <a:pt x="0" y="0"/>
                </a:moveTo>
                <a:lnTo>
                  <a:pt x="7912097" y="0"/>
                </a:lnTo>
              </a:path>
            </a:pathLst>
          </a:custGeom>
          <a:ln w="74083">
            <a:solidFill>
              <a:srgbClr val="B8B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98024" y="2929114"/>
            <a:ext cx="2449195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00" spc="-170"/>
              <a:t>irst</a:t>
            </a:r>
            <a:r>
              <a:rPr dirty="0" sz="5700" spc="-200"/>
              <a:t> </a:t>
            </a:r>
            <a:r>
              <a:rPr dirty="0" sz="5700" spc="-185"/>
              <a:t>ievel</a:t>
            </a:r>
            <a:endParaRPr sz="5700"/>
          </a:p>
        </p:txBody>
      </p:sp>
      <p:sp>
        <p:nvSpPr>
          <p:cNvPr id="11" name="object 11" descr=""/>
          <p:cNvSpPr txBox="1"/>
          <p:nvPr/>
        </p:nvSpPr>
        <p:spPr>
          <a:xfrm>
            <a:off x="7131992" y="2929114"/>
            <a:ext cx="1203960" cy="899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00" spc="-335">
                <a:latin typeface="Arial MT"/>
                <a:cs typeface="Arial MT"/>
              </a:rPr>
              <a:t>D(U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50" y="787400"/>
            <a:ext cx="4457700" cy="1689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000" y="6007100"/>
            <a:ext cx="2635250" cy="1016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7550" y="5575300"/>
            <a:ext cx="2571750" cy="838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1350" y="4451350"/>
            <a:ext cx="2584450" cy="69215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099050" y="298450"/>
            <a:ext cx="7092950" cy="3517900"/>
            <a:chOff x="5099050" y="298450"/>
            <a:chExt cx="7092950" cy="351790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9900" y="3086100"/>
              <a:ext cx="5372100" cy="7302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9050" y="298450"/>
              <a:ext cx="7092950" cy="274955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325966" y="780202"/>
            <a:ext cx="47625" cy="5280660"/>
            <a:chOff x="325966" y="780202"/>
            <a:chExt cx="47625" cy="5280660"/>
          </a:xfrm>
        </p:grpSpPr>
        <p:sp>
          <p:nvSpPr>
            <p:cNvPr id="10" name="object 10" descr=""/>
            <p:cNvSpPr/>
            <p:nvPr/>
          </p:nvSpPr>
          <p:spPr>
            <a:xfrm>
              <a:off x="327448" y="1189142"/>
              <a:ext cx="0" cy="4871720"/>
            </a:xfrm>
            <a:custGeom>
              <a:avLst/>
              <a:gdLst/>
              <a:ahLst/>
              <a:cxnLst/>
              <a:rect l="l" t="t" r="r" b="b"/>
              <a:pathLst>
                <a:path w="0" h="4871720">
                  <a:moveTo>
                    <a:pt x="0" y="4871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3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1898" y="780202"/>
              <a:ext cx="0" cy="4525010"/>
            </a:xfrm>
            <a:custGeom>
              <a:avLst/>
              <a:gdLst/>
              <a:ahLst/>
              <a:cxnLst/>
              <a:rect l="l" t="t" r="r" b="b"/>
              <a:pathLst>
                <a:path w="0" h="4525010">
                  <a:moveTo>
                    <a:pt x="0" y="45250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3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99321" y="2952327"/>
            <a:ext cx="0" cy="2830195"/>
          </a:xfrm>
          <a:custGeom>
            <a:avLst/>
            <a:gdLst/>
            <a:ahLst/>
            <a:cxnLst/>
            <a:rect l="l" t="t" r="r" b="b"/>
            <a:pathLst>
              <a:path w="0" h="2830195">
                <a:moveTo>
                  <a:pt x="0" y="2829982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49698" y="780202"/>
            <a:ext cx="0" cy="5034915"/>
          </a:xfrm>
          <a:custGeom>
            <a:avLst/>
            <a:gdLst/>
            <a:ahLst/>
            <a:cxnLst/>
            <a:rect l="l" t="t" r="r" b="b"/>
            <a:pathLst>
              <a:path w="0" h="5034915">
                <a:moveTo>
                  <a:pt x="0" y="5034702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27498" y="1189142"/>
            <a:ext cx="0" cy="3621404"/>
          </a:xfrm>
          <a:custGeom>
            <a:avLst/>
            <a:gdLst/>
            <a:ahLst/>
            <a:cxnLst/>
            <a:rect l="l" t="t" r="r" b="b"/>
            <a:pathLst>
              <a:path w="0" h="3621404">
                <a:moveTo>
                  <a:pt x="0" y="3621192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99371" y="1233592"/>
            <a:ext cx="0" cy="3292475"/>
          </a:xfrm>
          <a:custGeom>
            <a:avLst/>
            <a:gdLst/>
            <a:ahLst/>
            <a:cxnLst/>
            <a:rect l="l" t="t" r="r" b="b"/>
            <a:pathLst>
              <a:path w="0" h="3292475">
                <a:moveTo>
                  <a:pt x="0" y="329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09768" y="1200997"/>
            <a:ext cx="0" cy="2415540"/>
          </a:xfrm>
          <a:custGeom>
            <a:avLst/>
            <a:gdLst/>
            <a:ahLst/>
            <a:cxnLst/>
            <a:rect l="l" t="t" r="r" b="b"/>
            <a:pathLst>
              <a:path w="0" h="2415540">
                <a:moveTo>
                  <a:pt x="0" y="2415116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281641" y="1195069"/>
            <a:ext cx="0" cy="2122170"/>
          </a:xfrm>
          <a:custGeom>
            <a:avLst/>
            <a:gdLst/>
            <a:ahLst/>
            <a:cxnLst/>
            <a:rect l="l" t="t" r="r" b="b"/>
            <a:pathLst>
              <a:path w="0" h="2122170">
                <a:moveTo>
                  <a:pt x="0" y="2121746"/>
                </a:moveTo>
                <a:lnTo>
                  <a:pt x="0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14113" y="6047528"/>
            <a:ext cx="4709160" cy="0"/>
          </a:xfrm>
          <a:custGeom>
            <a:avLst/>
            <a:gdLst/>
            <a:ahLst/>
            <a:cxnLst/>
            <a:rect l="l" t="t" r="r" b="b"/>
            <a:pathLst>
              <a:path w="4709160" h="0">
                <a:moveTo>
                  <a:pt x="0" y="0"/>
                </a:moveTo>
                <a:lnTo>
                  <a:pt x="4708735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12656" y="5813425"/>
            <a:ext cx="4415790" cy="0"/>
          </a:xfrm>
          <a:custGeom>
            <a:avLst/>
            <a:gdLst/>
            <a:ahLst/>
            <a:cxnLst/>
            <a:rect l="l" t="t" r="r" b="b"/>
            <a:pathLst>
              <a:path w="4415790" h="0">
                <a:moveTo>
                  <a:pt x="0" y="0"/>
                </a:moveTo>
                <a:lnTo>
                  <a:pt x="4415365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96383" y="4791074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 h="0">
                <a:moveTo>
                  <a:pt x="0" y="0"/>
                </a:moveTo>
                <a:lnTo>
                  <a:pt x="4210895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86036" y="4503631"/>
            <a:ext cx="4065904" cy="0"/>
          </a:xfrm>
          <a:custGeom>
            <a:avLst/>
            <a:gdLst/>
            <a:ahLst/>
            <a:cxnLst/>
            <a:rect l="l" t="t" r="r" b="b"/>
            <a:pathLst>
              <a:path w="4065904" h="0">
                <a:moveTo>
                  <a:pt x="0" y="0"/>
                </a:moveTo>
                <a:lnTo>
                  <a:pt x="4065692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075689" y="3590924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 h="0">
                <a:moveTo>
                  <a:pt x="0" y="0"/>
                </a:moveTo>
                <a:lnTo>
                  <a:pt x="3929378" y="0"/>
                </a:lnTo>
              </a:path>
            </a:pathLst>
          </a:custGeom>
          <a:ln w="3175">
            <a:solidFill>
              <a:srgbClr val="28232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1268306" y="3302000"/>
            <a:ext cx="3781425" cy="24130"/>
            <a:chOff x="1268306" y="3302000"/>
            <a:chExt cx="3781425" cy="24130"/>
          </a:xfrm>
        </p:grpSpPr>
        <p:sp>
          <p:nvSpPr>
            <p:cNvPr id="24" name="object 24" descr=""/>
            <p:cNvSpPr/>
            <p:nvPr/>
          </p:nvSpPr>
          <p:spPr>
            <a:xfrm>
              <a:off x="1303867" y="3324224"/>
              <a:ext cx="3719195" cy="0"/>
            </a:xfrm>
            <a:custGeom>
              <a:avLst/>
              <a:gdLst/>
              <a:ahLst/>
              <a:cxnLst/>
              <a:rect l="l" t="t" r="r" b="b"/>
              <a:pathLst>
                <a:path w="3719195" h="0">
                  <a:moveTo>
                    <a:pt x="0" y="0"/>
                  </a:moveTo>
                  <a:lnTo>
                    <a:pt x="3718982" y="0"/>
                  </a:lnTo>
                </a:path>
              </a:pathLst>
            </a:custGeom>
            <a:ln w="3175">
              <a:solidFill>
                <a:srgbClr val="2823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68306" y="3303481"/>
              <a:ext cx="3781425" cy="0"/>
            </a:xfrm>
            <a:custGeom>
              <a:avLst/>
              <a:gdLst/>
              <a:ahLst/>
              <a:cxnLst/>
              <a:rect l="l" t="t" r="r" b="b"/>
              <a:pathLst>
                <a:path w="3781425" h="0">
                  <a:moveTo>
                    <a:pt x="0" y="0"/>
                  </a:moveTo>
                  <a:lnTo>
                    <a:pt x="3781212" y="0"/>
                  </a:lnTo>
                </a:path>
              </a:pathLst>
            </a:custGeom>
            <a:ln w="3175">
              <a:solidFill>
                <a:srgbClr val="2823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3890857" y="3558328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4213" y="0"/>
                </a:lnTo>
              </a:path>
            </a:pathLst>
          </a:custGeom>
          <a:ln w="3175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8600" y="946150"/>
            <a:ext cx="1028700" cy="23495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45050" y="4343400"/>
            <a:ext cx="1397000" cy="33655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19650" y="5651500"/>
            <a:ext cx="1631950" cy="34925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89600" y="3092450"/>
            <a:ext cx="2063750" cy="37465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4650" y="1187450"/>
            <a:ext cx="171450" cy="18415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40300" y="3378200"/>
            <a:ext cx="38100" cy="16510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89600" y="2032000"/>
            <a:ext cx="368300" cy="19685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97450" y="3492500"/>
            <a:ext cx="1454150" cy="355600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84750" y="4775200"/>
            <a:ext cx="1466850" cy="31750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16500" y="6032500"/>
            <a:ext cx="1435100" cy="24130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1682327" y="663045"/>
            <a:ext cx="240982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1625" algn="l"/>
              </a:tabLst>
            </a:pPr>
            <a:r>
              <a:rPr dirty="0" u="heavy" sz="1600">
                <a:uFill>
                  <a:solidFill>
                    <a:srgbClr val="2F2B48"/>
                  </a:solidFill>
                </a:uFill>
                <a:latin typeface="Arial MT"/>
                <a:cs typeface="Arial MT"/>
              </a:rPr>
              <a:t>	Request for</a:t>
            </a:r>
            <a:r>
              <a:rPr dirty="0" u="heavy" sz="1600" spc="-55">
                <a:uFill>
                  <a:solidFill>
                    <a:srgbClr val="2F2B48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600" spc="-10">
                <a:uFill>
                  <a:solidFill>
                    <a:srgbClr val="2F2B48"/>
                  </a:solidFill>
                </a:uFill>
                <a:latin typeface="Arial MT"/>
                <a:cs typeface="Arial MT"/>
              </a:rPr>
              <a:t>registration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993891" y="1126772"/>
            <a:ext cx="2672715" cy="5251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 indent="2540">
              <a:lnSpc>
                <a:spcPts val="1950"/>
              </a:lnSpc>
              <a:spcBef>
                <a:spcPts val="190"/>
              </a:spcBef>
            </a:pPr>
            <a:r>
              <a:rPr dirty="0" sz="1650" spc="-30">
                <a:solidFill>
                  <a:srgbClr val="242424"/>
                </a:solidFill>
                <a:latin typeface="Arial MT"/>
                <a:cs typeface="Arial MT"/>
              </a:rPr>
              <a:t>Response</a:t>
            </a:r>
            <a:r>
              <a:rPr dirty="0" sz="1650" spc="-1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262626"/>
                </a:solidFill>
                <a:latin typeface="Arial MT"/>
                <a:cs typeface="Arial MT"/>
              </a:rPr>
              <a:t>with</a:t>
            </a:r>
            <a:r>
              <a:rPr dirty="0" sz="1650" spc="-9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62626"/>
                </a:solidFill>
                <a:latin typeface="Arial MT"/>
                <a:cs typeface="Arial MT"/>
              </a:rPr>
              <a:t>message </a:t>
            </a:r>
            <a:r>
              <a:rPr dirty="0" sz="1650" spc="-10">
                <a:solidFill>
                  <a:srgbClr val="282828"/>
                </a:solidFill>
                <a:latin typeface="Arial MT"/>
                <a:cs typeface="Arial MT"/>
              </a:rPr>
              <a:t>(User</a:t>
            </a:r>
            <a:r>
              <a:rPr dirty="0" sz="16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242424"/>
                </a:solidFill>
                <a:latin typeface="Arial MT"/>
                <a:cs typeface="Arial MT"/>
              </a:rPr>
              <a:t>registered</a:t>
            </a:r>
            <a:r>
              <a:rPr dirty="0" sz="1650" spc="-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232323"/>
                </a:solidFill>
                <a:latin typeface="Arial MT"/>
                <a:cs typeface="Arial MT"/>
              </a:rPr>
              <a:t>successfully)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104885" y="1894945"/>
            <a:ext cx="155956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Re</a:t>
            </a:r>
            <a:r>
              <a:rPr dirty="0" sz="1600" spc="39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uest for</a:t>
            </a:r>
            <a:r>
              <a:rPr dirty="0" sz="16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2323"/>
                </a:solidFill>
                <a:latin typeface="Arial MT"/>
                <a:cs typeface="Arial MT"/>
              </a:rPr>
              <a:t>looin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730235" y="2485495"/>
            <a:ext cx="264414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Redirected</a:t>
            </a:r>
            <a:r>
              <a:rPr dirty="0" sz="1600" spc="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dirty="0" sz="1600" spc="-8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1600" spc="-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home</a:t>
            </a:r>
            <a:r>
              <a:rPr dirty="0" sz="16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62626"/>
                </a:solidFill>
                <a:latin typeface="Arial MT"/>
                <a:cs typeface="Arial MT"/>
              </a:rPr>
              <a:t>page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180600" y="3012722"/>
            <a:ext cx="127444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82828"/>
                </a:solidFill>
                <a:latin typeface="Arial MT"/>
                <a:cs typeface="Arial MT"/>
              </a:rPr>
              <a:t>Upload</a:t>
            </a:r>
            <a:r>
              <a:rPr dirty="0" sz="1650" spc="-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50" spc="50">
                <a:solidFill>
                  <a:srgbClr val="282828"/>
                </a:solidFill>
                <a:latin typeface="Arial MT"/>
                <a:cs typeface="Arial MT"/>
              </a:rPr>
              <a:t>a</a:t>
            </a:r>
            <a:r>
              <a:rPr dirty="0" sz="1650" spc="-1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242424"/>
                </a:solidFill>
                <a:latin typeface="Arial MT"/>
                <a:cs typeface="Arial MT"/>
              </a:rPr>
              <a:t>post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447300" y="3603272"/>
            <a:ext cx="92329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35">
                <a:solidFill>
                  <a:srgbClr val="282828"/>
                </a:solidFill>
                <a:latin typeface="Arial MT"/>
                <a:cs typeface="Arial MT"/>
              </a:rPr>
              <a:t>Response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775777" y="4219045"/>
            <a:ext cx="111506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Liked </a:t>
            </a:r>
            <a:r>
              <a:rPr dirty="0" sz="1600" spc="75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dirty="0" sz="1600" spc="-10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62626"/>
                </a:solidFill>
                <a:latin typeface="Arial MT"/>
                <a:cs typeface="Arial MT"/>
              </a:rPr>
              <a:t>post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587549" y="4822295"/>
            <a:ext cx="205486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Increase</a:t>
            </a:r>
            <a:r>
              <a:rPr dirty="0" sz="1600" spc="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dirty="0" sz="1600" spc="-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like</a:t>
            </a:r>
            <a:r>
              <a:rPr dirty="0" sz="1600" spc="-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62626"/>
                </a:solidFill>
                <a:latin typeface="Arial MT"/>
                <a:cs typeface="Arial MT"/>
              </a:rPr>
              <a:t>count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247151" y="5457295"/>
            <a:ext cx="225996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42424"/>
                </a:solidFill>
                <a:latin typeface="Arial MT"/>
                <a:cs typeface="Arial MT"/>
              </a:rPr>
              <a:t>Comment 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under</a:t>
            </a:r>
            <a:r>
              <a:rPr dirty="0" sz="160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1600" spc="-7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42424"/>
                </a:solidFill>
                <a:latin typeface="Arial MT"/>
                <a:cs typeface="Arial MT"/>
              </a:rPr>
              <a:t>post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041699" y="6022445"/>
            <a:ext cx="284607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Attach</a:t>
            </a:r>
            <a:r>
              <a:rPr dirty="0" sz="16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comment</a:t>
            </a:r>
            <a:r>
              <a:rPr dirty="0" sz="160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42424"/>
                </a:solidFill>
                <a:latin typeface="Arial MT"/>
                <a:cs typeface="Arial MT"/>
              </a:rPr>
              <a:t>under</a:t>
            </a:r>
            <a:r>
              <a:rPr dirty="0" sz="1600" spc="-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1600" spc="-6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62626"/>
                </a:solidFill>
                <a:latin typeface="Arial MT"/>
                <a:cs typeface="Arial MT"/>
              </a:rPr>
              <a:t>post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80472" y="83175"/>
            <a:ext cx="1600835" cy="79946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  <a:tabLst>
                <a:tab pos="635635" algn="l"/>
              </a:tabLst>
            </a:pPr>
            <a:r>
              <a:rPr dirty="0" sz="1900" spc="-25">
                <a:solidFill>
                  <a:srgbClr val="2A2A2A"/>
                </a:solidFill>
                <a:latin typeface="Arial MT"/>
                <a:cs typeface="Arial MT"/>
              </a:rPr>
              <a:t>DFD</a:t>
            </a:r>
            <a:r>
              <a:rPr dirty="0" sz="190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1900">
                <a:solidFill>
                  <a:srgbClr val="262626"/>
                </a:solidFill>
                <a:latin typeface="Arial MT"/>
                <a:cs typeface="Arial MT"/>
              </a:rPr>
              <a:t>Level</a:t>
            </a:r>
            <a:r>
              <a:rPr dirty="0" sz="1900" spc="1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62626"/>
                </a:solidFill>
                <a:latin typeface="Arial MT"/>
                <a:cs typeface="Arial MT"/>
              </a:rPr>
              <a:t>-</a:t>
            </a:r>
            <a:r>
              <a:rPr dirty="0" sz="1900" spc="-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2B2B2B"/>
                </a:solidFill>
                <a:latin typeface="Arial MT"/>
                <a:cs typeface="Arial MT"/>
              </a:rPr>
              <a:t>1</a:t>
            </a:r>
            <a:endParaRPr sz="1900">
              <a:latin typeface="Arial MT"/>
              <a:cs typeface="Arial MT"/>
            </a:endParaRPr>
          </a:p>
          <a:p>
            <a:pPr algn="ctr" marR="102870">
              <a:lnSpc>
                <a:spcPct val="100000"/>
              </a:lnSpc>
              <a:spcBef>
                <a:spcPts val="869"/>
              </a:spcBef>
            </a:pPr>
            <a:r>
              <a:rPr dirty="0" sz="1600" spc="-25">
                <a:solidFill>
                  <a:srgbClr val="282828"/>
                </a:solidFill>
                <a:latin typeface="Arial MT"/>
                <a:cs typeface="Arial MT"/>
              </a:rPr>
              <a:t>£tO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905998" y="364595"/>
            <a:ext cx="1910714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3970" marR="5080" indent="-1905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Store</a:t>
            </a:r>
            <a:r>
              <a:rPr dirty="0" sz="1600" spc="-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data</a:t>
            </a:r>
            <a:r>
              <a:rPr dirty="0" sz="1600" spc="-8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if</a:t>
            </a:r>
            <a:r>
              <a:rPr dirty="0" sz="1600" spc="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user </a:t>
            </a:r>
            <a:r>
              <a:rPr dirty="0" sz="1600" spc="-25">
                <a:solidFill>
                  <a:srgbClr val="232323"/>
                </a:solidFill>
                <a:latin typeface="Arial MT"/>
                <a:cs typeface="Arial MT"/>
              </a:rPr>
              <a:t>not </a:t>
            </a: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exist</a:t>
            </a:r>
            <a:r>
              <a:rPr dirty="0" sz="1600" spc="-6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2323"/>
                </a:solidFill>
                <a:latin typeface="Arial MT"/>
                <a:cs typeface="Arial MT"/>
              </a:rPr>
              <a:t>already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943799" y="754768"/>
            <a:ext cx="140462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>
                <a:solidFill>
                  <a:srgbClr val="262626"/>
                </a:solidFill>
                <a:latin typeface="Arial MT"/>
                <a:cs typeface="Arial MT"/>
              </a:rPr>
              <a:t>user</a:t>
            </a:r>
            <a:r>
              <a:rPr dirty="0" sz="2350" spc="-9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350" spc="-35">
                <a:solidFill>
                  <a:srgbClr val="282828"/>
                </a:solidFill>
                <a:latin typeface="Arial MT"/>
                <a:cs typeface="Arial MT"/>
              </a:rPr>
              <a:t>Table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996563" y="1099255"/>
            <a:ext cx="3070225" cy="100965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20"/>
              </a:spcBef>
            </a:pPr>
            <a:r>
              <a:rPr dirty="0" sz="1650" spc="-10">
                <a:solidFill>
                  <a:srgbClr val="232323"/>
                </a:solidFill>
                <a:latin typeface="Arial MT"/>
                <a:cs typeface="Arial MT"/>
              </a:rPr>
              <a:t>Response</a:t>
            </a:r>
            <a:endParaRPr sz="1650">
              <a:latin typeface="Arial MT"/>
              <a:cs typeface="Arial MT"/>
            </a:endParaRPr>
          </a:p>
          <a:p>
            <a:pPr marL="12700" marR="5080" indent="3175">
              <a:lnSpc>
                <a:spcPts val="1950"/>
              </a:lnSpc>
              <a:spcBef>
                <a:spcPts val="1010"/>
              </a:spcBef>
            </a:pPr>
            <a:r>
              <a:rPr dirty="0" sz="1650" spc="-20">
                <a:solidFill>
                  <a:srgbClr val="262626"/>
                </a:solidFill>
                <a:latin typeface="Arial MT"/>
                <a:cs typeface="Arial MT"/>
              </a:rPr>
              <a:t>Check</a:t>
            </a:r>
            <a:r>
              <a:rPr dirty="0" sz="1650" spc="-7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82828"/>
                </a:solidFill>
                <a:latin typeface="Arial MT"/>
                <a:cs typeface="Arial MT"/>
              </a:rPr>
              <a:t>user</a:t>
            </a:r>
            <a:r>
              <a:rPr dirty="0" sz="1650" spc="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262626"/>
                </a:solidFill>
                <a:latin typeface="Arial MT"/>
                <a:cs typeface="Arial MT"/>
              </a:rPr>
              <a:t>details(username</a:t>
            </a:r>
            <a:r>
              <a:rPr dirty="0" sz="1650" spc="-8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282828"/>
                </a:solidFill>
                <a:latin typeface="Arial MT"/>
                <a:cs typeface="Arial MT"/>
              </a:rPr>
              <a:t>and </a:t>
            </a:r>
            <a:r>
              <a:rPr dirty="0" sz="1650" spc="-30">
                <a:solidFill>
                  <a:srgbClr val="212121"/>
                </a:solidFill>
                <a:latin typeface="Arial MT"/>
                <a:cs typeface="Arial MT"/>
              </a:rPr>
              <a:t>password)</a:t>
            </a:r>
            <a:r>
              <a:rPr dirty="0" sz="1650" spc="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32323"/>
                </a:solidFill>
                <a:latin typeface="Arial MT"/>
                <a:cs typeface="Arial MT"/>
              </a:rPr>
              <a:t>if</a:t>
            </a:r>
            <a:r>
              <a:rPr dirty="0" sz="1650" spc="-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1C1C1C"/>
                </a:solidFill>
                <a:latin typeface="Arial MT"/>
                <a:cs typeface="Arial MT"/>
              </a:rPr>
              <a:t>exists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798429" y="2321844"/>
            <a:ext cx="3465195" cy="7321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747395">
              <a:lnSpc>
                <a:spcPct val="100000"/>
              </a:lnSpc>
              <a:spcBef>
                <a:spcPts val="940"/>
              </a:spcBef>
            </a:pPr>
            <a:r>
              <a:rPr dirty="0" sz="1650" spc="-10">
                <a:solidFill>
                  <a:srgbClr val="212121"/>
                </a:solidFill>
                <a:latin typeface="Arial MT"/>
                <a:cs typeface="Arial MT"/>
              </a:rPr>
              <a:t>Response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00">
                <a:solidFill>
                  <a:srgbClr val="282828"/>
                </a:solidFill>
                <a:latin typeface="Arial MT"/>
                <a:cs typeface="Arial MT"/>
              </a:rPr>
              <a:t>Manage</a:t>
            </a:r>
            <a:r>
              <a:rPr dirty="0" sz="1600" spc="-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Post</a:t>
            </a:r>
            <a:r>
              <a:rPr dirty="0" sz="16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600" spc="-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42424"/>
                </a:solidFill>
                <a:latin typeface="Arial MT"/>
                <a:cs typeface="Arial MT"/>
              </a:rPr>
              <a:t>store</a:t>
            </a:r>
            <a:r>
              <a:rPr dirty="0" sz="1600" spc="-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user</a:t>
            </a:r>
            <a:r>
              <a:rPr dirty="0" sz="1600" spc="39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 MT"/>
                <a:cs typeface="Arial MT"/>
              </a:rPr>
              <a:t>ID(which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565885" y="5123215"/>
            <a:ext cx="39941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340">
                <a:solidFill>
                  <a:srgbClr val="080808"/>
                </a:solidFill>
                <a:latin typeface="Arial MT"/>
                <a:cs typeface="Arial MT"/>
              </a:rPr>
              <a:t>g</a:t>
            </a:r>
            <a:r>
              <a:rPr dirty="0" sz="2250" spc="254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0C0C0C"/>
                </a:solidFill>
                <a:latin typeface="Arial MT"/>
                <a:cs typeface="Arial MT"/>
              </a:rPr>
              <a:t>g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759457" y="4447469"/>
            <a:ext cx="18415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40">
                <a:solidFill>
                  <a:srgbClr val="FBD883"/>
                </a:solidFill>
                <a:latin typeface="Arial MT"/>
                <a:cs typeface="Arial MT"/>
              </a:rPr>
              <a:t>•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772571" y="3537655"/>
            <a:ext cx="2186305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1230">
              <a:lnSpc>
                <a:spcPct val="138900"/>
              </a:lnSpc>
              <a:spcBef>
                <a:spcPts val="100"/>
              </a:spcBef>
            </a:pPr>
            <a:r>
              <a:rPr dirty="0" sz="1650" spc="-10">
                <a:solidFill>
                  <a:srgbClr val="232323"/>
                </a:solidFill>
                <a:latin typeface="Arial MT"/>
                <a:cs typeface="Arial MT"/>
              </a:rPr>
              <a:t>Response </a:t>
            </a:r>
            <a:r>
              <a:rPr dirty="0" sz="1650" spc="-25">
                <a:solidFill>
                  <a:srgbClr val="242424"/>
                </a:solidFill>
                <a:latin typeface="Arial MT"/>
                <a:cs typeface="Arial MT"/>
              </a:rPr>
              <a:t>Manage </a:t>
            </a:r>
            <a:r>
              <a:rPr dirty="0" sz="1650" spc="-20">
                <a:solidFill>
                  <a:srgbClr val="262626"/>
                </a:solidFill>
                <a:latin typeface="Arial MT"/>
                <a:cs typeface="Arial MT"/>
              </a:rPr>
              <a:t>Likes</a:t>
            </a:r>
            <a:r>
              <a:rPr dirty="0" sz="1650" spc="-8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650" spc="-9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262626"/>
                </a:solidFill>
                <a:latin typeface="Arial MT"/>
                <a:cs typeface="Arial MT"/>
              </a:rPr>
              <a:t>store</a:t>
            </a: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70"/>
              </a:spcBef>
            </a:pPr>
            <a:r>
              <a:rPr dirty="0" sz="1550">
                <a:solidFill>
                  <a:srgbClr val="242424"/>
                </a:solidFill>
                <a:latin typeface="Arial MT"/>
                <a:cs typeface="Arial MT"/>
              </a:rPr>
              <a:t>user</a:t>
            </a:r>
            <a:r>
              <a:rPr dirty="0" sz="1550" spc="4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242424"/>
                </a:solidFill>
                <a:latin typeface="Arial MT"/>
                <a:cs typeface="Arial MT"/>
              </a:rPr>
              <a:t>ID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512173" y="4804304"/>
            <a:ext cx="1076960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0">
                <a:solidFill>
                  <a:srgbClr val="262626"/>
                </a:solidFill>
                <a:latin typeface="Arial MT"/>
                <a:cs typeface="Arial MT"/>
              </a:rPr>
              <a:t>Response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0021883" y="3263194"/>
            <a:ext cx="157289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>
                <a:solidFill>
                  <a:srgbClr val="262626"/>
                </a:solidFill>
                <a:latin typeface="Arial MT"/>
                <a:cs typeface="Arial MT"/>
              </a:rPr>
              <a:t>Posts</a:t>
            </a:r>
            <a:r>
              <a:rPr dirty="0" sz="2400" spc="-1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262626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699238" y="4571294"/>
            <a:ext cx="152082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Likes</a:t>
            </a:r>
            <a:r>
              <a:rPr dirty="0" sz="2400" spc="-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841501" y="5209645"/>
            <a:ext cx="2315845" cy="52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Check</a:t>
            </a:r>
            <a:r>
              <a:rPr dirty="0" sz="1600" spc="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2323"/>
                </a:solidFill>
                <a:latin typeface="Arial MT"/>
                <a:cs typeface="Arial MT"/>
              </a:rPr>
              <a:t>post</a:t>
            </a:r>
            <a:r>
              <a:rPr dirty="0" sz="1600" spc="39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62626"/>
                </a:solidFill>
                <a:latin typeface="Arial MT"/>
                <a:cs typeface="Arial MT"/>
              </a:rPr>
              <a:t>id</a:t>
            </a:r>
            <a:r>
              <a:rPr dirty="0" sz="160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62626"/>
                </a:solidFill>
                <a:latin typeface="Arial MT"/>
                <a:cs typeface="Arial MT"/>
              </a:rPr>
              <a:t>(user</a:t>
            </a:r>
            <a:endParaRPr sz="1600">
              <a:latin typeface="Arial MT"/>
              <a:cs typeface="Arial MT"/>
            </a:endParaRPr>
          </a:p>
          <a:p>
            <a:pPr marL="13335">
              <a:lnSpc>
                <a:spcPts val="2075"/>
              </a:lnSpc>
            </a:pPr>
            <a:r>
              <a:rPr dirty="0" sz="1800" spc="-140">
                <a:solidFill>
                  <a:srgbClr val="262626"/>
                </a:solidFill>
                <a:latin typeface="Arial MT"/>
                <a:cs typeface="Arial MT"/>
              </a:rPr>
              <a:t>comments</a:t>
            </a:r>
            <a:r>
              <a:rPr dirty="0" sz="1800" spc="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282828"/>
                </a:solidFill>
                <a:latin typeface="Arial MT"/>
                <a:cs typeface="Arial MT"/>
              </a:rPr>
              <a:t>on</a:t>
            </a:r>
            <a:r>
              <a:rPr dirty="0" sz="1800" spc="-8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262626"/>
                </a:solidFill>
                <a:latin typeface="Arial MT"/>
                <a:cs typeface="Arial MT"/>
              </a:rPr>
              <a:t>which</a:t>
            </a:r>
            <a:r>
              <a:rPr dirty="0" sz="1800" spc="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282828"/>
                </a:solidFill>
                <a:latin typeface="Arial MT"/>
                <a:cs typeface="Arial MT"/>
              </a:rPr>
              <a:t>post)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951772" y="5610401"/>
            <a:ext cx="1330960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800" spc="330">
                <a:solidFill>
                  <a:srgbClr val="212121"/>
                </a:solidFill>
                <a:latin typeface="Arial MT"/>
                <a:cs typeface="Arial MT"/>
              </a:rPr>
              <a:t>Comment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2400">
                <a:solidFill>
                  <a:srgbClr val="232323"/>
                </a:solidFill>
                <a:latin typeface="Arial MT"/>
                <a:cs typeface="Arial MT"/>
              </a:rPr>
              <a:t>s</a:t>
            </a:r>
            <a:r>
              <a:rPr dirty="0" sz="2400" spc="-1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32323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444748" y="6206772"/>
            <a:ext cx="92329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35">
                <a:solidFill>
                  <a:srgbClr val="232323"/>
                </a:solidFill>
                <a:latin typeface="Arial MT"/>
                <a:cs typeface="Arial MT"/>
              </a:rPr>
              <a:t>Response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67050" y="3804285"/>
            <a:ext cx="6057265" cy="0"/>
          </a:xfrm>
          <a:custGeom>
            <a:avLst/>
            <a:gdLst/>
            <a:ahLst/>
            <a:cxnLst/>
            <a:rect l="l" t="t" r="r" b="b"/>
            <a:pathLst>
              <a:path w="6057265" h="0">
                <a:moveTo>
                  <a:pt x="0" y="0"/>
                </a:moveTo>
                <a:lnTo>
                  <a:pt x="6057051" y="0"/>
                </a:lnTo>
              </a:path>
            </a:pathLst>
          </a:custGeom>
          <a:ln w="50376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1067" y="3093684"/>
            <a:ext cx="2574290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-140">
                <a:solidFill>
                  <a:srgbClr val="1D1D1D"/>
                </a:solidFill>
              </a:rPr>
              <a:t>ER-</a:t>
            </a:r>
            <a:r>
              <a:rPr dirty="0" sz="3850" spc="-100">
                <a:solidFill>
                  <a:srgbClr val="1D1D1D"/>
                </a:solidFill>
              </a:rPr>
              <a:t>Diagram</a:t>
            </a:r>
            <a:endParaRPr sz="3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00" y="298450"/>
            <a:ext cx="11410950" cy="64452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1802" y="1038754"/>
            <a:ext cx="374650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-20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097" y="3000375"/>
            <a:ext cx="14147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30">
                <a:solidFill>
                  <a:srgbClr val="1D1D1D"/>
                </a:solidFill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23961" y="1894769"/>
            <a:ext cx="44704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-30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1406" y="4622623"/>
            <a:ext cx="63881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10">
                <a:latin typeface="Calibri"/>
                <a:cs typeface="Calibri"/>
              </a:rPr>
              <a:t>likes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3864" y="-11288"/>
            <a:ext cx="1378585" cy="6184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4">
                <a:solidFill>
                  <a:srgbClr val="212121"/>
                </a:solidFill>
              </a:rPr>
              <a:t>Server</a:t>
            </a:r>
            <a:endParaRPr sz="3850"/>
          </a:p>
        </p:txBody>
      </p:sp>
      <p:sp>
        <p:nvSpPr>
          <p:cNvPr id="8" name="object 8" descr=""/>
          <p:cNvSpPr txBox="1"/>
          <p:nvPr/>
        </p:nvSpPr>
        <p:spPr>
          <a:xfrm>
            <a:off x="6060761" y="1199444"/>
            <a:ext cx="44704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-30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24416" y="3032301"/>
            <a:ext cx="595630" cy="433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25">
                <a:solidFill>
                  <a:srgbClr val="1F1F1F"/>
                </a:solidFill>
                <a:latin typeface="Arial MT"/>
                <a:cs typeface="Arial MT"/>
              </a:rPr>
              <a:t>post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28443" y="6365875"/>
            <a:ext cx="9423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0">
                <a:latin typeface="Arial MT"/>
                <a:cs typeface="Arial MT"/>
              </a:rPr>
              <a:t>USER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564664" y="2866672"/>
            <a:ext cx="66294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-45">
                <a:latin typeface="Arial MT"/>
                <a:cs typeface="Arial MT"/>
              </a:rPr>
              <a:t>login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364853" y="1085320"/>
            <a:ext cx="1520190" cy="4032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30">
                <a:latin typeface="Arial MT"/>
                <a:cs typeface="Arial MT"/>
              </a:rPr>
              <a:t>registration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100" y="844550"/>
            <a:ext cx="2965450" cy="298450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330787" y="2063327"/>
          <a:ext cx="5730240" cy="36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/>
                <a:gridCol w="4572635"/>
              </a:tblGrid>
              <a:tr h="598170">
                <a:tc>
                  <a:txBody>
                    <a:bodyPr/>
                    <a:lstStyle/>
                    <a:p>
                      <a:pPr algn="ctr" marR="24765">
                        <a:lnSpc>
                          <a:spcPts val="4240"/>
                        </a:lnSpc>
                      </a:pPr>
                      <a:r>
                        <a:rPr dirty="0" sz="3750" spc="-25">
                          <a:latin typeface="Calibri"/>
                          <a:cs typeface="Calibri"/>
                        </a:rPr>
                        <a:t>No</a:t>
                      </a:r>
                      <a:endParaRPr sz="3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ts val="4240"/>
                        </a:lnSpc>
                      </a:pPr>
                      <a:r>
                        <a:rPr dirty="0" sz="3750" spc="-35">
                          <a:latin typeface="Calibri"/>
                          <a:cs typeface="Calibri"/>
                        </a:rPr>
                        <a:t>Table</a:t>
                      </a:r>
                      <a:r>
                        <a:rPr dirty="0" sz="375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750" spc="-20">
                          <a:latin typeface="Calibri"/>
                          <a:cs typeface="Calibri"/>
                        </a:rPr>
                        <a:t>Name</a:t>
                      </a:r>
                      <a:endParaRPr sz="3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700"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700" spc="-10">
                          <a:latin typeface="Calibri"/>
                          <a:cs typeface="Calibri"/>
                        </a:rPr>
                        <a:t>users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750" spc="-50">
                          <a:latin typeface="Calibri"/>
                          <a:cs typeface="Calibri"/>
                        </a:rPr>
                        <a:t>2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750" spc="-10">
                          <a:latin typeface="Calibri"/>
                          <a:cs typeface="Calibri"/>
                        </a:rPr>
                        <a:t>posts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700" spc="30"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700" spc="-10">
                          <a:latin typeface="Calibri"/>
                          <a:cs typeface="Calibri"/>
                        </a:rPr>
                        <a:t>likes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700" spc="-50"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700" spc="-10">
                          <a:latin typeface="Calibri"/>
                          <a:cs typeface="Calibri"/>
                        </a:rPr>
                        <a:t>comment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750" spc="-50">
                          <a:latin typeface="Calibri"/>
                          <a:cs typeface="Calibri"/>
                        </a:rPr>
                        <a:t>5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750" spc="-20">
                          <a:latin typeface="Calibri"/>
                          <a:cs typeface="Calibri"/>
                        </a:rPr>
                        <a:t>relationships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750" spc="-50">
                          <a:latin typeface="Calibri"/>
                          <a:cs typeface="Calibri"/>
                        </a:rPr>
                        <a:t>6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750" spc="-10">
                          <a:latin typeface="Calibri"/>
                          <a:cs typeface="Calibri"/>
                        </a:rPr>
                        <a:t>stories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8913" y="584729"/>
            <a:ext cx="2736850" cy="5810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50" spc="50">
                <a:latin typeface="Calibri"/>
                <a:cs typeface="Calibri"/>
              </a:rPr>
              <a:t>Data</a:t>
            </a:r>
            <a:r>
              <a:rPr dirty="0" sz="3650" spc="-360">
                <a:latin typeface="Calibri"/>
                <a:cs typeface="Calibri"/>
              </a:rPr>
              <a:t> </a:t>
            </a:r>
            <a:r>
              <a:rPr dirty="0" sz="3650" spc="-10">
                <a:latin typeface="Calibri"/>
                <a:cs typeface="Calibri"/>
              </a:rPr>
              <a:t>Dictionar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60057" y="1453620"/>
            <a:ext cx="1635760" cy="53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5"/>
              </a:spcBef>
              <a:buChar char="•"/>
              <a:tabLst>
                <a:tab pos="240029" algn="l"/>
              </a:tabLst>
            </a:pPr>
            <a:r>
              <a:rPr dirty="0" u="heavy" sz="3350" spc="-10">
                <a:uFill>
                  <a:solidFill>
                    <a:srgbClr val="181818"/>
                  </a:solidFill>
                </a:uFill>
                <a:latin typeface="Calibri"/>
                <a:cs typeface="Calibri"/>
              </a:rPr>
              <a:t>Tables:-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48003" y="966611"/>
            <a:ext cx="3719195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>
                <a:latin typeface="Calibri"/>
                <a:cs typeface="Calibri"/>
              </a:rPr>
              <a:t>Database</a:t>
            </a:r>
            <a:r>
              <a:rPr dirty="0" sz="3000" spc="2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Name:</a:t>
            </a:r>
            <a:r>
              <a:rPr dirty="0" sz="3000" spc="350">
                <a:latin typeface="Calibri"/>
                <a:cs typeface="Calibri"/>
              </a:rPr>
              <a:t> </a:t>
            </a:r>
            <a:r>
              <a:rPr dirty="0" sz="3000" spc="95">
                <a:latin typeface="Calibri"/>
                <a:cs typeface="Calibri"/>
              </a:rPr>
              <a:t>social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35760" y="2469302"/>
          <a:ext cx="9013825" cy="329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2744469"/>
                <a:gridCol w="2623185"/>
                <a:gridCol w="2374265"/>
              </a:tblGrid>
              <a:tr h="52705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473075" algn="l"/>
                        </a:tabLst>
                      </a:pPr>
                      <a:r>
                        <a:rPr dirty="0" sz="2100" spc="-25">
                          <a:latin typeface="Calibri"/>
                          <a:cs typeface="Calibri"/>
                        </a:rPr>
                        <a:t>SR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100" spc="-25">
                          <a:latin typeface="Calibri"/>
                          <a:cs typeface="Calibri"/>
                        </a:rPr>
                        <a:t>NO.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100" spc="295">
                          <a:latin typeface="Calibri"/>
                          <a:cs typeface="Calibri"/>
                        </a:rPr>
                        <a:t>FIELD</a:t>
                      </a:r>
                      <a:r>
                        <a:rPr dirty="0" sz="21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190">
                          <a:latin typeface="Calibri"/>
                          <a:cs typeface="Calibri"/>
                        </a:rPr>
                        <a:t>NAME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2630"/>
                        </a:lnSpc>
                      </a:pPr>
                      <a:r>
                        <a:rPr dirty="0" sz="2300" spc="7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2300" spc="2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210">
                          <a:latin typeface="Calibri"/>
                          <a:cs typeface="Calibri"/>
                        </a:rPr>
                        <a:t>TYPE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620"/>
                        </a:lnSpc>
                      </a:pPr>
                      <a:r>
                        <a:rPr dirty="0" sz="2250" spc="160">
                          <a:latin typeface="Calibri"/>
                          <a:cs typeface="Calibri"/>
                        </a:rPr>
                        <a:t>CONSTRAINT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150" spc="120">
                          <a:latin typeface="Calibri"/>
                          <a:cs typeface="Calibri"/>
                        </a:rPr>
                        <a:t>1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150" spc="65">
                          <a:latin typeface="Calibri"/>
                          <a:cs typeface="Calibri"/>
                        </a:rPr>
                        <a:t>userld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15"/>
                        </a:lnSpc>
                      </a:pPr>
                      <a:r>
                        <a:rPr dirty="0" sz="2250" spc="40">
                          <a:latin typeface="Calibri"/>
                          <a:cs typeface="Calibri"/>
                        </a:rPr>
                        <a:t>INT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915"/>
                        </a:lnSpc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150" spc="45">
                          <a:latin typeface="Calibri"/>
                          <a:cs typeface="Calibri"/>
                        </a:rPr>
                        <a:t>2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150" spc="50">
                          <a:latin typeface="Calibri"/>
                          <a:cs typeface="Calibri"/>
                        </a:rPr>
                        <a:t>username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95"/>
                        </a:lnSpc>
                      </a:pPr>
                      <a:r>
                        <a:rPr dirty="0" sz="2350" spc="-10">
                          <a:latin typeface="Calibri"/>
                          <a:cs typeface="Calibri"/>
                        </a:rPr>
                        <a:t>Varchar(100)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3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100" spc="85">
                          <a:latin typeface="Calibri"/>
                          <a:cs typeface="Calibri"/>
                        </a:rPr>
                        <a:t>password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40"/>
                        </a:lnSpc>
                      </a:pPr>
                      <a:r>
                        <a:rPr dirty="0" sz="2300" spc="-10">
                          <a:latin typeface="Calibri"/>
                          <a:cs typeface="Calibri"/>
                        </a:rPr>
                        <a:t>Varchar(200)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150" spc="65">
                          <a:latin typeface="Calibri"/>
                          <a:cs typeface="Calibri"/>
                        </a:rPr>
                        <a:t>4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150" spc="40">
                          <a:latin typeface="Calibri"/>
                          <a:cs typeface="Calibri"/>
                        </a:rPr>
                        <a:t>email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45"/>
                        </a:lnSpc>
                      </a:pPr>
                      <a:r>
                        <a:rPr dirty="0" sz="2300" spc="-10">
                          <a:latin typeface="Calibri"/>
                          <a:cs typeface="Calibri"/>
                        </a:rPr>
                        <a:t>Varchar(200)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24765">
                        <a:lnSpc>
                          <a:spcPts val="2675"/>
                        </a:lnSpc>
                      </a:pPr>
                      <a:r>
                        <a:rPr dirty="0" sz="2250" spc="50">
                          <a:latin typeface="Calibri"/>
                          <a:cs typeface="Calibri"/>
                        </a:rPr>
                        <a:t>5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675"/>
                        </a:lnSpc>
                      </a:pPr>
                      <a:r>
                        <a:rPr dirty="0" sz="2250" spc="-20">
                          <a:latin typeface="Calibri"/>
                          <a:cs typeface="Calibri"/>
                        </a:rPr>
                        <a:t>name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95"/>
                        </a:lnSpc>
                      </a:pPr>
                      <a:r>
                        <a:rPr dirty="0" sz="2350" spc="-10">
                          <a:latin typeface="Calibri"/>
                          <a:cs typeface="Calibri"/>
                        </a:rPr>
                        <a:t>Varchar(50)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950" spc="-50"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950" spc="-10">
                          <a:latin typeface="Calibri"/>
                          <a:cs typeface="Calibri"/>
                        </a:rPr>
                        <a:t>ProfilePic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655"/>
                        </a:lnSpc>
                      </a:pPr>
                      <a:r>
                        <a:rPr dirty="0" sz="2350" spc="-10">
                          <a:latin typeface="Calibri"/>
                          <a:cs typeface="Calibri"/>
                        </a:rPr>
                        <a:t>Varchar(300)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3175">
                      <a:solidFill>
                        <a:srgbClr val="74A354"/>
                      </a:solidFill>
                      <a:prstDash val="solid"/>
                    </a:lnL>
                    <a:lnR w="317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2646257" y="1442508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 h="0">
                <a:moveTo>
                  <a:pt x="0" y="0"/>
                </a:moveTo>
                <a:lnTo>
                  <a:pt x="1354242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1650" y="971550"/>
            <a:ext cx="3797300" cy="12763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63667" y="788634"/>
            <a:ext cx="1927225" cy="744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30">
                <a:latin typeface="Calibri"/>
                <a:cs typeface="Calibri"/>
              </a:rPr>
              <a:t>1.</a:t>
            </a:r>
            <a:r>
              <a:rPr dirty="0" sz="4700" spc="-280">
                <a:latin typeface="Calibri"/>
                <a:cs typeface="Calibri"/>
              </a:rPr>
              <a:t> </a:t>
            </a:r>
            <a:r>
              <a:rPr dirty="0" sz="4700" spc="85">
                <a:latin typeface="Calibri"/>
                <a:cs typeface="Calibri"/>
              </a:rPr>
              <a:t>users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8426" y="767544"/>
            <a:ext cx="1694180" cy="148336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algn="just" marL="19685" marR="5080" indent="-7620">
              <a:lnSpc>
                <a:spcPct val="127899"/>
              </a:lnSpc>
              <a:spcBef>
                <a:spcPts val="45"/>
              </a:spcBef>
            </a:pPr>
            <a:r>
              <a:rPr dirty="0" sz="2500" spc="-35"/>
              <a:t>Table</a:t>
            </a:r>
            <a:r>
              <a:rPr dirty="0" sz="2500" spc="-130"/>
              <a:t> </a:t>
            </a:r>
            <a:r>
              <a:rPr dirty="0" sz="2500" spc="-55"/>
              <a:t>Name </a:t>
            </a:r>
            <a:r>
              <a:rPr dirty="0" sz="2550" spc="-75"/>
              <a:t>Primary</a:t>
            </a:r>
            <a:r>
              <a:rPr dirty="0" sz="2550" spc="-60"/>
              <a:t> </a:t>
            </a:r>
            <a:r>
              <a:rPr dirty="0" sz="2550" spc="-90"/>
              <a:t>Key </a:t>
            </a:r>
            <a:r>
              <a:rPr dirty="0" sz="2450" spc="-20"/>
              <a:t>Foreign</a:t>
            </a:r>
            <a:r>
              <a:rPr dirty="0" sz="2450" spc="-70"/>
              <a:t> </a:t>
            </a:r>
            <a:r>
              <a:rPr dirty="0" sz="2450" spc="-25"/>
              <a:t>Key</a:t>
            </a:r>
            <a:endParaRPr sz="2450"/>
          </a:p>
        </p:txBody>
      </p:sp>
      <p:sp>
        <p:nvSpPr>
          <p:cNvPr id="7" name="object 7" descr=""/>
          <p:cNvSpPr txBox="1"/>
          <p:nvPr/>
        </p:nvSpPr>
        <p:spPr>
          <a:xfrm>
            <a:off x="7101581" y="767544"/>
            <a:ext cx="1017905" cy="14833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67005" marR="5080" indent="-154940">
              <a:lnSpc>
                <a:spcPct val="127899"/>
              </a:lnSpc>
              <a:spcBef>
                <a:spcPts val="45"/>
              </a:spcBef>
            </a:pPr>
            <a:r>
              <a:rPr dirty="0" sz="2500" spc="-325">
                <a:solidFill>
                  <a:srgbClr val="79A160"/>
                </a:solidFill>
                <a:latin typeface="Arial MT"/>
                <a:cs typeface="Arial MT"/>
              </a:rPr>
              <a:t>|</a:t>
            </a:r>
            <a:r>
              <a:rPr dirty="0" sz="2500" spc="195">
                <a:solidFill>
                  <a:srgbClr val="79A160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users </a:t>
            </a:r>
            <a:r>
              <a:rPr dirty="0" sz="2550" spc="-70">
                <a:latin typeface="Arial MT"/>
                <a:cs typeface="Arial MT"/>
              </a:rPr>
              <a:t>userld </a:t>
            </a:r>
            <a:r>
              <a:rPr dirty="0" sz="2450" spc="-25">
                <a:latin typeface="Arial MT"/>
                <a:cs typeface="Arial MT"/>
              </a:rPr>
              <a:t>No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550" y="1047750"/>
            <a:ext cx="400050" cy="381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1136650"/>
            <a:ext cx="1454150" cy="406400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09089" y="842433"/>
          <a:ext cx="9034780" cy="462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1505585"/>
                <a:gridCol w="1185544"/>
                <a:gridCol w="1731645"/>
                <a:gridCol w="2901950"/>
                <a:gridCol w="424815"/>
              </a:tblGrid>
              <a:tr h="571500">
                <a:tc gridSpan="2" rowSpan="3">
                  <a:txBody>
                    <a:bodyPr/>
                    <a:lstStyle/>
                    <a:p>
                      <a:pPr marL="139573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3150" spc="700">
                          <a:latin typeface="Arial MT"/>
                          <a:cs typeface="Arial MT"/>
                        </a:rPr>
                        <a:t>osts</a:t>
                      </a:r>
                      <a:endParaRPr sz="3150">
                        <a:latin typeface="Arial MT"/>
                        <a:cs typeface="Arial MT"/>
                      </a:endParaRPr>
                    </a:p>
                  </a:txBody>
                  <a:tcPr marL="0" marR="0" marB="0" marT="184785">
                    <a:lnR w="3175">
                      <a:solidFill>
                        <a:srgbClr val="74A84F"/>
                      </a:solidFill>
                      <a:prstDash val="solid"/>
                    </a:lnR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6680">
                        <a:lnSpc>
                          <a:spcPts val="3385"/>
                        </a:lnSpc>
                      </a:pPr>
                      <a:r>
                        <a:rPr dirty="0" sz="3150" spc="-385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3150" spc="-2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50" spc="-530">
                          <a:latin typeface="Arial MT"/>
                          <a:cs typeface="Arial MT"/>
                        </a:rPr>
                        <a:t>Name</a:t>
                      </a:r>
                      <a:endParaRPr sz="3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74A84F"/>
                      </a:solidFill>
                      <a:prstDash val="solid"/>
                    </a:lnL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3175">
                      <a:solidFill>
                        <a:srgbClr val="74A8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650" spc="100">
                          <a:latin typeface="Calibri"/>
                          <a:cs typeface="Calibri"/>
                        </a:rPr>
                        <a:t>posts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3175">
                      <a:solidFill>
                        <a:srgbClr val="74A84F"/>
                      </a:solidFill>
                      <a:prstDash val="solid"/>
                    </a:lnL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3175">
                      <a:solidFill>
                        <a:srgbClr val="74A84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4A84F"/>
                      </a:solidFill>
                      <a:prstDash val="solid"/>
                    </a:lnL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892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785">
                    <a:lnR w="3175">
                      <a:solidFill>
                        <a:srgbClr val="74A84F"/>
                      </a:solidFill>
                      <a:prstDash val="solid"/>
                    </a:lnR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Primary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3175">
                      <a:solidFill>
                        <a:srgbClr val="74A84F"/>
                      </a:solidFill>
                      <a:prstDash val="solid"/>
                    </a:lnL>
                    <a:lnT w="3175">
                      <a:solidFill>
                        <a:srgbClr val="74A84F"/>
                      </a:solidFill>
                      <a:prstDash val="solid"/>
                    </a:lnT>
                    <a:lnB w="3175">
                      <a:solidFill>
                        <a:srgbClr val="74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3175">
                      <a:solidFill>
                        <a:srgbClr val="74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550" spc="-25">
                          <a:latin typeface="Calibri"/>
                          <a:cs typeface="Calibri"/>
                        </a:rPr>
                        <a:t>id</a:t>
                      </a:r>
                      <a:endParaRPr sz="255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3175">
                      <a:solidFill>
                        <a:srgbClr val="74A84F"/>
                      </a:solidFill>
                      <a:prstDash val="solid"/>
                    </a:lnL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3175">
                      <a:solidFill>
                        <a:srgbClr val="74A8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4A84F"/>
                      </a:solidFill>
                      <a:prstDash val="solid"/>
                    </a:lnL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81470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785">
                    <a:lnR w="3175">
                      <a:solidFill>
                        <a:srgbClr val="74A84F"/>
                      </a:solidFill>
                      <a:prstDash val="solid"/>
                    </a:lnR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Foreign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3175">
                      <a:solidFill>
                        <a:srgbClr val="74A84F"/>
                      </a:solidFill>
                      <a:prstDash val="solid"/>
                    </a:lnL>
                    <a:lnT w="317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400" spc="-25">
                          <a:latin typeface="Arial MT"/>
                          <a:cs typeface="Arial MT"/>
                        </a:rPr>
                        <a:t>Key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userld</a:t>
                      </a:r>
                      <a:r>
                        <a:rPr dirty="0" sz="2500" spc="-1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10">
                          <a:latin typeface="Arial MT"/>
                          <a:cs typeface="Arial MT"/>
                        </a:rPr>
                        <a:t>(users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Table)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3020">
                    <a:lnL w="3175">
                      <a:solidFill>
                        <a:srgbClr val="74A84F"/>
                      </a:solidFill>
                      <a:prstDash val="solid"/>
                    </a:lnL>
                    <a:lnR w="3175">
                      <a:solidFill>
                        <a:srgbClr val="74A84F"/>
                      </a:solidFill>
                      <a:prstDash val="solid"/>
                    </a:lnR>
                    <a:lnT w="317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4A84F"/>
                      </a:solidFill>
                      <a:prstDash val="solid"/>
                    </a:lnL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SR</a:t>
                      </a:r>
                      <a:r>
                        <a:rPr dirty="0" sz="205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NO.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50" spc="50">
                          <a:latin typeface="Arial MT"/>
                          <a:cs typeface="Arial MT"/>
                        </a:rPr>
                        <a:t>FIELD</a:t>
                      </a:r>
                      <a:r>
                        <a:rPr dirty="0" sz="205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30">
                          <a:latin typeface="Arial MT"/>
                          <a:cs typeface="Arial MT"/>
                        </a:rPr>
                        <a:t>NAME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100" spc="-275">
                          <a:latin typeface="Arial MT"/>
                          <a:cs typeface="Arial MT"/>
                        </a:rPr>
                        <a:t>CDATA</a:t>
                      </a:r>
                      <a:r>
                        <a:rPr dirty="0" sz="2100" spc="2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TYPE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tCONSTRAINT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2765">
                <a:tc>
                  <a:txBody>
                    <a:bodyPr/>
                    <a:lstStyle/>
                    <a:p>
                      <a:pPr marL="40005">
                        <a:lnSpc>
                          <a:spcPts val="2505"/>
                        </a:lnSpc>
                      </a:pPr>
                      <a:r>
                        <a:rPr dirty="0" sz="2100" spc="5">
                          <a:latin typeface="Arial MT"/>
                          <a:cs typeface="Arial MT"/>
                        </a:rPr>
                        <a:t>1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2505"/>
                        </a:lnSpc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505"/>
                        </a:lnSpc>
                      </a:pPr>
                      <a:r>
                        <a:rPr dirty="0" sz="2100" spc="-20">
                          <a:solidFill>
                            <a:srgbClr val="77A552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5519">
                        <a:lnSpc>
                          <a:spcPts val="2835"/>
                        </a:lnSpc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355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50" spc="-50">
                          <a:latin typeface="Arial MT"/>
                          <a:cs typeface="Arial MT"/>
                        </a:rPr>
                        <a:t>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desc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2505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Varchar(300)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7575">
                        <a:lnSpc>
                          <a:spcPts val="2515"/>
                        </a:lnSpc>
                      </a:pPr>
                      <a:r>
                        <a:rPr dirty="0" sz="2150" spc="-45">
                          <a:latin typeface="Arial MT"/>
                          <a:cs typeface="Arial MT"/>
                        </a:rPr>
                        <a:t>)Not</a:t>
                      </a:r>
                      <a:r>
                        <a:rPr dirty="0" sz="215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21334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100" spc="-50">
                          <a:latin typeface="Arial MT"/>
                          <a:cs typeface="Arial MT"/>
                        </a:rPr>
                        <a:t>3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img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Varchar(300)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2980">
                        <a:lnSpc>
                          <a:spcPts val="2545"/>
                        </a:lnSpc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577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50">
                          <a:latin typeface="Arial MT"/>
                          <a:cs typeface="Arial MT"/>
                        </a:rPr>
                        <a:t>4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userld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20">
                          <a:solidFill>
                            <a:srgbClr val="79A556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1075">
                        <a:lnSpc>
                          <a:spcPts val="2540"/>
                        </a:lnSpc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50" spc="-1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5">
                          <a:latin typeface="Arial MT"/>
                          <a:cs typeface="Arial MT"/>
                        </a:rPr>
                        <a:t>key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450" y="2012950"/>
            <a:ext cx="1885950" cy="1689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7450" y="1054100"/>
            <a:ext cx="3149600" cy="209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441" y="912636"/>
            <a:ext cx="4468495" cy="3517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8375" algn="l"/>
              </a:tabLst>
            </a:pPr>
            <a:r>
              <a:rPr dirty="0" sz="2100"/>
              <a:t>Project</a:t>
            </a:r>
            <a:r>
              <a:rPr dirty="0" sz="2100" spc="150"/>
              <a:t> </a:t>
            </a:r>
            <a:r>
              <a:rPr dirty="0" sz="2100"/>
              <a:t>on</a:t>
            </a:r>
            <a:r>
              <a:rPr dirty="0" sz="2100" spc="-60"/>
              <a:t> </a:t>
            </a:r>
            <a:r>
              <a:rPr dirty="0" sz="2100" spc="90"/>
              <a:t>Social</a:t>
            </a:r>
            <a:r>
              <a:rPr dirty="0" sz="2100" spc="-10"/>
              <a:t> </a:t>
            </a:r>
            <a:r>
              <a:rPr dirty="0" sz="2100" spc="85"/>
              <a:t>Media</a:t>
            </a:r>
            <a:r>
              <a:rPr dirty="0" sz="2100" spc="-180"/>
              <a:t> </a:t>
            </a:r>
            <a:r>
              <a:rPr dirty="0" sz="2100" spc="40"/>
              <a:t>a</a:t>
            </a:r>
            <a:r>
              <a:rPr dirty="0" sz="2100"/>
              <a:t>	</a:t>
            </a:r>
            <a:r>
              <a:rPr dirty="0" sz="2100" spc="95"/>
              <a:t>lication</a:t>
            </a:r>
            <a:endParaRPr sz="2100"/>
          </a:p>
        </p:txBody>
      </p:sp>
      <p:sp>
        <p:nvSpPr>
          <p:cNvPr id="5" name="object 5" descr=""/>
          <p:cNvSpPr txBox="1"/>
          <p:nvPr/>
        </p:nvSpPr>
        <p:spPr>
          <a:xfrm>
            <a:off x="3690124" y="1452209"/>
            <a:ext cx="3901440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100">
                <a:uFill>
                  <a:solidFill>
                    <a:srgbClr val="0C0C0C"/>
                  </a:solidFill>
                </a:uFill>
                <a:latin typeface="Arial MT"/>
                <a:cs typeface="Arial MT"/>
              </a:rPr>
              <a:t>Submitted</a:t>
            </a:r>
            <a:r>
              <a:rPr dirty="0" u="heavy" sz="2100" spc="-40">
                <a:uFill>
                  <a:solidFill>
                    <a:srgbClr val="0C0C0C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100" spc="-55">
                <a:uFill>
                  <a:solidFill>
                    <a:srgbClr val="0C0C0C"/>
                  </a:solidFill>
                </a:uFill>
                <a:latin typeface="Arial MT"/>
                <a:cs typeface="Arial MT"/>
              </a:rPr>
              <a:t>by,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Prajapati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45">
                <a:latin typeface="Arial MT"/>
                <a:cs typeface="Arial MT"/>
              </a:rPr>
              <a:t>Ashish. </a:t>
            </a:r>
            <a:r>
              <a:rPr dirty="0" sz="2100" spc="-50">
                <a:latin typeface="Arial MT"/>
                <a:cs typeface="Arial MT"/>
              </a:rPr>
              <a:t>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30864" y="3801004"/>
            <a:ext cx="5358765" cy="20491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152015" marR="1574800" indent="-462280">
              <a:lnSpc>
                <a:spcPts val="2200"/>
              </a:lnSpc>
              <a:spcBef>
                <a:spcPts val="235"/>
              </a:spcBef>
            </a:pPr>
            <a:r>
              <a:rPr dirty="0" sz="1900">
                <a:solidFill>
                  <a:srgbClr val="075497"/>
                </a:solidFill>
                <a:latin typeface="Arial MT"/>
                <a:cs typeface="Arial MT"/>
              </a:rPr>
              <a:t>BCA</a:t>
            </a:r>
            <a:r>
              <a:rPr dirty="0" sz="1900" spc="75">
                <a:solidFill>
                  <a:srgbClr val="075497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0F529E"/>
                </a:solidFill>
                <a:latin typeface="Arial MT"/>
                <a:cs typeface="Arial MT"/>
              </a:rPr>
              <a:t>Semester</a:t>
            </a:r>
            <a:r>
              <a:rPr dirty="0" sz="1900" spc="200">
                <a:solidFill>
                  <a:srgbClr val="0F529E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0C4F99"/>
                </a:solidFill>
                <a:latin typeface="Arial MT"/>
                <a:cs typeface="Arial MT"/>
              </a:rPr>
              <a:t>-</a:t>
            </a:r>
            <a:r>
              <a:rPr dirty="0" sz="1900" spc="-15">
                <a:solidFill>
                  <a:srgbClr val="0C4F99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0A599A"/>
                </a:solidFill>
                <a:latin typeface="Arial MT"/>
                <a:cs typeface="Arial MT"/>
              </a:rPr>
              <a:t>VI </a:t>
            </a:r>
            <a:r>
              <a:rPr dirty="0" sz="1900">
                <a:solidFill>
                  <a:srgbClr val="03529A"/>
                </a:solidFill>
                <a:latin typeface="Arial MT"/>
                <a:cs typeface="Arial MT"/>
              </a:rPr>
              <a:t>Guided</a:t>
            </a:r>
            <a:r>
              <a:rPr dirty="0" sz="1900" spc="245">
                <a:solidFill>
                  <a:srgbClr val="03529A"/>
                </a:solidFill>
                <a:latin typeface="Arial MT"/>
                <a:cs typeface="Arial MT"/>
              </a:rPr>
              <a:t> </a:t>
            </a:r>
            <a:r>
              <a:rPr dirty="0" sz="1900" spc="35">
                <a:solidFill>
                  <a:srgbClr val="075293"/>
                </a:solidFill>
                <a:latin typeface="Arial MT"/>
                <a:cs typeface="Arial MT"/>
              </a:rPr>
              <a:t>by</a:t>
            </a:r>
            <a:endParaRPr sz="1900">
              <a:latin typeface="Arial MT"/>
              <a:cs typeface="Arial MT"/>
            </a:endParaRPr>
          </a:p>
          <a:p>
            <a:pPr marL="1689735">
              <a:lnSpc>
                <a:spcPct val="100000"/>
              </a:lnSpc>
              <a:spcBef>
                <a:spcPts val="1060"/>
              </a:spcBef>
            </a:pPr>
            <a:r>
              <a:rPr dirty="0" u="heavy" sz="2000">
                <a:solidFill>
                  <a:srgbClr val="184FCD"/>
                </a:solidFill>
                <a:uFill>
                  <a:solidFill>
                    <a:srgbClr val="184FB3"/>
                  </a:solidFill>
                </a:uFill>
                <a:latin typeface="Arial MT"/>
                <a:cs typeface="Arial MT"/>
              </a:rPr>
              <a:t>Submihed</a:t>
            </a:r>
            <a:r>
              <a:rPr dirty="0" u="heavy" sz="2000" spc="-5">
                <a:solidFill>
                  <a:srgbClr val="184FCD"/>
                </a:solidFill>
                <a:uFill>
                  <a:solidFill>
                    <a:srgbClr val="184FB3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25">
                <a:solidFill>
                  <a:srgbClr val="1A56CD"/>
                </a:solidFill>
                <a:uFill>
                  <a:solidFill>
                    <a:srgbClr val="184FB3"/>
                  </a:solidFill>
                </a:u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Matrushri</a:t>
            </a:r>
            <a:r>
              <a:rPr dirty="0" sz="20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32323"/>
                </a:solidFill>
                <a:latin typeface="Arial MT"/>
                <a:cs typeface="Arial MT"/>
              </a:rPr>
              <a:t>L.J.Gandhi</a:t>
            </a:r>
            <a:r>
              <a:rPr dirty="0" sz="20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42424"/>
                </a:solidFill>
                <a:latin typeface="Arial MT"/>
                <a:cs typeface="Arial MT"/>
              </a:rPr>
              <a:t>(Bakorvala) </a:t>
            </a:r>
            <a:r>
              <a:rPr dirty="0" sz="2000" spc="-10">
                <a:solidFill>
                  <a:srgbClr val="262626"/>
                </a:solidFill>
                <a:latin typeface="Arial MT"/>
                <a:cs typeface="Arial MT"/>
              </a:rPr>
              <a:t>B.C.A.College</a:t>
            </a:r>
            <a:endParaRPr sz="2000">
              <a:latin typeface="Arial MT"/>
              <a:cs typeface="Arial MT"/>
            </a:endParaRPr>
          </a:p>
          <a:p>
            <a:pPr marL="875665">
              <a:lnSpc>
                <a:spcPct val="100000"/>
              </a:lnSpc>
              <a:spcBef>
                <a:spcPts val="2150"/>
              </a:spcBef>
            </a:pPr>
            <a:r>
              <a:rPr dirty="0" sz="1950" spc="-20">
                <a:solidFill>
                  <a:srgbClr val="242424"/>
                </a:solidFill>
                <a:latin typeface="Arial MT"/>
                <a:cs typeface="Arial MT"/>
              </a:rPr>
              <a:t>Dr.N.J</a:t>
            </a:r>
            <a:r>
              <a:rPr dirty="0" sz="1950" spc="-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42424"/>
                </a:solidFill>
                <a:latin typeface="Arial MT"/>
                <a:cs typeface="Arial MT"/>
              </a:rPr>
              <a:t>Shah</a:t>
            </a:r>
            <a:r>
              <a:rPr dirty="0" sz="195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50" spc="-75">
                <a:solidFill>
                  <a:srgbClr val="242424"/>
                </a:solidFill>
                <a:latin typeface="Arial MT"/>
                <a:cs typeface="Arial MT"/>
              </a:rPr>
              <a:t>P.G.D.C.A</a:t>
            </a:r>
            <a:r>
              <a:rPr dirty="0" sz="1950" spc="10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62626"/>
                </a:solidFill>
                <a:latin typeface="Arial MT"/>
                <a:cs typeface="Arial MT"/>
              </a:rPr>
              <a:t>College,</a:t>
            </a:r>
            <a:r>
              <a:rPr dirty="0" sz="1950" spc="-7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232323"/>
                </a:solidFill>
                <a:latin typeface="Arial MT"/>
                <a:cs typeface="Arial MT"/>
              </a:rPr>
              <a:t>Modasa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00" y="1200150"/>
            <a:ext cx="400050" cy="381000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15017" y="2952327"/>
          <a:ext cx="9025890" cy="254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75"/>
                <a:gridCol w="2743835"/>
                <a:gridCol w="2616199"/>
                <a:gridCol w="2381884"/>
              </a:tblGrid>
              <a:tr h="70802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SR</a:t>
                      </a:r>
                      <a:r>
                        <a:rPr dirty="0" sz="205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NO.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 spc="50">
                          <a:latin typeface="Arial MT"/>
                          <a:cs typeface="Arial MT"/>
                        </a:rPr>
                        <a:t>FIELD</a:t>
                      </a:r>
                      <a:r>
                        <a:rPr dirty="0" sz="205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30">
                          <a:latin typeface="Arial MT"/>
                          <a:cs typeface="Arial MT"/>
                        </a:rPr>
                        <a:t>NAME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205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TYPE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CONSTRAINT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485"/>
                        </a:lnSpc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INT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795"/>
                        </a:lnSpc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Key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 spc="-50">
                          <a:latin typeface="Arial MT"/>
                          <a:cs typeface="Arial MT"/>
                        </a:rPr>
                        <a:t>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userld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INT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515"/>
                        </a:lnSpc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6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500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postld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INT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500"/>
                        </a:lnSpc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37516" y="851322"/>
          <a:ext cx="6373495" cy="191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/>
                <a:gridCol w="4359275"/>
              </a:tblGrid>
              <a:tr h="639445">
                <a:tc>
                  <a:txBody>
                    <a:bodyPr/>
                    <a:lstStyle/>
                    <a:p>
                      <a:pPr marL="117475">
                        <a:lnSpc>
                          <a:spcPts val="3295"/>
                        </a:lnSpc>
                      </a:pPr>
                      <a:r>
                        <a:rPr dirty="0" sz="3050" spc="-345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3050" spc="-1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050" spc="-455">
                          <a:latin typeface="Arial MT"/>
                          <a:cs typeface="Arial MT"/>
                        </a:rPr>
                        <a:t>Name</a:t>
                      </a:r>
                      <a:endParaRPr sz="3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295"/>
                        </a:lnSpc>
                      </a:pPr>
                      <a:r>
                        <a:rPr dirty="0" sz="3050" spc="-10">
                          <a:latin typeface="Arial MT"/>
                          <a:cs typeface="Arial MT"/>
                        </a:rPr>
                        <a:t>likes</a:t>
                      </a:r>
                      <a:endParaRPr sz="3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63373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50" spc="-1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450" spc="-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50" spc="-25">
                          <a:latin typeface="Arial MT"/>
                          <a:cs typeface="Arial MT"/>
                        </a:rPr>
                        <a:t>Key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50" spc="-25">
                          <a:latin typeface="Arial MT"/>
                          <a:cs typeface="Arial MT"/>
                        </a:rPr>
                        <a:t>id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50" spc="-2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45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50" spc="-25">
                          <a:latin typeface="Arial MT"/>
                          <a:cs typeface="Arial MT"/>
                        </a:rPr>
                        <a:t>Key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50" spc="-20">
                          <a:latin typeface="Arial MT"/>
                          <a:cs typeface="Arial MT"/>
                        </a:rPr>
                        <a:t>userId(users),</a:t>
                      </a:r>
                      <a:r>
                        <a:rPr dirty="0" sz="245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50" spc="-10">
                          <a:latin typeface="Arial MT"/>
                          <a:cs typeface="Arial MT"/>
                        </a:rPr>
                        <a:t>postId(posts)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750" y="3746500"/>
            <a:ext cx="120650" cy="184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972050"/>
            <a:ext cx="127000" cy="1841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540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10"/>
              </a:spcBef>
            </a:pPr>
            <a:r>
              <a:rPr dirty="0" sz="3050" spc="585"/>
              <a:t>likes</a:t>
            </a:r>
            <a:endParaRPr sz="30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09089" y="2756747"/>
          <a:ext cx="9034780" cy="2913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2747010"/>
                <a:gridCol w="2616835"/>
                <a:gridCol w="2385695"/>
              </a:tblGrid>
              <a:tr h="53911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497205" algn="l"/>
                        </a:tabLst>
                      </a:pPr>
                      <a:r>
                        <a:rPr dirty="0" sz="2100" spc="-25">
                          <a:latin typeface="Calibri"/>
                          <a:cs typeface="Calibri"/>
                        </a:rPr>
                        <a:t>SR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100" spc="-25">
                          <a:latin typeface="Calibri"/>
                          <a:cs typeface="Calibri"/>
                        </a:rPr>
                        <a:t>NO.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00" spc="295">
                          <a:latin typeface="Calibri"/>
                          <a:cs typeface="Calibri"/>
                        </a:rPr>
                        <a:t>FIELD</a:t>
                      </a:r>
                      <a:r>
                        <a:rPr dirty="0" sz="21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190">
                          <a:latin typeface="Calibri"/>
                          <a:cs typeface="Calibri"/>
                        </a:rPr>
                        <a:t>NAME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2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TYPE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CONSTRAINT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45085">
                        <a:lnSpc>
                          <a:spcPts val="2575"/>
                        </a:lnSpc>
                      </a:pPr>
                      <a:r>
                        <a:rPr dirty="0" sz="2200" spc="16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575"/>
                        </a:lnSpc>
                      </a:pPr>
                      <a:r>
                        <a:rPr dirty="0" sz="2200" spc="-25">
                          <a:latin typeface="Calibri"/>
                          <a:cs typeface="Calibri"/>
                        </a:rPr>
                        <a:t>id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2885"/>
                        </a:lnSpc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2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114">
                          <a:latin typeface="Calibri"/>
                          <a:cs typeface="Calibri"/>
                        </a:rPr>
                        <a:t>desc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Varchar(200)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100" spc="-20">
                          <a:latin typeface="Arial MT"/>
                          <a:cs typeface="Arial MT"/>
                        </a:rPr>
                        <a:t>Auto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 spc="120">
                          <a:latin typeface="Calibri"/>
                          <a:cs typeface="Calibri"/>
                        </a:rPr>
                        <a:t>3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19050">
                      <a:solidFill>
                        <a:srgbClr val="74A3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 spc="55">
                          <a:latin typeface="Calibri"/>
                          <a:cs typeface="Calibri"/>
                        </a:rPr>
                        <a:t>postld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19050">
                      <a:solidFill>
                        <a:srgbClr val="74A35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19050">
                      <a:solidFill>
                        <a:srgbClr val="74A35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70534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100" spc="45">
                          <a:latin typeface="Calibri"/>
                          <a:cs typeface="Calibri"/>
                        </a:rPr>
                        <a:t>4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19050">
                      <a:solidFill>
                        <a:srgbClr val="74A357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100" spc="80">
                          <a:latin typeface="Calibri"/>
                          <a:cs typeface="Calibri"/>
                        </a:rPr>
                        <a:t>userld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19050">
                      <a:solidFill>
                        <a:srgbClr val="74A35B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19050">
                      <a:solidFill>
                        <a:srgbClr val="74A35B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150" spc="80">
                          <a:latin typeface="Calibri"/>
                          <a:cs typeface="Calibri"/>
                        </a:rPr>
                        <a:t>5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createdAt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DATETIME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8232140" y="4719955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 h="0">
                <a:moveTo>
                  <a:pt x="0" y="0"/>
                </a:moveTo>
                <a:lnTo>
                  <a:pt x="2293619" y="0"/>
                </a:lnTo>
              </a:path>
            </a:pathLst>
          </a:custGeom>
          <a:ln w="14816">
            <a:solidFill>
              <a:srgbClr val="74A35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82016" y="851322"/>
          <a:ext cx="6092190" cy="166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405"/>
                <a:gridCol w="4163695"/>
              </a:tblGrid>
              <a:tr h="556895">
                <a:tc>
                  <a:txBody>
                    <a:bodyPr/>
                    <a:lstStyle/>
                    <a:p>
                      <a:pPr marL="133350">
                        <a:lnSpc>
                          <a:spcPts val="2955"/>
                        </a:lnSpc>
                      </a:pPr>
                      <a:r>
                        <a:rPr dirty="0" sz="2050" spc="-7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600" spc="-75">
                          <a:latin typeface="Arial MT"/>
                          <a:cs typeface="Arial MT"/>
                        </a:rPr>
                        <a:t>ableName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955"/>
                        </a:lnSpc>
                      </a:pPr>
                      <a:r>
                        <a:rPr dirty="0" sz="2600" spc="-85">
                          <a:latin typeface="Arial MT"/>
                          <a:cs typeface="Arial MT"/>
                        </a:rPr>
                        <a:t>comments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100" spc="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userld(users),</a:t>
                      </a:r>
                      <a:r>
                        <a:rPr dirty="0" sz="2100" spc="2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latin typeface="Arial MT"/>
                          <a:cs typeface="Arial MT"/>
                        </a:rPr>
                        <a:t>postId(posts)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5665" y="958850"/>
            <a:ext cx="246062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8309" algn="l"/>
              </a:tabLst>
            </a:pPr>
            <a:r>
              <a:rPr dirty="0" baseline="1068" sz="3900" spc="-37"/>
              <a:t>4.</a:t>
            </a:r>
            <a:r>
              <a:rPr dirty="0" baseline="1068" sz="3900"/>
              <a:t>	</a:t>
            </a:r>
            <a:r>
              <a:rPr dirty="0" u="heavy" sz="2600" spc="455">
                <a:uFill>
                  <a:solidFill>
                    <a:srgbClr val="0F0F0F"/>
                  </a:solidFill>
                </a:uFill>
              </a:rPr>
              <a:t>comments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09089" y="2833792"/>
          <a:ext cx="9034780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2747010"/>
                <a:gridCol w="2613660"/>
                <a:gridCol w="60959"/>
                <a:gridCol w="2327910"/>
              </a:tblGrid>
              <a:tr h="5480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497205" algn="l"/>
                        </a:tabLst>
                      </a:pPr>
                      <a:r>
                        <a:rPr dirty="0" sz="2100" spc="-25">
                          <a:latin typeface="Calibri"/>
                          <a:cs typeface="Calibri"/>
                        </a:rPr>
                        <a:t>SR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100" spc="-25">
                          <a:latin typeface="Calibri"/>
                          <a:cs typeface="Calibri"/>
                        </a:rPr>
                        <a:t>NO.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295">
                          <a:latin typeface="Calibri"/>
                          <a:cs typeface="Calibri"/>
                        </a:rPr>
                        <a:t>FIELD</a:t>
                      </a:r>
                      <a:r>
                        <a:rPr dirty="0" sz="21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190">
                          <a:latin typeface="Calibri"/>
                          <a:cs typeface="Calibri"/>
                        </a:rPr>
                        <a:t>NAME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2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TYPE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CONSTRAINT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5930">
                <a:tc>
                  <a:txBody>
                    <a:bodyPr/>
                    <a:lstStyle/>
                    <a:p>
                      <a:pPr marL="45085">
                        <a:lnSpc>
                          <a:spcPts val="2500"/>
                        </a:lnSpc>
                      </a:pPr>
                      <a:r>
                        <a:rPr dirty="0" sz="2200" spc="16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500"/>
                        </a:lnSpc>
                      </a:pPr>
                      <a:r>
                        <a:rPr dirty="0" sz="2200" spc="-25">
                          <a:latin typeface="Calibri"/>
                          <a:cs typeface="Calibri"/>
                        </a:rPr>
                        <a:t>id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480"/>
                        </a:lnSpc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T w="9525">
                      <a:solidFill>
                        <a:srgbClr val="74A3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10"/>
                        </a:lnSpc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47053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50" spc="-50">
                          <a:latin typeface="Calibri"/>
                          <a:cs typeface="Calibri"/>
                        </a:rPr>
                        <a:t>2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50" spc="90">
                          <a:latin typeface="Calibri"/>
                          <a:cs typeface="Calibri"/>
                        </a:rPr>
                        <a:t>desc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Varchar(200)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100" spc="-20">
                          <a:latin typeface="Arial MT"/>
                          <a:cs typeface="Arial MT"/>
                        </a:rPr>
                        <a:t>Auto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0534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 spc="85">
                          <a:latin typeface="Calibri"/>
                          <a:cs typeface="Calibri"/>
                        </a:rPr>
                        <a:t>3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 spc="55">
                          <a:latin typeface="Calibri"/>
                          <a:cs typeface="Calibri"/>
                        </a:rPr>
                        <a:t>postld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ts val="2535"/>
                        </a:lnSpc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5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5">
                          <a:latin typeface="Arial MT"/>
                          <a:cs typeface="Arial MT"/>
                        </a:rPr>
                        <a:t>Key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3709">
                <a:tc>
                  <a:txBody>
                    <a:bodyPr/>
                    <a:lstStyle/>
                    <a:p>
                      <a:pPr marL="49530">
                        <a:lnSpc>
                          <a:spcPts val="2515"/>
                        </a:lnSpc>
                      </a:pPr>
                      <a:r>
                        <a:rPr dirty="0" sz="2100" spc="45">
                          <a:latin typeface="Calibri"/>
                          <a:cs typeface="Calibri"/>
                        </a:rPr>
                        <a:t>4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515"/>
                        </a:lnSpc>
                      </a:pPr>
                      <a:r>
                        <a:rPr dirty="0" sz="2100" spc="80">
                          <a:latin typeface="Calibri"/>
                          <a:cs typeface="Calibri"/>
                        </a:rPr>
                        <a:t>userld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515"/>
                        </a:lnSpc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ts val="2515"/>
                        </a:lnSpc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1645">
                <a:tc>
                  <a:txBody>
                    <a:bodyPr/>
                    <a:lstStyle/>
                    <a:p>
                      <a:pPr marL="48895">
                        <a:lnSpc>
                          <a:spcPts val="2495"/>
                        </a:lnSpc>
                      </a:pPr>
                      <a:r>
                        <a:rPr dirty="0" sz="2150" spc="80">
                          <a:latin typeface="Calibri"/>
                          <a:cs typeface="Calibri"/>
                        </a:rPr>
                        <a:t>5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495"/>
                        </a:lnSpc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createdAt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2485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DATETIME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2495"/>
                        </a:lnSpc>
                      </a:pPr>
                      <a:r>
                        <a:rPr dirty="0" sz="215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5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50" spc="-20">
                          <a:latin typeface="Arial MT"/>
                          <a:cs typeface="Arial MT"/>
                        </a:rPr>
                        <a:t>Null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354"/>
                      </a:solidFill>
                      <a:prstDash val="solid"/>
                    </a:lnL>
                    <a:lnR w="9525">
                      <a:solidFill>
                        <a:srgbClr val="74A354"/>
                      </a:solidFill>
                      <a:prstDash val="solid"/>
                    </a:lnR>
                    <a:lnT w="952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994572" y="904662"/>
          <a:ext cx="6468110" cy="181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/>
                <a:gridCol w="4824730"/>
              </a:tblGrid>
              <a:tr h="607060">
                <a:tc>
                  <a:txBody>
                    <a:bodyPr/>
                    <a:lstStyle/>
                    <a:p>
                      <a:pPr algn="ctr" marR="8890">
                        <a:lnSpc>
                          <a:spcPts val="2665"/>
                        </a:lnSpc>
                      </a:pPr>
                      <a:r>
                        <a:rPr dirty="0" sz="2250" spc="-204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2250" spc="-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50" spc="-280">
                          <a:latin typeface="Arial MT"/>
                          <a:cs typeface="Arial MT"/>
                        </a:rPr>
                        <a:t>Name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84F"/>
                      </a:solidFill>
                      <a:prstDash val="solid"/>
                    </a:lnL>
                    <a:lnR w="9525">
                      <a:solidFill>
                        <a:srgbClr val="74A84F"/>
                      </a:solidFill>
                      <a:prstDash val="solid"/>
                    </a:lnR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665"/>
                        </a:lnSpc>
                      </a:pPr>
                      <a:r>
                        <a:rPr dirty="0" sz="2250" spc="-25">
                          <a:latin typeface="Arial MT"/>
                          <a:cs typeface="Arial MT"/>
                        </a:rPr>
                        <a:t>relationships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74A84F"/>
                      </a:solidFill>
                      <a:prstDash val="solid"/>
                    </a:lnL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</a:tr>
              <a:tr h="601345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95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95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50" spc="-25"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9525">
                      <a:solidFill>
                        <a:srgbClr val="74A84F"/>
                      </a:solidFill>
                      <a:prstDash val="solid"/>
                    </a:lnL>
                    <a:lnR w="9525">
                      <a:solidFill>
                        <a:srgbClr val="74A84F"/>
                      </a:solidFill>
                      <a:prstDash val="solid"/>
                    </a:lnR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950" spc="-25">
                          <a:latin typeface="Calibri"/>
                          <a:cs typeface="Calibri"/>
                        </a:rPr>
                        <a:t>id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9525">
                      <a:solidFill>
                        <a:srgbClr val="74A84F"/>
                      </a:solidFill>
                      <a:prstDash val="solid"/>
                    </a:lnL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50" spc="8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1650" spc="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50" spc="75">
                          <a:latin typeface="Arial MT"/>
                          <a:cs typeface="Arial MT"/>
                        </a:rPr>
                        <a:t>Key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9525">
                      <a:solidFill>
                        <a:srgbClr val="74A84F"/>
                      </a:solidFill>
                      <a:prstDash val="solid"/>
                    </a:lnL>
                    <a:lnR w="9525">
                      <a:solidFill>
                        <a:srgbClr val="74A84F"/>
                      </a:solidFill>
                      <a:prstDash val="solid"/>
                    </a:lnR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50" spc="-10">
                          <a:latin typeface="Arial MT"/>
                          <a:cs typeface="Arial MT"/>
                        </a:rPr>
                        <a:t>followerUserld(users),foIIowedUserId(users)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4A84F"/>
                      </a:solidFill>
                      <a:prstDash val="solid"/>
                    </a:lnL>
                    <a:lnR w="9525">
                      <a:solidFill>
                        <a:srgbClr val="74A84F"/>
                      </a:solidFill>
                      <a:prstDash val="solid"/>
                    </a:lnR>
                    <a:lnT w="9525">
                      <a:solidFill>
                        <a:srgbClr val="74A84F"/>
                      </a:solidFill>
                      <a:prstDash val="solid"/>
                    </a:lnT>
                    <a:lnB w="9525">
                      <a:solidFill>
                        <a:srgbClr val="74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5900" y="914400"/>
            <a:ext cx="19050" cy="1212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7657" y="1106840"/>
            <a:ext cx="2478405" cy="3740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0365" algn="l"/>
              </a:tabLst>
            </a:pPr>
            <a:r>
              <a:rPr dirty="0" sz="2250" spc="-25"/>
              <a:t>5.</a:t>
            </a:r>
            <a:r>
              <a:rPr dirty="0" sz="2250"/>
              <a:t>	</a:t>
            </a:r>
            <a:r>
              <a:rPr dirty="0" u="heavy" sz="2250" spc="280">
                <a:uFill>
                  <a:solidFill>
                    <a:srgbClr val="0F0F0F"/>
                  </a:solidFill>
                </a:uFill>
              </a:rPr>
              <a:t>relationships</a:t>
            </a:r>
            <a:endParaRPr sz="22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3619500"/>
            <a:ext cx="1320800" cy="1854200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950122" y="851322"/>
          <a:ext cx="6316980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35"/>
                <a:gridCol w="4326890"/>
              </a:tblGrid>
              <a:tr h="555625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550" spc="-7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2550" spc="-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50" spc="-20">
                          <a:latin typeface="Arial MT"/>
                          <a:cs typeface="Arial MT"/>
                        </a:rPr>
                        <a:t>Name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550" spc="-10">
                          <a:latin typeface="Arial MT"/>
                          <a:cs typeface="Arial MT"/>
                        </a:rPr>
                        <a:t>stories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550" spc="-6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5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50" spc="-25">
                          <a:latin typeface="Arial MT"/>
                          <a:cs typeface="Arial MT"/>
                        </a:rPr>
                        <a:t>Key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550" spc="-25">
                          <a:latin typeface="Arial MT"/>
                          <a:cs typeface="Arial MT"/>
                        </a:rPr>
                        <a:t>id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9525">
                      <a:solidFill>
                        <a:srgbClr val="74A34F"/>
                      </a:solidFill>
                      <a:prstDash val="solid"/>
                    </a:lnT>
                    <a:lnB w="3175">
                      <a:solidFill>
                        <a:srgbClr val="74A354"/>
                      </a:solidFill>
                      <a:prstDash val="soli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550" spc="-65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5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50" spc="-25">
                          <a:latin typeface="Arial MT"/>
                          <a:cs typeface="Arial MT"/>
                        </a:rPr>
                        <a:t>Key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550" spc="-10">
                          <a:latin typeface="Arial MT"/>
                          <a:cs typeface="Arial MT"/>
                        </a:rPr>
                        <a:t>userld(users)</a:t>
                      </a:r>
                      <a:endParaRPr sz="255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9525">
                      <a:solidFill>
                        <a:srgbClr val="74A34F"/>
                      </a:solidFill>
                      <a:prstDash val="solid"/>
                    </a:lnL>
                    <a:lnR w="9525">
                      <a:solidFill>
                        <a:srgbClr val="74A34F"/>
                      </a:solidFill>
                      <a:prstDash val="solid"/>
                    </a:lnR>
                    <a:lnT w="3175">
                      <a:solidFill>
                        <a:srgbClr val="74A354"/>
                      </a:solidFill>
                      <a:prstDash val="solid"/>
                    </a:lnT>
                    <a:lnB w="9525">
                      <a:solidFill>
                        <a:srgbClr val="74A3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650" y="4324350"/>
            <a:ext cx="400050" cy="203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30"/>
              <a:t>6.</a:t>
            </a:r>
            <a:r>
              <a:rPr dirty="0" spc="-250"/>
              <a:t> </a:t>
            </a:r>
            <a:r>
              <a:rPr dirty="0" spc="-10"/>
              <a:t>stories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626097" y="2805267"/>
          <a:ext cx="8646795" cy="235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0"/>
                <a:gridCol w="2663825"/>
                <a:gridCol w="2395220"/>
              </a:tblGrid>
              <a:tr h="519430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tabLst>
                          <a:tab pos="1205865" algn="l"/>
                        </a:tabLst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SR</a:t>
                      </a:r>
                      <a:r>
                        <a:rPr dirty="0" sz="21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NO.</a:t>
                      </a:r>
                      <a:r>
                        <a:rPr dirty="0" sz="2100">
                          <a:latin typeface="Arial MT"/>
                          <a:cs typeface="Arial MT"/>
                        </a:rPr>
                        <a:t>	IFIELD</a:t>
                      </a:r>
                      <a:r>
                        <a:rPr dirty="0" sz="21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NAME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ts val="2355"/>
                        </a:lnSpc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TYPE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2355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ICONSTRAINT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369060">
                <a:tc>
                  <a:txBody>
                    <a:bodyPr/>
                    <a:lstStyle/>
                    <a:p>
                      <a:pPr algn="ctr" marR="75120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z="2400" spc="-105">
                          <a:latin typeface="Arial MT"/>
                          <a:cs typeface="Arial MT"/>
                        </a:rPr>
                        <a:t>Varchar(300)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25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25">
                          <a:latin typeface="Arial MT"/>
                          <a:cs typeface="Arial MT"/>
                        </a:rPr>
                        <a:t>Key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629920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21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0">
                          <a:latin typeface="Arial MT"/>
                          <a:cs typeface="Arial MT"/>
                        </a:rPr>
                        <a:t>Null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89230"/>
                </a:tc>
              </a:tr>
              <a:tr h="464820">
                <a:tc>
                  <a:txBody>
                    <a:bodyPr/>
                    <a:lstStyle/>
                    <a:p>
                      <a:pPr algn="ctr" marR="221615">
                        <a:lnSpc>
                          <a:spcPts val="2455"/>
                        </a:lnSpc>
                        <a:spcBef>
                          <a:spcPts val="1110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userld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4097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ts val="2455"/>
                        </a:lnSpc>
                        <a:spcBef>
                          <a:spcPts val="1110"/>
                        </a:spcBef>
                      </a:pPr>
                      <a:r>
                        <a:rPr dirty="0" sz="2100" spc="-25">
                          <a:latin typeface="Arial MT"/>
                          <a:cs typeface="Arial MT"/>
                        </a:rPr>
                        <a:t>INT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4097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2455"/>
                        </a:lnSpc>
                        <a:spcBef>
                          <a:spcPts val="1110"/>
                        </a:spcBef>
                      </a:pPr>
                      <a:r>
                        <a:rPr dirty="0" sz="2100">
                          <a:latin typeface="Arial MT"/>
                          <a:cs typeface="Arial MT"/>
                        </a:rPr>
                        <a:t>Foreign</a:t>
                      </a:r>
                      <a:r>
                        <a:rPr dirty="0" sz="21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latin typeface="Arial MT"/>
                          <a:cs typeface="Arial MT"/>
                        </a:rPr>
                        <a:t>Key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14097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1055" y="567090"/>
            <a:ext cx="1355725" cy="774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900" spc="-80">
                <a:latin typeface="Times New Roman"/>
                <a:cs typeface="Times New Roman"/>
              </a:rPr>
              <a:t>Featu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1502" y="1718556"/>
            <a:ext cx="3469640" cy="6153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-635">
              <a:lnSpc>
                <a:spcPts val="2250"/>
              </a:lnSpc>
              <a:spcBef>
                <a:spcPts val="29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Register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with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username,</a:t>
            </a:r>
            <a:r>
              <a:rPr dirty="0" sz="2000" spc="-10">
                <a:latin typeface="Arial MT"/>
                <a:cs typeface="Arial MT"/>
              </a:rPr>
              <a:t> Email, </a:t>
            </a:r>
            <a:r>
              <a:rPr dirty="0" sz="2000">
                <a:latin typeface="Arial MT"/>
                <a:cs typeface="Arial MT"/>
              </a:rPr>
              <a:t>Password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and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name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8409" y="2683756"/>
            <a:ext cx="2800350" cy="6089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3970" marR="5080" indent="-1905">
              <a:lnSpc>
                <a:spcPts val="2200"/>
              </a:lnSpc>
              <a:spcBef>
                <a:spcPts val="330"/>
              </a:spcBef>
            </a:pPr>
            <a:r>
              <a:rPr dirty="0" u="heavy" sz="2000">
                <a:uFill>
                  <a:solidFill>
                    <a:srgbClr val="0C0C0C"/>
                  </a:solidFill>
                </a:uFill>
                <a:latin typeface="Arial MT"/>
                <a:cs typeface="Arial MT"/>
              </a:rPr>
              <a:t>Lo;/in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with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username</a:t>
            </a:r>
            <a:r>
              <a:rPr dirty="0" sz="2000" spc="15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and </a:t>
            </a:r>
            <a:r>
              <a:rPr dirty="0" sz="2000" spc="-10">
                <a:latin typeface="Arial MT"/>
                <a:cs typeface="Arial MT"/>
              </a:rPr>
              <a:t>password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48298" y="3699580"/>
            <a:ext cx="198120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>
                <a:latin typeface="Arial MT"/>
                <a:cs typeface="Arial MT"/>
              </a:rPr>
              <a:t>Create</a:t>
            </a:r>
            <a:r>
              <a:rPr dirty="0" sz="1950" spc="-25">
                <a:latin typeface="Arial MT"/>
                <a:cs typeface="Arial MT"/>
              </a:rPr>
              <a:t> </a:t>
            </a:r>
            <a:r>
              <a:rPr dirty="0" sz="1950">
                <a:latin typeface="Arial MT"/>
                <a:cs typeface="Arial MT"/>
              </a:rPr>
              <a:t>new</a:t>
            </a:r>
            <a:r>
              <a:rPr dirty="0" sz="1950" spc="-80">
                <a:latin typeface="Arial MT"/>
                <a:cs typeface="Arial MT"/>
              </a:rPr>
              <a:t> </a:t>
            </a:r>
            <a:r>
              <a:rPr dirty="0" u="heavy" sz="195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posts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90660" y="4544130"/>
            <a:ext cx="50800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950" spc="135">
                <a:uFill>
                  <a:solidFill>
                    <a:srgbClr val="080808"/>
                  </a:solidFill>
                </a:uFill>
                <a:latin typeface="Calibri"/>
                <a:cs typeface="Calibri"/>
              </a:rPr>
              <a:t>Like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11103" y="5325533"/>
            <a:ext cx="10668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05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comment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66341" y="1845556"/>
            <a:ext cx="6546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000" spc="125">
                <a:uFill>
                  <a:solidFill>
                    <a:srgbClr val="181818"/>
                  </a:solidFill>
                </a:uFill>
                <a:latin typeface="Times New Roman"/>
                <a:cs typeface="Times New Roman"/>
              </a:rPr>
              <a:t>share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16797" y="2785180"/>
            <a:ext cx="21494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dbl" sz="1950">
                <a:uFill>
                  <a:solidFill>
                    <a:srgbClr val="0F0F0F"/>
                  </a:solidFill>
                </a:uFill>
                <a:latin typeface="Arial MT"/>
                <a:cs typeface="Arial MT"/>
              </a:rPr>
              <a:t>Delete</a:t>
            </a:r>
            <a:r>
              <a:rPr dirty="0" sz="1950" spc="-70">
                <a:latin typeface="Arial MT"/>
                <a:cs typeface="Arial MT"/>
              </a:rPr>
              <a:t> </a:t>
            </a:r>
            <a:r>
              <a:rPr dirty="0" sz="1950" spc="-55">
                <a:latin typeface="Arial MT"/>
                <a:cs typeface="Arial MT"/>
              </a:rPr>
              <a:t>created</a:t>
            </a:r>
            <a:r>
              <a:rPr dirty="0" sz="1950" spc="-80">
                <a:latin typeface="Arial MT"/>
                <a:cs typeface="Arial MT"/>
              </a:rPr>
              <a:t> </a:t>
            </a:r>
            <a:r>
              <a:rPr dirty="0" sz="1950" spc="-20">
                <a:latin typeface="Arial MT"/>
                <a:cs typeface="Arial MT"/>
              </a:rPr>
              <a:t>oust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99615" y="3711927"/>
            <a:ext cx="316547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20">
                <a:latin typeface="Arial MT"/>
                <a:cs typeface="Arial MT"/>
              </a:rPr>
              <a:t>Light</a:t>
            </a:r>
            <a:r>
              <a:rPr dirty="0" sz="1850" spc="7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and</a:t>
            </a:r>
            <a:r>
              <a:rPr dirty="0" sz="1850" spc="60">
                <a:latin typeface="Arial MT"/>
                <a:cs typeface="Arial MT"/>
              </a:rPr>
              <a:t> </a:t>
            </a:r>
            <a:r>
              <a:rPr dirty="0" u="heavy" sz="1850" spc="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dark</a:t>
            </a:r>
            <a:r>
              <a:rPr dirty="0" u="heavy" sz="1850" spc="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50" spc="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mode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Toggle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29020" y="4588757"/>
            <a:ext cx="103060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10">
                <a:latin typeface="Arial MT"/>
                <a:cs typeface="Arial MT"/>
              </a:rPr>
              <a:t>Put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190">
                <a:latin typeface="Arial MT"/>
                <a:cs typeface="Arial MT"/>
              </a:rPr>
              <a:t>stop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050" y="5162550"/>
            <a:ext cx="825500" cy="8191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0" y="4127500"/>
            <a:ext cx="635000" cy="7429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2350" y="3524250"/>
            <a:ext cx="558800" cy="342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0450" y="2635250"/>
            <a:ext cx="495300" cy="5524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7250" y="1936750"/>
            <a:ext cx="628650" cy="5524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3450" y="4210050"/>
            <a:ext cx="692150" cy="5524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3751" y="757943"/>
            <a:ext cx="4271645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110"/>
              <a:t>Technoiogies </a:t>
            </a:r>
            <a:r>
              <a:rPr dirty="0" sz="4100" spc="-40"/>
              <a:t>Used</a:t>
            </a:r>
            <a:endParaRPr sz="4100"/>
          </a:p>
        </p:txBody>
      </p:sp>
      <p:sp>
        <p:nvSpPr>
          <p:cNvPr id="9" name="object 9" descr=""/>
          <p:cNvSpPr txBox="1"/>
          <p:nvPr/>
        </p:nvSpPr>
        <p:spPr>
          <a:xfrm>
            <a:off x="1156500" y="2550407"/>
            <a:ext cx="1827530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7050" algn="l"/>
              </a:tabLst>
            </a:pPr>
            <a:r>
              <a:rPr dirty="0" sz="2850" spc="55">
                <a:latin typeface="Calibri"/>
                <a:cs typeface="Calibri"/>
              </a:rPr>
              <a:t>1.</a:t>
            </a:r>
            <a:r>
              <a:rPr dirty="0" sz="2850">
                <a:latin typeface="Calibri"/>
                <a:cs typeface="Calibri"/>
              </a:rPr>
              <a:t>	</a:t>
            </a:r>
            <a:r>
              <a:rPr dirty="0" sz="2850" spc="114">
                <a:latin typeface="Calibri"/>
                <a:cs typeface="Calibri"/>
              </a:rPr>
              <a:t>React-</a:t>
            </a:r>
            <a:r>
              <a:rPr dirty="0" sz="2850" spc="60">
                <a:latin typeface="Calibri"/>
                <a:cs typeface="Calibri"/>
              </a:rPr>
              <a:t>js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61165" y="2937580"/>
            <a:ext cx="2270125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2605" algn="l"/>
              </a:tabLst>
            </a:pPr>
            <a:r>
              <a:rPr dirty="0" sz="2800" spc="55">
                <a:latin typeface="Calibri"/>
                <a:cs typeface="Calibri"/>
              </a:rPr>
              <a:t>2.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35">
                <a:latin typeface="Calibri"/>
                <a:cs typeface="Calibri"/>
              </a:rPr>
              <a:t>ReactDOM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56429" y="3318757"/>
            <a:ext cx="2626360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7050" algn="l"/>
              </a:tabLst>
            </a:pPr>
            <a:r>
              <a:rPr dirty="0" sz="2850" spc="55">
                <a:latin typeface="Calibri"/>
                <a:cs typeface="Calibri"/>
              </a:rPr>
              <a:t>3.</a:t>
            </a:r>
            <a:r>
              <a:rPr dirty="0" sz="2850">
                <a:latin typeface="Calibri"/>
                <a:cs typeface="Calibri"/>
              </a:rPr>
              <a:t>	</a:t>
            </a:r>
            <a:r>
              <a:rPr dirty="0" sz="2850" spc="80">
                <a:latin typeface="Calibri"/>
                <a:cs typeface="Calibri"/>
              </a:rPr>
              <a:t>React-</a:t>
            </a:r>
            <a:r>
              <a:rPr dirty="0" sz="2850" spc="75">
                <a:latin typeface="Calibri"/>
                <a:cs typeface="Calibri"/>
              </a:rPr>
              <a:t>Router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32561" y="4334227"/>
            <a:ext cx="256286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dbl" sz="1850" spc="70">
                <a:uFill>
                  <a:solidFill>
                    <a:srgbClr val="232323"/>
                  </a:solidFill>
                </a:uFill>
                <a:latin typeface="Arial MT"/>
                <a:cs typeface="Arial MT"/>
              </a:rPr>
              <a:t>Scss</a:t>
            </a:r>
            <a:r>
              <a:rPr dirty="0" sz="1850" spc="8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-</a:t>
            </a:r>
            <a:r>
              <a:rPr dirty="0" sz="1850" spc="-1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css</a:t>
            </a:r>
            <a:r>
              <a:rPr dirty="0" sz="1850" spc="5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preprocessor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9927" y="5255154"/>
            <a:ext cx="2753360" cy="6000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1905">
              <a:lnSpc>
                <a:spcPts val="2250"/>
              </a:lnSpc>
              <a:spcBef>
                <a:spcPts val="195"/>
              </a:spcBef>
            </a:pPr>
            <a:r>
              <a:rPr dirty="0" u="heavy" sz="1900">
                <a:uFill>
                  <a:solidFill>
                    <a:srgbClr val="181818"/>
                  </a:solidFill>
                </a:uFill>
                <a:latin typeface="Arial MT"/>
                <a:cs typeface="Arial MT"/>
              </a:rPr>
              <a:t>Yarn</a:t>
            </a:r>
            <a:r>
              <a:rPr dirty="0" sz="1900" spc="-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-</a:t>
            </a:r>
            <a:r>
              <a:rPr dirty="0" sz="1900" spc="-105">
                <a:latin typeface="Arial MT"/>
                <a:cs typeface="Arial MT"/>
              </a:rPr>
              <a:t> </a:t>
            </a:r>
            <a:r>
              <a:rPr dirty="0" sz="1900" spc="-25">
                <a:latin typeface="Arial MT"/>
                <a:cs typeface="Arial MT"/>
              </a:rPr>
              <a:t>Javascript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40">
                <a:latin typeface="Arial MT"/>
                <a:cs typeface="Arial MT"/>
              </a:rPr>
              <a:t>package </a:t>
            </a:r>
            <a:r>
              <a:rPr dirty="0" sz="1900" spc="-10">
                <a:latin typeface="Arial MT"/>
                <a:cs typeface="Arial MT"/>
              </a:rPr>
              <a:t>manager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20959" y="1934280"/>
            <a:ext cx="5130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380">
                <a:solidFill>
                  <a:srgbClr val="676B23"/>
                </a:solidFill>
                <a:latin typeface="Arial MT"/>
                <a:cs typeface="Arial MT"/>
              </a:rPr>
              <a:t>JSON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82761" y="1886655"/>
            <a:ext cx="398716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0">
                <a:latin typeface="Arial MT"/>
                <a:cs typeface="Arial MT"/>
              </a:rPr>
              <a:t>Lightweight</a:t>
            </a:r>
            <a:r>
              <a:rPr dirty="0" sz="1950" spc="215">
                <a:latin typeface="Arial MT"/>
                <a:cs typeface="Arial MT"/>
              </a:rPr>
              <a:t> </a:t>
            </a:r>
            <a:r>
              <a:rPr dirty="0" sz="1950">
                <a:latin typeface="Arial MT"/>
                <a:cs typeface="Arial MT"/>
              </a:rPr>
              <a:t>data-interchange</a:t>
            </a:r>
            <a:r>
              <a:rPr dirty="0" sz="1950" spc="-15">
                <a:latin typeface="Arial MT"/>
                <a:cs typeface="Arial MT"/>
              </a:rPr>
              <a:t> </a:t>
            </a:r>
            <a:r>
              <a:rPr dirty="0" sz="1950" spc="-10">
                <a:latin typeface="Arial MT"/>
                <a:cs typeface="Arial MT"/>
              </a:rPr>
              <a:t>format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65531" y="2746727"/>
            <a:ext cx="86106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850" spc="-10">
                <a:uFill>
                  <a:solidFill>
                    <a:srgbClr val="181818"/>
                  </a:solidFill>
                </a:uFill>
                <a:latin typeface="Arial MT"/>
                <a:cs typeface="Arial MT"/>
              </a:rPr>
              <a:t>Node.js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07691" y="3521427"/>
            <a:ext cx="119443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850" spc="45">
                <a:uFill>
                  <a:solidFill>
                    <a:srgbClr val="080808"/>
                  </a:solidFill>
                </a:uFill>
                <a:latin typeface="Arial MT"/>
                <a:cs typeface="Arial MT"/>
              </a:rPr>
              <a:t>Express.js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66215" y="4315177"/>
            <a:ext cx="2451735" cy="595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85"/>
              </a:lnSpc>
              <a:spcBef>
                <a:spcPts val="95"/>
              </a:spcBef>
            </a:pPr>
            <a:r>
              <a:rPr dirty="0" u="heavy" sz="1850" spc="90">
                <a:uFill>
                  <a:solidFill>
                    <a:srgbClr val="131313"/>
                  </a:solidFill>
                </a:uFill>
                <a:latin typeface="Arial MT"/>
                <a:cs typeface="Arial MT"/>
              </a:rPr>
              <a:t>Bcryptjs</a:t>
            </a:r>
            <a:r>
              <a:rPr dirty="0" sz="1850" spc="10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-</a:t>
            </a:r>
            <a:r>
              <a:rPr dirty="0" sz="1850" spc="-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for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60">
                <a:latin typeface="Arial MT"/>
                <a:cs typeface="Arial MT"/>
              </a:rPr>
              <a:t>Hashing</a:t>
            </a:r>
            <a:endParaRPr sz="1850">
              <a:latin typeface="Arial MT"/>
              <a:cs typeface="Arial MT"/>
            </a:endParaRPr>
          </a:p>
          <a:p>
            <a:pPr marL="30480">
              <a:lnSpc>
                <a:spcPts val="2305"/>
              </a:lnSpc>
            </a:pPr>
            <a:r>
              <a:rPr dirty="0" sz="1950" spc="125">
                <a:latin typeface="Times New Roman"/>
                <a:cs typeface="Times New Roman"/>
              </a:rPr>
              <a:t>passwords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49337" y="5191830"/>
            <a:ext cx="275844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5934" algn="l"/>
                <a:tab pos="828040" algn="l"/>
              </a:tabLst>
            </a:pPr>
            <a:r>
              <a:rPr dirty="0" sz="1950" spc="75">
                <a:solidFill>
                  <a:srgbClr val="0E7C87"/>
                </a:solidFill>
                <a:latin typeface="Arial MT"/>
                <a:cs typeface="Arial MT"/>
              </a:rPr>
              <a:t>„„„</a:t>
            </a:r>
            <a:r>
              <a:rPr dirty="0" sz="1950">
                <a:solidFill>
                  <a:srgbClr val="0E7C87"/>
                </a:solidFill>
                <a:latin typeface="Arial MT"/>
                <a:cs typeface="Arial MT"/>
              </a:rPr>
              <a:t>	</a:t>
            </a:r>
            <a:r>
              <a:rPr dirty="0" sz="1950" spc="-25">
                <a:solidFill>
                  <a:srgbClr val="DB9523"/>
                </a:solidFill>
                <a:latin typeface="Arial MT"/>
                <a:cs typeface="Arial MT"/>
              </a:rPr>
              <a:t>,,</a:t>
            </a:r>
            <a:r>
              <a:rPr dirty="0" sz="1950">
                <a:solidFill>
                  <a:srgbClr val="DB9523"/>
                </a:solidFill>
                <a:latin typeface="Arial MT"/>
                <a:cs typeface="Arial MT"/>
              </a:rPr>
              <a:t>	</a:t>
            </a:r>
            <a:r>
              <a:rPr dirty="0" u="heavy" sz="1950">
                <a:uFill>
                  <a:solidFill>
                    <a:srgbClr val="131313"/>
                  </a:solidFill>
                </a:uFill>
                <a:latin typeface="Arial MT"/>
                <a:cs typeface="Arial MT"/>
              </a:rPr>
              <a:t>MySql</a:t>
            </a:r>
            <a:r>
              <a:rPr dirty="0" sz="1950" spc="-30">
                <a:latin typeface="Arial MT"/>
                <a:cs typeface="Arial MT"/>
              </a:rPr>
              <a:t> </a:t>
            </a:r>
            <a:r>
              <a:rPr dirty="0" sz="1950">
                <a:latin typeface="Arial MT"/>
                <a:cs typeface="Arial MT"/>
              </a:rPr>
              <a:t>-</a:t>
            </a:r>
            <a:r>
              <a:rPr dirty="0" sz="1950" spc="-15">
                <a:latin typeface="Arial MT"/>
                <a:cs typeface="Arial MT"/>
              </a:rPr>
              <a:t> </a:t>
            </a:r>
            <a:r>
              <a:rPr dirty="0" sz="1950" spc="-10">
                <a:latin typeface="Arial MT"/>
                <a:cs typeface="Arial MT"/>
              </a:rPr>
              <a:t>database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0"/>
              <a:t>Login</a:t>
            </a:r>
            <a:r>
              <a:rPr dirty="0" sz="4100" spc="-190"/>
              <a:t> </a:t>
            </a:r>
            <a:r>
              <a:rPr dirty="0" sz="4100" spc="-55"/>
              <a:t>page</a:t>
            </a:r>
            <a:endParaRPr sz="4100"/>
          </a:p>
        </p:txBody>
      </p:sp>
      <p:sp>
        <p:nvSpPr>
          <p:cNvPr id="3" name="object 3" descr=""/>
          <p:cNvSpPr txBox="1"/>
          <p:nvPr/>
        </p:nvSpPr>
        <p:spPr>
          <a:xfrm>
            <a:off x="7834209" y="2562930"/>
            <a:ext cx="62611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75">
                <a:solidFill>
                  <a:srgbClr val="505050"/>
                </a:solidFill>
                <a:latin typeface="Calibri"/>
                <a:cs typeface="Calibri"/>
              </a:rPr>
              <a:t>Login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409700"/>
            <a:ext cx="3384550" cy="433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58912" y="4838488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60" h="0">
                <a:moveTo>
                  <a:pt x="0" y="0"/>
                </a:moveTo>
                <a:lnTo>
                  <a:pt x="26640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46355" y="1782409"/>
            <a:ext cx="94805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-10">
                <a:solidFill>
                  <a:srgbClr val="4F4F4F"/>
                </a:solidFill>
                <a:latin typeface="Calibri"/>
                <a:cs typeface="Calibri"/>
              </a:rPr>
              <a:t>Register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7659" y="2609850"/>
            <a:ext cx="32194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1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2233" y="3257550"/>
            <a:ext cx="883919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10">
                <a:solidFill>
                  <a:srgbClr val="232323"/>
                </a:solidFill>
                <a:latin typeface="Calibri"/>
                <a:cs typeface="Calibri"/>
              </a:rPr>
              <a:t>iestingšgmaiI.com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12233" y="4540250"/>
            <a:ext cx="60515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10">
                <a:solidFill>
                  <a:srgbClr val="2D2D2D"/>
                </a:solidFill>
                <a:latin typeface="Calibri"/>
                <a:cs typeface="Calibri"/>
              </a:rPr>
              <a:t>iestingNamğ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4034" y="519641"/>
            <a:ext cx="4014470" cy="6477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Registration</a:t>
            </a:r>
            <a:r>
              <a:rPr dirty="0" spc="-160"/>
              <a:t> </a:t>
            </a:r>
            <a:r>
              <a:rPr dirty="0" spc="-20"/>
              <a:t>Page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537285" y="3128962"/>
            <a:ext cx="15811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50">
                <a:solidFill>
                  <a:srgbClr val="9A5BE6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57698" y="4203876"/>
            <a:ext cx="28067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694B8E"/>
                </a:solidFill>
                <a:latin typeface="Calibri"/>
                <a:cs typeface="Calibri"/>
              </a:rPr>
              <a:t>Login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300" y="4483100"/>
            <a:ext cx="133350" cy="444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00" y="3549650"/>
            <a:ext cx="3714750" cy="2184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1350" y="3302000"/>
            <a:ext cx="3175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4100" y="1733550"/>
            <a:ext cx="3911600" cy="11112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2950" y="2292350"/>
            <a:ext cx="241300" cy="1079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2950" y="2032000"/>
            <a:ext cx="241300" cy="1079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2800" y="1479550"/>
            <a:ext cx="190500" cy="444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3400" y="1009650"/>
            <a:ext cx="127000" cy="5715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3594100" y="1733550"/>
            <a:ext cx="774700" cy="1104900"/>
          </a:xfrm>
          <a:custGeom>
            <a:avLst/>
            <a:gdLst/>
            <a:ahLst/>
            <a:cxnLst/>
            <a:rect l="l" t="t" r="r" b="b"/>
            <a:pathLst>
              <a:path w="774700" h="1104900">
                <a:moveTo>
                  <a:pt x="774699" y="1104899"/>
                </a:moveTo>
                <a:lnTo>
                  <a:pt x="0" y="1104899"/>
                </a:lnTo>
                <a:lnTo>
                  <a:pt x="0" y="0"/>
                </a:lnTo>
                <a:lnTo>
                  <a:pt x="774699" y="0"/>
                </a:lnTo>
                <a:lnTo>
                  <a:pt x="774699" y="1104899"/>
                </a:lnTo>
                <a:close/>
              </a:path>
            </a:pathLst>
          </a:custGeom>
          <a:solidFill>
            <a:srgbClr val="9389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95700" y="3321050"/>
            <a:ext cx="154305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1950" y="1835150"/>
            <a:ext cx="571500" cy="762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5600" y="3022600"/>
            <a:ext cx="1905000" cy="10350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75600" y="4445000"/>
            <a:ext cx="419100" cy="508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85950" y="1739900"/>
            <a:ext cx="349250" cy="1333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85950" y="3962400"/>
            <a:ext cx="349250" cy="1143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75600" y="2260600"/>
            <a:ext cx="1612900" cy="1714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85950" y="1993900"/>
            <a:ext cx="355600" cy="32385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881945" y="661634"/>
            <a:ext cx="2582545" cy="610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>
                <a:latin typeface="Arial MT"/>
                <a:cs typeface="Arial MT"/>
              </a:rPr>
              <a:t>Home</a:t>
            </a:r>
            <a:r>
              <a:rPr dirty="0" sz="3850" spc="75">
                <a:latin typeface="Arial MT"/>
                <a:cs typeface="Arial MT"/>
              </a:rPr>
              <a:t> </a:t>
            </a:r>
            <a:r>
              <a:rPr dirty="0" sz="3850" spc="-20">
                <a:latin typeface="Arial MT"/>
                <a:cs typeface="Arial MT"/>
              </a:rPr>
              <a:t>page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69775" y="661634"/>
            <a:ext cx="2562225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110"/>
              <a:t>Light</a:t>
            </a:r>
            <a:r>
              <a:rPr dirty="0" sz="3850" spc="130"/>
              <a:t> </a:t>
            </a:r>
            <a:r>
              <a:rPr dirty="0" sz="3850" spc="-20"/>
              <a:t>mode</a:t>
            </a:r>
            <a:endParaRPr sz="38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1339850"/>
            <a:ext cx="8280400" cy="47117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984250"/>
            <a:ext cx="133350" cy="635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09952" y="584200"/>
            <a:ext cx="2717165" cy="692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50">
                <a:latin typeface="Times New Roman"/>
                <a:cs typeface="Times New Roman"/>
              </a:rPr>
              <a:t>Home</a:t>
            </a:r>
            <a:r>
              <a:rPr dirty="0" sz="4350" spc="505">
                <a:latin typeface="Times New Roman"/>
                <a:cs typeface="Times New Roman"/>
              </a:rPr>
              <a:t> </a:t>
            </a:r>
            <a:r>
              <a:rPr dirty="0" sz="4350" spc="135">
                <a:latin typeface="Times New Roman"/>
                <a:cs typeface="Times New Roman"/>
              </a:rPr>
              <a:t>page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97651" y="584200"/>
            <a:ext cx="2600960" cy="6921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50">
                <a:latin typeface="Times New Roman"/>
                <a:cs typeface="Times New Roman"/>
              </a:rPr>
              <a:t>Dark</a:t>
            </a:r>
            <a:r>
              <a:rPr dirty="0" sz="4350" spc="254">
                <a:latin typeface="Times New Roman"/>
                <a:cs typeface="Times New Roman"/>
              </a:rPr>
              <a:t> </a:t>
            </a:r>
            <a:r>
              <a:rPr dirty="0" sz="4350" spc="95">
                <a:latin typeface="Times New Roman"/>
                <a:cs typeface="Times New Roman"/>
              </a:rPr>
              <a:t>mode</a:t>
            </a:r>
            <a:endParaRPr sz="4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00" y="869950"/>
            <a:ext cx="9582150" cy="4635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90139" y="1212136"/>
            <a:ext cx="2506345" cy="355092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480"/>
              </a:spcBef>
            </a:pPr>
            <a:r>
              <a:rPr dirty="0" sz="2200">
                <a:latin typeface="Arial MT"/>
                <a:cs typeface="Arial MT"/>
              </a:rPr>
              <a:t>Type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8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Application</a:t>
            </a:r>
            <a:endParaRPr sz="2200">
              <a:latin typeface="Arial MT"/>
              <a:cs typeface="Arial MT"/>
            </a:endParaRPr>
          </a:p>
          <a:p>
            <a:pPr marL="18415" indent="-3175">
              <a:lnSpc>
                <a:spcPct val="100000"/>
              </a:lnSpc>
              <a:spcBef>
                <a:spcPts val="1360"/>
              </a:spcBef>
            </a:pPr>
            <a:r>
              <a:rPr dirty="0" sz="2150" spc="65">
                <a:latin typeface="Arial MT"/>
                <a:cs typeface="Arial MT"/>
              </a:rPr>
              <a:t>Front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 spc="-25">
                <a:latin typeface="Arial MT"/>
                <a:cs typeface="Arial MT"/>
              </a:rPr>
              <a:t>End</a:t>
            </a:r>
            <a:endParaRPr sz="2150">
              <a:latin typeface="Arial MT"/>
              <a:cs typeface="Arial MT"/>
            </a:endParaRPr>
          </a:p>
          <a:p>
            <a:pPr marL="12700" marR="575945" indent="5715">
              <a:lnSpc>
                <a:spcPct val="155800"/>
              </a:lnSpc>
              <a:spcBef>
                <a:spcPts val="65"/>
              </a:spcBef>
            </a:pPr>
            <a:r>
              <a:rPr dirty="0" sz="2100" spc="90">
                <a:latin typeface="Arial MT"/>
                <a:cs typeface="Arial MT"/>
              </a:rPr>
              <a:t>Back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End </a:t>
            </a:r>
            <a:r>
              <a:rPr dirty="0" sz="2100" spc="60">
                <a:latin typeface="Arial MT"/>
                <a:cs typeface="Arial MT"/>
              </a:rPr>
              <a:t>Tools </a:t>
            </a:r>
            <a:r>
              <a:rPr dirty="0" sz="2100" spc="45">
                <a:latin typeface="Arial MT"/>
                <a:cs typeface="Arial MT"/>
              </a:rPr>
              <a:t>Used </a:t>
            </a:r>
            <a:r>
              <a:rPr dirty="0" sz="2150">
                <a:latin typeface="Arial MT"/>
                <a:cs typeface="Arial MT"/>
              </a:rPr>
              <a:t>Internal</a:t>
            </a:r>
            <a:r>
              <a:rPr dirty="0" sz="2150" spc="47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Guide </a:t>
            </a:r>
            <a:r>
              <a:rPr dirty="0" sz="2100" spc="70">
                <a:latin typeface="Arial MT"/>
                <a:cs typeface="Arial MT"/>
              </a:rPr>
              <a:t>External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Guide </a:t>
            </a:r>
            <a:r>
              <a:rPr dirty="0" sz="2100" spc="100">
                <a:latin typeface="Arial MT"/>
                <a:cs typeface="Arial MT"/>
              </a:rPr>
              <a:t>Group</a:t>
            </a:r>
            <a:r>
              <a:rPr dirty="0" sz="2100" spc="5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No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0804" y="4990923"/>
            <a:ext cx="204851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>
                <a:latin typeface="Arial MT"/>
                <a:cs typeface="Arial MT"/>
              </a:rPr>
              <a:t>Developed</a:t>
            </a:r>
            <a:r>
              <a:rPr dirty="0" sz="2550" spc="-80">
                <a:latin typeface="Arial MT"/>
                <a:cs typeface="Arial MT"/>
              </a:rPr>
              <a:t> </a:t>
            </a:r>
            <a:r>
              <a:rPr dirty="0" sz="2550" spc="-25">
                <a:latin typeface="Arial MT"/>
                <a:cs typeface="Arial MT"/>
              </a:rPr>
              <a:t>By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1424" y="5878159"/>
            <a:ext cx="173799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85">
                <a:latin typeface="Arial MT"/>
                <a:cs typeface="Arial MT"/>
              </a:rPr>
              <a:t>Submitted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-35">
                <a:latin typeface="Arial MT"/>
                <a:cs typeface="Arial MT"/>
              </a:rPr>
              <a:t>To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3151" y="238301"/>
            <a:ext cx="2319020" cy="4330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75"/>
              <a:t>Project</a:t>
            </a:r>
            <a:r>
              <a:rPr dirty="0" sz="2650" spc="185"/>
              <a:t> </a:t>
            </a:r>
            <a:r>
              <a:rPr dirty="0" sz="2650" spc="80"/>
              <a:t>Profile</a:t>
            </a:r>
            <a:endParaRPr sz="2650"/>
          </a:p>
        </p:txBody>
      </p:sp>
      <p:sp>
        <p:nvSpPr>
          <p:cNvPr id="7" name="object 7" descr=""/>
          <p:cNvSpPr txBox="1"/>
          <p:nvPr/>
        </p:nvSpPr>
        <p:spPr>
          <a:xfrm>
            <a:off x="4823614" y="1184192"/>
            <a:ext cx="2493010" cy="358012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8415" marR="522605" indent="5080">
              <a:lnSpc>
                <a:spcPct val="154000"/>
              </a:lnSpc>
              <a:spcBef>
                <a:spcPts val="275"/>
              </a:spcBef>
            </a:pPr>
            <a:r>
              <a:rPr dirty="0" sz="2200" spc="-20">
                <a:latin typeface="Arial MT"/>
                <a:cs typeface="Arial MT"/>
              </a:rPr>
              <a:t>Web</a:t>
            </a:r>
            <a:r>
              <a:rPr dirty="0" sz="2200" spc="-13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Application </a:t>
            </a:r>
            <a:r>
              <a:rPr dirty="0" u="heavy" sz="2100" spc="45">
                <a:solidFill>
                  <a:srgbClr val="262626"/>
                </a:solidFill>
                <a:uFill>
                  <a:solidFill>
                    <a:srgbClr val="28283F"/>
                  </a:solidFill>
                </a:uFill>
                <a:latin typeface="Arial MT"/>
                <a:cs typeface="Arial MT"/>
              </a:rPr>
              <a:t>Reactjs</a:t>
            </a:r>
            <a:r>
              <a:rPr dirty="0" sz="2100" spc="5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u="heavy" sz="2200">
                <a:uFill>
                  <a:solidFill>
                    <a:srgbClr val="28282B"/>
                  </a:solidFill>
                </a:uFill>
                <a:latin typeface="Arial MT"/>
                <a:cs typeface="Arial MT"/>
              </a:rPr>
              <a:t>Nodejs,</a:t>
            </a:r>
            <a:r>
              <a:rPr dirty="0" u="heavy" sz="2200" spc="160">
                <a:uFill>
                  <a:solidFill>
                    <a:srgbClr val="28282B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200" spc="-10">
                <a:uFill>
                  <a:solidFill>
                    <a:srgbClr val="28282B"/>
                  </a:solidFill>
                </a:uFill>
                <a:latin typeface="Arial MT"/>
                <a:cs typeface="Arial MT"/>
              </a:rPr>
              <a:t>MySql</a:t>
            </a:r>
            <a:endParaRPr sz="2200">
              <a:latin typeface="Arial MT"/>
              <a:cs typeface="Arial MT"/>
            </a:endParaRPr>
          </a:p>
          <a:p>
            <a:pPr marL="12700" marR="5080" indent="13335">
              <a:lnSpc>
                <a:spcPct val="149100"/>
              </a:lnSpc>
              <a:spcBef>
                <a:spcPts val="220"/>
              </a:spcBef>
            </a:pPr>
            <a:r>
              <a:rPr dirty="0" u="heavy" sz="2100" spc="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Visual</a:t>
            </a:r>
            <a:r>
              <a:rPr dirty="0" u="heavy" sz="2100" spc="1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100" spc="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Studio</a:t>
            </a:r>
            <a:r>
              <a:rPr dirty="0" u="heavy" sz="2100" spc="1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100" spc="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Code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Mrs.</a:t>
            </a:r>
            <a:r>
              <a:rPr dirty="0" sz="2150" spc="-10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Hemali</a:t>
            </a:r>
            <a:r>
              <a:rPr dirty="0" sz="2150" spc="-10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patel </a:t>
            </a:r>
            <a:r>
              <a:rPr dirty="0" sz="2150" spc="-20">
                <a:latin typeface="Arial MT"/>
                <a:cs typeface="Arial MT"/>
              </a:rPr>
              <a:t>Dr.</a:t>
            </a:r>
            <a:r>
              <a:rPr dirty="0" sz="2150" spc="-6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J.</a:t>
            </a:r>
            <a:r>
              <a:rPr dirty="0" sz="2150" spc="-7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H.</a:t>
            </a:r>
            <a:r>
              <a:rPr dirty="0" sz="2150" spc="-2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Trivedi</a:t>
            </a:r>
            <a:endParaRPr sz="21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1570"/>
              </a:spcBef>
            </a:pPr>
            <a:r>
              <a:rPr dirty="0" sz="2150" spc="-50">
                <a:latin typeface="Arial MT"/>
                <a:cs typeface="Arial MT"/>
              </a:rPr>
              <a:t>3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39172" y="5013854"/>
            <a:ext cx="203390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30">
                <a:solidFill>
                  <a:srgbClr val="242424"/>
                </a:solidFill>
                <a:latin typeface="Arial MT"/>
                <a:cs typeface="Arial MT"/>
              </a:rPr>
              <a:t>Prajapati</a:t>
            </a:r>
            <a:r>
              <a:rPr dirty="0" sz="190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282828"/>
                </a:solidFill>
                <a:latin typeface="Arial MT"/>
                <a:cs typeface="Arial MT"/>
              </a:rPr>
              <a:t>Ashish.</a:t>
            </a:r>
            <a:r>
              <a:rPr dirty="0" sz="1900" spc="-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2A2A2A"/>
                </a:solidFill>
                <a:latin typeface="Arial MT"/>
                <a:cs typeface="Arial MT"/>
              </a:rPr>
              <a:t>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32822" y="5871104"/>
            <a:ext cx="5285740" cy="6000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635">
              <a:lnSpc>
                <a:spcPts val="2250"/>
              </a:lnSpc>
              <a:spcBef>
                <a:spcPts val="195"/>
              </a:spcBef>
            </a:pPr>
            <a:r>
              <a:rPr dirty="0" sz="1900" spc="-25">
                <a:solidFill>
                  <a:srgbClr val="262626"/>
                </a:solidFill>
                <a:latin typeface="Arial MT"/>
                <a:cs typeface="Arial MT"/>
              </a:rPr>
              <a:t>Matrushri</a:t>
            </a:r>
            <a:r>
              <a:rPr dirty="0" sz="1900" spc="-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242424"/>
                </a:solidFill>
                <a:latin typeface="Arial MT"/>
                <a:cs typeface="Arial MT"/>
              </a:rPr>
              <a:t>L.J.Gandhi</a:t>
            </a:r>
            <a:r>
              <a:rPr dirty="0" sz="1900" spc="-1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00" spc="-30">
                <a:solidFill>
                  <a:srgbClr val="262626"/>
                </a:solidFill>
                <a:latin typeface="Arial MT"/>
                <a:cs typeface="Arial MT"/>
              </a:rPr>
              <a:t>(Bakorvala)</a:t>
            </a:r>
            <a:r>
              <a:rPr dirty="0" sz="1900" spc="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 spc="-35">
                <a:solidFill>
                  <a:srgbClr val="212121"/>
                </a:solidFill>
                <a:latin typeface="Arial MT"/>
                <a:cs typeface="Arial MT"/>
              </a:rPr>
              <a:t>B.C.A.College</a:t>
            </a:r>
            <a:r>
              <a:rPr dirty="0" sz="190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232323"/>
                </a:solidFill>
                <a:latin typeface="Arial MT"/>
                <a:cs typeface="Arial MT"/>
              </a:rPr>
              <a:t>&amp; </a:t>
            </a:r>
            <a:r>
              <a:rPr dirty="0" sz="1900" spc="-25">
                <a:solidFill>
                  <a:srgbClr val="212121"/>
                </a:solidFill>
                <a:latin typeface="Arial MT"/>
                <a:cs typeface="Arial MT"/>
              </a:rPr>
              <a:t>Dr.N.J</a:t>
            </a:r>
            <a:r>
              <a:rPr dirty="0" sz="19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262626"/>
                </a:solidFill>
                <a:latin typeface="Arial MT"/>
                <a:cs typeface="Arial MT"/>
              </a:rPr>
              <a:t>Shah</a:t>
            </a:r>
            <a:r>
              <a:rPr dirty="0" sz="1900" spc="-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900" spc="-60">
                <a:solidFill>
                  <a:srgbClr val="232323"/>
                </a:solidFill>
                <a:latin typeface="Arial MT"/>
                <a:cs typeface="Arial MT"/>
              </a:rPr>
              <a:t>P.G.D.C.A</a:t>
            </a:r>
            <a:r>
              <a:rPr dirty="0" sz="1900" spc="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242424"/>
                </a:solidFill>
                <a:latin typeface="Arial MT"/>
                <a:cs typeface="Arial MT"/>
              </a:rPr>
              <a:t>College,</a:t>
            </a:r>
            <a:r>
              <a:rPr dirty="0" sz="190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62626"/>
                </a:solidFill>
                <a:latin typeface="Arial MT"/>
                <a:cs typeface="Arial MT"/>
              </a:rPr>
              <a:t>Modasa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50" y="4070350"/>
            <a:ext cx="190500" cy="571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700" y="4400550"/>
            <a:ext cx="3486150" cy="23177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4950" y="1028700"/>
            <a:ext cx="5308600" cy="243205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014209" y="4859231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993" y="0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900" y="812800"/>
            <a:ext cx="1784350" cy="889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900" y="2794000"/>
            <a:ext cx="387350" cy="127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77050" y="6438900"/>
            <a:ext cx="533400" cy="1397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6200" y="2794000"/>
            <a:ext cx="304800" cy="635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29850" y="3352800"/>
            <a:ext cx="311150" cy="698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8550" y="2076450"/>
            <a:ext cx="381000" cy="1079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7600" y="2292350"/>
            <a:ext cx="476250" cy="1460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8550" y="3054350"/>
            <a:ext cx="431800" cy="889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4900" y="3257550"/>
            <a:ext cx="400050" cy="1460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16050" y="4613275"/>
            <a:ext cx="5911850" cy="2127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77050" y="5143500"/>
            <a:ext cx="438150" cy="635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77050" y="6057900"/>
            <a:ext cx="323850" cy="571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74050" y="2273300"/>
            <a:ext cx="495300" cy="5715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7700" y="4597400"/>
            <a:ext cx="495300" cy="19685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67700" y="4883150"/>
            <a:ext cx="495300" cy="19050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67700" y="5162550"/>
            <a:ext cx="495300" cy="1905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67700" y="6565900"/>
            <a:ext cx="495300" cy="15875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867900" y="812800"/>
            <a:ext cx="768350" cy="9525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236200" y="3073400"/>
            <a:ext cx="304800" cy="69850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83498" y="1123068"/>
            <a:ext cx="39243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9C9C9C"/>
                </a:solidFill>
                <a:latin typeface="Times New Roman"/>
                <a:cs typeface="Times New Roman"/>
              </a:rPr>
              <a:t>i</a:t>
            </a:r>
            <a:r>
              <a:rPr dirty="0" sz="600" spc="315">
                <a:solidFill>
                  <a:srgbClr val="9C9C9C"/>
                </a:solidFill>
                <a:latin typeface="Times New Roman"/>
                <a:cs typeface="Times New Roman"/>
              </a:rPr>
              <a:t>  </a:t>
            </a:r>
            <a:r>
              <a:rPr dirty="0" sz="600">
                <a:solidFill>
                  <a:srgbClr val="C3C3C3"/>
                </a:solidFill>
                <a:latin typeface="Times New Roman"/>
                <a:cs typeface="Times New Roman"/>
              </a:rPr>
              <a:t>'</a:t>
            </a:r>
            <a:r>
              <a:rPr dirty="0" sz="600" spc="170">
                <a:solidFill>
                  <a:srgbClr val="C3C3C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C7C7C"/>
                </a:solidFill>
                <a:latin typeface="Times New Roman"/>
                <a:cs typeface="Times New Roman"/>
              </a:rPr>
              <a:t>user</a:t>
            </a:r>
            <a:r>
              <a:rPr dirty="0" sz="600" spc="-85">
                <a:solidFill>
                  <a:srgbClr val="7C7C7C"/>
                </a:solidFill>
                <a:latin typeface="Times New Roman"/>
                <a:cs typeface="Times New Roman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832958" y="206727"/>
            <a:ext cx="1974850" cy="3073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/>
              <a:t>User</a:t>
            </a:r>
            <a:r>
              <a:rPr dirty="0" sz="1850" spc="190"/>
              <a:t> </a:t>
            </a:r>
            <a:r>
              <a:rPr dirty="0" sz="1850" spc="70"/>
              <a:t>Profile</a:t>
            </a:r>
            <a:r>
              <a:rPr dirty="0" sz="1850" spc="140"/>
              <a:t> </a:t>
            </a:r>
            <a:r>
              <a:rPr dirty="0" sz="1850" spc="-20"/>
              <a:t>page</a:t>
            </a:r>
            <a:endParaRPr sz="1850"/>
          </a:p>
        </p:txBody>
      </p:sp>
      <p:sp>
        <p:nvSpPr>
          <p:cNvPr id="27" name="object 27" descr=""/>
          <p:cNvSpPr txBox="1"/>
          <p:nvPr/>
        </p:nvSpPr>
        <p:spPr>
          <a:xfrm>
            <a:off x="6863840" y="4952117"/>
            <a:ext cx="68897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10">
                <a:solidFill>
                  <a:srgbClr val="505050"/>
                </a:solidFill>
                <a:latin typeface="Times New Roman"/>
                <a:cs typeface="Times New Roman"/>
              </a:rPr>
              <a:t>romovoEmntlantonor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254658" y="1199091"/>
            <a:ext cx="66103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30">
                <a:solidFill>
                  <a:srgbClr val="A3A3A3"/>
                </a:solidFill>
                <a:latin typeface="Courier New"/>
                <a:cs typeface="Courier New"/>
              </a:rPr>
              <a:t>Suggesnons</a:t>
            </a:r>
            <a:r>
              <a:rPr dirty="0" sz="550" spc="-85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dirty="0" sz="550" spc="-65">
                <a:solidFill>
                  <a:srgbClr val="9E9E9E"/>
                </a:solidFill>
                <a:latin typeface="Courier New"/>
                <a:cs typeface="Courier New"/>
              </a:rPr>
              <a:t>For</a:t>
            </a:r>
            <a:r>
              <a:rPr dirty="0" sz="550" spc="-12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dirty="0" sz="550" spc="-40">
                <a:solidFill>
                  <a:srgbClr val="A3A3A3"/>
                </a:solidFill>
                <a:latin typeface="Courier New"/>
                <a:cs typeface="Courier New"/>
              </a:rPr>
              <a:t>You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33772" y="2466093"/>
            <a:ext cx="115951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606060"/>
                </a:solidFill>
                <a:latin typeface="Times New Roman"/>
                <a:cs typeface="Times New Roman"/>
              </a:rPr>
              <a:t>Ashidi</a:t>
            </a:r>
            <a:r>
              <a:rPr dirty="0" sz="600" spc="105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9A9A9A"/>
                </a:solidFill>
                <a:latin typeface="Times New Roman"/>
                <a:cs typeface="Times New Roman"/>
              </a:rPr>
              <a:t>changed</a:t>
            </a:r>
            <a:r>
              <a:rPr dirty="0" sz="600" spc="150">
                <a:solidFill>
                  <a:srgbClr val="9A9A9A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858585"/>
                </a:solidFill>
                <a:latin typeface="Times New Roman"/>
                <a:cs typeface="Times New Roman"/>
              </a:rPr>
              <a:t>their</a:t>
            </a:r>
            <a:r>
              <a:rPr dirty="0" sz="600" spc="4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959595"/>
                </a:solidFill>
                <a:latin typeface="Times New Roman"/>
                <a:cs typeface="Times New Roman"/>
              </a:rPr>
              <a:t>co\her</a:t>
            </a:r>
            <a:r>
              <a:rPr dirty="0" sz="600" spc="85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1A1A1"/>
                </a:solidFill>
                <a:latin typeface="Times New Roman"/>
                <a:cs typeface="Times New Roman"/>
              </a:rPr>
              <a:t>piCtuFe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533724" y="2742494"/>
            <a:ext cx="1160780" cy="688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-20">
                <a:solidFill>
                  <a:srgbClr val="4F4F4F"/>
                </a:solidFill>
                <a:latin typeface="Times New Roman"/>
                <a:cs typeface="Times New Roman"/>
              </a:rPr>
              <a:t>Ashish</a:t>
            </a:r>
            <a:r>
              <a:rPr dirty="0" sz="650" spc="2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58585"/>
                </a:solidFill>
                <a:latin typeface="Times New Roman"/>
                <a:cs typeface="Times New Roman"/>
              </a:rPr>
              <a:t>changed</a:t>
            </a:r>
            <a:r>
              <a:rPr dirty="0" sz="650" spc="35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939393"/>
                </a:solidFill>
                <a:latin typeface="Times New Roman"/>
                <a:cs typeface="Times New Roman"/>
              </a:rPr>
              <a:t>their</a:t>
            </a:r>
            <a:r>
              <a:rPr dirty="0" sz="650" spc="-1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9E9E9E"/>
                </a:solidFill>
                <a:latin typeface="Times New Roman"/>
                <a:cs typeface="Times New Roman"/>
              </a:rPr>
              <a:t>‹over</a:t>
            </a:r>
            <a:r>
              <a:rPr dirty="0" sz="650" spc="4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9C9C9C"/>
                </a:solidFill>
                <a:latin typeface="Times New Roman"/>
                <a:cs typeface="Times New Roman"/>
              </a:rPr>
              <a:t>picture</a:t>
            </a:r>
            <a:endParaRPr sz="650">
              <a:latin typeface="Times New Roman"/>
              <a:cs typeface="Times New Roman"/>
            </a:endParaRPr>
          </a:p>
          <a:p>
            <a:pPr marL="12700" marR="5080">
              <a:lnSpc>
                <a:spcPct val="282100"/>
              </a:lnSpc>
            </a:pPr>
            <a:r>
              <a:rPr dirty="0" sz="650" spc="-20">
                <a:solidFill>
                  <a:srgbClr val="363636"/>
                </a:solidFill>
                <a:latin typeface="Times New Roman"/>
                <a:cs typeface="Times New Roman"/>
              </a:rPr>
              <a:t>Ashish</a:t>
            </a:r>
            <a:r>
              <a:rPr dirty="0" sz="650" spc="1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98989"/>
                </a:solidFill>
                <a:latin typeface="Times New Roman"/>
                <a:cs typeface="Times New Roman"/>
              </a:rPr>
              <a:t>changed</a:t>
            </a:r>
            <a:r>
              <a:rPr dirty="0" sz="650" spc="1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650" spc="-45">
                <a:solidFill>
                  <a:srgbClr val="777777"/>
                </a:solidFill>
                <a:latin typeface="Times New Roman"/>
                <a:cs typeface="Times New Roman"/>
              </a:rPr>
              <a:t>cheer</a:t>
            </a:r>
            <a:r>
              <a:rPr dirty="0" sz="650" spc="10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78787"/>
                </a:solidFill>
                <a:latin typeface="Times New Roman"/>
                <a:cs typeface="Times New Roman"/>
              </a:rPr>
              <a:t>cover</a:t>
            </a:r>
            <a:r>
              <a:rPr dirty="0" sz="650" spc="-2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650" spc="-25">
                <a:solidFill>
                  <a:srgbClr val="727272"/>
                </a:solidFill>
                <a:latin typeface="Times New Roman"/>
                <a:cs typeface="Times New Roman"/>
              </a:rPr>
              <a:t>piccure</a:t>
            </a:r>
            <a:r>
              <a:rPr dirty="0" sz="650" spc="50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dirty="0" sz="650" spc="-35">
                <a:solidFill>
                  <a:srgbClr val="595959"/>
                </a:solidFill>
                <a:latin typeface="Times New Roman"/>
                <a:cs typeface="Times New Roman"/>
              </a:rPr>
              <a:t>A$ftiSt</a:t>
            </a:r>
            <a:r>
              <a:rPr dirty="0" sz="650" spc="-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650" spc="-30">
                <a:solidFill>
                  <a:srgbClr val="858585"/>
                </a:solidFill>
                <a:latin typeface="Times New Roman"/>
                <a:cs typeface="Times New Roman"/>
              </a:rPr>
              <a:t>cha</a:t>
            </a:r>
            <a:r>
              <a:rPr dirty="0" sz="650" spc="-45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979797"/>
                </a:solidFill>
                <a:latin typeface="Times New Roman"/>
                <a:cs typeface="Times New Roman"/>
              </a:rPr>
              <a:t>nged</a:t>
            </a:r>
            <a:r>
              <a:rPr dirty="0" sz="650" spc="20">
                <a:solidFill>
                  <a:srgbClr val="97979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A8A8A"/>
                </a:solidFill>
                <a:latin typeface="Times New Roman"/>
                <a:cs typeface="Times New Roman"/>
              </a:rPr>
              <a:t>their </a:t>
            </a:r>
            <a:r>
              <a:rPr dirty="0" sz="650">
                <a:solidFill>
                  <a:srgbClr val="959595"/>
                </a:solidFill>
                <a:latin typeface="Times New Roman"/>
                <a:cs typeface="Times New Roman"/>
              </a:rPr>
              <a:t>cover</a:t>
            </a:r>
            <a:r>
              <a:rPr dirty="0" sz="650" spc="-10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727272"/>
                </a:solidFill>
                <a:latin typeface="Times New Roman"/>
                <a:cs typeface="Times New Roman"/>
              </a:rPr>
              <a:t>piriure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58745" y="3834341"/>
            <a:ext cx="49212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>
                <a:solidFill>
                  <a:srgbClr val="A8A8A8"/>
                </a:solidFill>
                <a:latin typeface="Times New Roman"/>
                <a:cs typeface="Times New Roman"/>
              </a:rPr>
              <a:t>Or</a:t>
            </a:r>
            <a:r>
              <a:rPr dirty="0" sz="550" spc="-40">
                <a:solidFill>
                  <a:srgbClr val="A8A8A8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9C9C9C"/>
                </a:solidFill>
                <a:latin typeface="Times New Roman"/>
                <a:cs typeface="Times New Roman"/>
              </a:rPr>
              <a:t>line</a:t>
            </a:r>
            <a:r>
              <a:rPr dirty="0" sz="550" spc="125">
                <a:solidFill>
                  <a:srgbClr val="9C9C9C"/>
                </a:solidFill>
                <a:latin typeface="Times New Roman"/>
                <a:cs typeface="Times New Roman"/>
              </a:rPr>
              <a:t> </a:t>
            </a:r>
            <a:r>
              <a:rPr dirty="0" sz="550" spc="-55">
                <a:solidFill>
                  <a:srgbClr val="A0A0A0"/>
                </a:solidFill>
                <a:latin typeface="Times New Roman"/>
                <a:cs typeface="Times New Roman"/>
              </a:rPr>
              <a:t>Fr</a:t>
            </a:r>
            <a:r>
              <a:rPr dirty="0" sz="550" spc="-30">
                <a:solidFill>
                  <a:srgbClr val="A0A0A0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9E9E9E"/>
                </a:solidFill>
                <a:latin typeface="Times New Roman"/>
                <a:cs typeface="Times New Roman"/>
              </a:rPr>
              <a:t>ier</a:t>
            </a:r>
            <a:r>
              <a:rPr dirty="0" sz="550" spc="125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dirty="0" sz="550" spc="-35">
                <a:solidFill>
                  <a:srgbClr val="A1A1A1"/>
                </a:solidFill>
                <a:latin typeface="Times New Roman"/>
                <a:cs typeface="Times New Roman"/>
              </a:rPr>
              <a:t>de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33677" y="6019270"/>
            <a:ext cx="236854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45">
                <a:solidFill>
                  <a:srgbClr val="363636"/>
                </a:solidFill>
                <a:latin typeface="Times New Roman"/>
                <a:cs typeface="Times New Roman"/>
              </a:rPr>
              <a:t>Ashish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207745" y="2462918"/>
            <a:ext cx="34734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>
                <a:solidFill>
                  <a:srgbClr val="BABABA"/>
                </a:solidFill>
                <a:latin typeface="Times New Roman"/>
                <a:cs typeface="Times New Roman"/>
              </a:rPr>
              <a:t>1</a:t>
            </a:r>
            <a:r>
              <a:rPr dirty="0" sz="600" spc="45">
                <a:solidFill>
                  <a:srgbClr val="BABABA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A3A3"/>
                </a:solidFill>
                <a:latin typeface="Times New Roman"/>
                <a:cs typeface="Times New Roman"/>
              </a:rPr>
              <a:t>min</a:t>
            </a:r>
            <a:r>
              <a:rPr dirty="0" sz="600" spc="15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A8A8A8"/>
                </a:solidFill>
                <a:latin typeface="Times New Roman"/>
                <a:cs typeface="Times New Roman"/>
              </a:rPr>
              <a:t>ago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041236" y="6427434"/>
            <a:ext cx="18796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25">
                <a:solidFill>
                  <a:srgbClr val="838383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4654550"/>
            <a:ext cx="11455400" cy="533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8350" y="298450"/>
            <a:ext cx="1041400" cy="6921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9600" y="285750"/>
            <a:ext cx="1289050" cy="70485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47650" y="1079500"/>
            <a:ext cx="11474450" cy="400050"/>
          </a:xfrm>
          <a:custGeom>
            <a:avLst/>
            <a:gdLst/>
            <a:ahLst/>
            <a:cxnLst/>
            <a:rect l="l" t="t" r="r" b="b"/>
            <a:pathLst>
              <a:path w="11474450" h="400050">
                <a:moveTo>
                  <a:pt x="11474447" y="400049"/>
                </a:moveTo>
                <a:lnTo>
                  <a:pt x="0" y="400049"/>
                </a:lnTo>
                <a:lnTo>
                  <a:pt x="0" y="0"/>
                </a:lnTo>
                <a:lnTo>
                  <a:pt x="11474447" y="0"/>
                </a:lnTo>
                <a:lnTo>
                  <a:pt x="11474447" y="400049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073159" y="963612"/>
            <a:ext cx="1165225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140">
                <a:solidFill>
                  <a:srgbClr val="A5498E"/>
                </a:solidFill>
                <a:latin typeface="Arial MT"/>
                <a:cs typeface="Arial MT"/>
              </a:rPr>
              <a:t>mys</a:t>
            </a:r>
            <a:r>
              <a:rPr dirty="0" sz="3050" spc="-250">
                <a:solidFill>
                  <a:srgbClr val="A5498E"/>
                </a:solidFill>
                <a:latin typeface="Arial MT"/>
                <a:cs typeface="Arial MT"/>
              </a:rPr>
              <a:t> </a:t>
            </a:r>
            <a:r>
              <a:rPr dirty="0" sz="3050" spc="-160">
                <a:solidFill>
                  <a:srgbClr val="AA4490"/>
                </a:solidFill>
                <a:latin typeface="Arial MT"/>
                <a:cs typeface="Arial MT"/>
              </a:rPr>
              <a:t>qT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89170" y="951441"/>
            <a:ext cx="18865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5">
                <a:solidFill>
                  <a:srgbClr val="FFFFFF"/>
                </a:solidFill>
                <a:latin typeface="Consolas"/>
                <a:cs typeface="Consolas"/>
              </a:rPr>
              <a:t>'mysql”;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7650" y="2044700"/>
            <a:ext cx="11474450" cy="514350"/>
          </a:xfrm>
          <a:prstGeom prst="rect">
            <a:avLst/>
          </a:prstGeom>
          <a:solidFill>
            <a:srgbClr val="00002B"/>
          </a:solidFill>
        </p:spPr>
        <p:txBody>
          <a:bodyPr wrap="square" lIns="0" tIns="0" rIns="0" bIns="0" rtlCol="0" vert="horz">
            <a:spAutoFit/>
          </a:bodyPr>
          <a:lstStyle/>
          <a:p>
            <a:pPr marL="4278630">
              <a:lnSpc>
                <a:spcPts val="3520"/>
              </a:lnSpc>
              <a:tabLst>
                <a:tab pos="5441315" algn="l"/>
                <a:tab pos="8076565" algn="l"/>
              </a:tabLst>
            </a:pPr>
            <a:r>
              <a:rPr dirty="0" sz="3350" spc="-25">
                <a:solidFill>
                  <a:srgbClr val="BD62B1"/>
                </a:solidFill>
                <a:latin typeface="Calibri"/>
                <a:cs typeface="Calibri"/>
              </a:rPr>
              <a:t>d</a:t>
            </a:r>
            <a:r>
              <a:rPr dirty="0" sz="3350" spc="-25">
                <a:solidFill>
                  <a:srgbClr val="DA6097"/>
                </a:solidFill>
                <a:latin typeface="Calibri"/>
                <a:cs typeface="Calibri"/>
              </a:rPr>
              <a:t>b</a:t>
            </a:r>
            <a:r>
              <a:rPr dirty="0" sz="3350">
                <a:solidFill>
                  <a:srgbClr val="DA6097"/>
                </a:solidFill>
                <a:latin typeface="Calibri"/>
                <a:cs typeface="Calibri"/>
              </a:rPr>
              <a:t>	</a:t>
            </a:r>
            <a:r>
              <a:rPr dirty="0" sz="3350" spc="235">
                <a:solidFill>
                  <a:srgbClr val="E8628A"/>
                </a:solidFill>
                <a:latin typeface="Calibri"/>
                <a:cs typeface="Calibri"/>
              </a:rPr>
              <a:t>mysql</a:t>
            </a:r>
            <a:r>
              <a:rPr dirty="0" sz="3350" spc="-140">
                <a:solidFill>
                  <a:srgbClr val="E8628A"/>
                </a:solidFill>
                <a:latin typeface="Calibri"/>
                <a:cs typeface="Calibri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33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90">
                <a:solidFill>
                  <a:srgbClr val="08C8D6"/>
                </a:solidFill>
                <a:latin typeface="Calibri"/>
                <a:cs typeface="Calibri"/>
              </a:rPr>
              <a:t>c</a:t>
            </a:r>
            <a:r>
              <a:rPr dirty="0" sz="3350" spc="190">
                <a:solidFill>
                  <a:srgbClr val="05CDC3"/>
                </a:solidFill>
                <a:latin typeface="Calibri"/>
                <a:cs typeface="Calibri"/>
              </a:rPr>
              <a:t>r</a:t>
            </a:r>
            <a:r>
              <a:rPr dirty="0" sz="3350" spc="-35">
                <a:solidFill>
                  <a:srgbClr val="05CDC3"/>
                </a:solidFill>
                <a:latin typeface="Calibri"/>
                <a:cs typeface="Calibri"/>
              </a:rPr>
              <a:t> </a:t>
            </a:r>
            <a:r>
              <a:rPr dirty="0" sz="3350" spc="-35">
                <a:solidFill>
                  <a:srgbClr val="03F2EB"/>
                </a:solidFill>
                <a:latin typeface="Calibri"/>
                <a:cs typeface="Calibri"/>
              </a:rPr>
              <a:t>e</a:t>
            </a:r>
            <a:r>
              <a:rPr dirty="0" sz="3350" spc="-35">
                <a:solidFill>
                  <a:srgbClr val="13CCAC"/>
                </a:solidFill>
                <a:latin typeface="Calibri"/>
                <a:cs typeface="Calibri"/>
              </a:rPr>
              <a:t>d</a:t>
            </a:r>
            <a:r>
              <a:rPr dirty="0" sz="3350">
                <a:solidFill>
                  <a:srgbClr val="13CCAC"/>
                </a:solidFill>
                <a:latin typeface="Calibri"/>
                <a:cs typeface="Calibri"/>
              </a:rPr>
              <a:t>	</a:t>
            </a:r>
            <a:r>
              <a:rPr dirty="0" sz="3350">
                <a:solidFill>
                  <a:srgbClr val="0FCFB8"/>
                </a:solidFill>
                <a:latin typeface="Calibri"/>
                <a:cs typeface="Calibri"/>
              </a:rPr>
              <a:t>eCon</a:t>
            </a:r>
            <a:r>
              <a:rPr dirty="0" sz="3350" spc="-385">
                <a:solidFill>
                  <a:srgbClr val="0FCFB8"/>
                </a:solidFill>
                <a:latin typeface="Calibri"/>
                <a:cs typeface="Calibri"/>
              </a:rPr>
              <a:t> </a:t>
            </a:r>
            <a:r>
              <a:rPr dirty="0" sz="3350" spc="170">
                <a:solidFill>
                  <a:srgbClr val="0CFBF9"/>
                </a:solidFill>
                <a:latin typeface="Calibri"/>
                <a:cs typeface="Calibri"/>
              </a:rPr>
              <a:t>neck</a:t>
            </a:r>
            <a:r>
              <a:rPr dirty="0" sz="3350" spc="-100">
                <a:solidFill>
                  <a:srgbClr val="0CFBF9"/>
                </a:solidFill>
                <a:latin typeface="Calibri"/>
                <a:cs typeface="Calibri"/>
              </a:rPr>
              <a:t> </a:t>
            </a:r>
            <a:r>
              <a:rPr dirty="0" sz="3350" spc="120">
                <a:solidFill>
                  <a:srgbClr val="0EB6A0"/>
                </a:solidFill>
                <a:latin typeface="Calibri"/>
                <a:cs typeface="Calibri"/>
              </a:rPr>
              <a:t>ąon</a:t>
            </a:r>
            <a:r>
              <a:rPr dirty="0" sz="3350" spc="120">
                <a:solidFill>
                  <a:srgbClr val="603D18"/>
                </a:solidFill>
                <a:latin typeface="Calibri"/>
                <a:cs typeface="Calibri"/>
              </a:rPr>
              <a:t>(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47650" y="2641600"/>
            <a:ext cx="11474450" cy="361950"/>
          </a:xfrm>
          <a:custGeom>
            <a:avLst/>
            <a:gdLst/>
            <a:ahLst/>
            <a:cxnLst/>
            <a:rect l="l" t="t" r="r" b="b"/>
            <a:pathLst>
              <a:path w="11474450" h="361950">
                <a:moveTo>
                  <a:pt x="11474447" y="361949"/>
                </a:moveTo>
                <a:lnTo>
                  <a:pt x="0" y="361949"/>
                </a:lnTo>
                <a:lnTo>
                  <a:pt x="0" y="0"/>
                </a:lnTo>
                <a:lnTo>
                  <a:pt x="11474447" y="0"/>
                </a:lnTo>
                <a:lnTo>
                  <a:pt x="11474447" y="361949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47650" y="3168650"/>
            <a:ext cx="11474450" cy="361950"/>
          </a:xfrm>
          <a:custGeom>
            <a:avLst/>
            <a:gdLst/>
            <a:ahLst/>
            <a:cxnLst/>
            <a:rect l="l" t="t" r="r" b="b"/>
            <a:pathLst>
              <a:path w="11474450" h="361950">
                <a:moveTo>
                  <a:pt x="11474447" y="361949"/>
                </a:moveTo>
                <a:lnTo>
                  <a:pt x="0" y="361949"/>
                </a:lnTo>
                <a:lnTo>
                  <a:pt x="0" y="0"/>
                </a:lnTo>
                <a:lnTo>
                  <a:pt x="11474447" y="0"/>
                </a:lnTo>
                <a:lnTo>
                  <a:pt x="11474447" y="361949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47650" y="3683000"/>
            <a:ext cx="11474450" cy="374650"/>
          </a:xfrm>
          <a:custGeom>
            <a:avLst/>
            <a:gdLst/>
            <a:ahLst/>
            <a:cxnLst/>
            <a:rect l="l" t="t" r="r" b="b"/>
            <a:pathLst>
              <a:path w="11474450" h="374650">
                <a:moveTo>
                  <a:pt x="11474447" y="374649"/>
                </a:moveTo>
                <a:lnTo>
                  <a:pt x="0" y="374649"/>
                </a:lnTo>
                <a:lnTo>
                  <a:pt x="0" y="0"/>
                </a:lnTo>
                <a:lnTo>
                  <a:pt x="11474447" y="0"/>
                </a:lnTo>
                <a:lnTo>
                  <a:pt x="11474447" y="374649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47650" y="4203700"/>
            <a:ext cx="11474450" cy="298450"/>
          </a:xfrm>
          <a:custGeom>
            <a:avLst/>
            <a:gdLst/>
            <a:ahLst/>
            <a:cxnLst/>
            <a:rect l="l" t="t" r="r" b="b"/>
            <a:pathLst>
              <a:path w="11474450" h="298450">
                <a:moveTo>
                  <a:pt x="11474447" y="298449"/>
                </a:moveTo>
                <a:lnTo>
                  <a:pt x="0" y="298449"/>
                </a:lnTo>
                <a:lnTo>
                  <a:pt x="0" y="0"/>
                </a:lnTo>
                <a:lnTo>
                  <a:pt x="11474447" y="0"/>
                </a:lnTo>
                <a:lnTo>
                  <a:pt x="11474447" y="298449"/>
                </a:lnTo>
                <a:close/>
              </a:path>
            </a:pathLst>
          </a:custGeom>
          <a:solidFill>
            <a:srgbClr val="000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132393" y="2991202"/>
            <a:ext cx="4257675" cy="1604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  <a:tabLst>
                <a:tab pos="1463675" algn="l"/>
              </a:tabLst>
            </a:pPr>
            <a:r>
              <a:rPr dirty="0" sz="3600" spc="290">
                <a:solidFill>
                  <a:srgbClr val="FFFFFF"/>
                </a:solidFill>
                <a:latin typeface="Times New Roman"/>
                <a:cs typeface="Times New Roman"/>
              </a:rPr>
              <a:t>user: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600" spc="-270">
                <a:solidFill>
                  <a:srgbClr val="D6A893"/>
                </a:solidFill>
                <a:latin typeface="Times New Roman"/>
                <a:cs typeface="Times New Roman"/>
              </a:rPr>
              <a:t>"</a:t>
            </a:r>
            <a:r>
              <a:rPr dirty="0" sz="3600" spc="-204">
                <a:solidFill>
                  <a:srgbClr val="D6A893"/>
                </a:solidFill>
                <a:latin typeface="Times New Roman"/>
                <a:cs typeface="Times New Roman"/>
              </a:rPr>
              <a:t> </a:t>
            </a:r>
            <a:r>
              <a:rPr dirty="0" sz="3600" spc="225">
                <a:solidFill>
                  <a:srgbClr val="D6C124"/>
                </a:solidFill>
                <a:latin typeface="Times New Roman"/>
                <a:cs typeface="Times New Roman"/>
              </a:rPr>
              <a:t>root</a:t>
            </a:r>
            <a:r>
              <a:rPr dirty="0" sz="3600" spc="-225">
                <a:solidFill>
                  <a:srgbClr val="D6C124"/>
                </a:solidFill>
                <a:latin typeface="Times New Roman"/>
                <a:cs typeface="Times New Roman"/>
              </a:rPr>
              <a:t> </a:t>
            </a:r>
            <a:r>
              <a:rPr dirty="0" sz="3600" spc="-270">
                <a:solidFill>
                  <a:srgbClr val="E8BFA7"/>
                </a:solidFill>
                <a:latin typeface="Times New Roman"/>
                <a:cs typeface="Times New Roman"/>
              </a:rPr>
              <a:t>"</a:t>
            </a:r>
            <a:r>
              <a:rPr dirty="0" sz="3600" spc="-70">
                <a:solidFill>
                  <a:srgbClr val="E8BFA7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6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30"/>
              </a:spcBef>
              <a:tabLst>
                <a:tab pos="2901315" algn="l"/>
              </a:tabLst>
            </a:pPr>
            <a:r>
              <a:rPr dirty="0" sz="3150">
                <a:solidFill>
                  <a:srgbClr val="CFB59E"/>
                </a:solidFill>
                <a:latin typeface="Arial MT"/>
                <a:cs typeface="Arial MT"/>
              </a:rPr>
              <a:t>pas</a:t>
            </a:r>
            <a:r>
              <a:rPr dirty="0" sz="3150" spc="-315">
                <a:solidFill>
                  <a:srgbClr val="CFB59E"/>
                </a:solidFill>
                <a:latin typeface="Arial MT"/>
                <a:cs typeface="Arial MT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Arial MT"/>
                <a:cs typeface="Arial MT"/>
              </a:rPr>
              <a:t>sword</a:t>
            </a:r>
            <a:r>
              <a:rPr dirty="0" sz="3150" spc="-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:	,</a:t>
            </a: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4535" algn="l"/>
                <a:tab pos="2416175" algn="l"/>
                <a:tab pos="4079875" algn="l"/>
              </a:tabLst>
            </a:pPr>
            <a:r>
              <a:rPr dirty="0" sz="3400" spc="75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400" spc="204">
                <a:solidFill>
                  <a:srgbClr val="FFFFFF"/>
                </a:solidFill>
                <a:latin typeface="Calibri"/>
                <a:cs typeface="Calibri"/>
              </a:rPr>
              <a:t>abase</a:t>
            </a:r>
            <a:r>
              <a:rPr dirty="0" sz="34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400" spc="100">
                <a:solidFill>
                  <a:srgbClr val="D1A59C"/>
                </a:solidFill>
                <a:latin typeface="Calibri"/>
                <a:cs typeface="Calibri"/>
              </a:rPr>
              <a:t>"</a:t>
            </a:r>
            <a:r>
              <a:rPr dirty="0" sz="3400" spc="100">
                <a:solidFill>
                  <a:srgbClr val="D1B324"/>
                </a:solidFill>
                <a:latin typeface="Calibri"/>
                <a:cs typeface="Calibri"/>
              </a:rPr>
              <a:t>soc</a:t>
            </a:r>
            <a:r>
              <a:rPr dirty="0" sz="3400" spc="250">
                <a:solidFill>
                  <a:srgbClr val="D1B324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B3BF21"/>
                </a:solidFill>
                <a:latin typeface="Calibri"/>
                <a:cs typeface="Calibri"/>
              </a:rPr>
              <a:t>ia</a:t>
            </a:r>
            <a:r>
              <a:rPr dirty="0" sz="3400">
                <a:solidFill>
                  <a:srgbClr val="B3BF21"/>
                </a:solidFill>
                <a:latin typeface="Calibri"/>
                <a:cs typeface="Calibri"/>
              </a:rPr>
              <a:t>	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" y="190500"/>
            <a:ext cx="11931650" cy="647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403" y="2482497"/>
            <a:ext cx="4236720" cy="1077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900" spc="-40">
                <a:solidFill>
                  <a:srgbClr val="242424"/>
                </a:solidFill>
              </a:rPr>
              <a:t>Thank</a:t>
            </a:r>
            <a:r>
              <a:rPr dirty="0" sz="6900" spc="-365">
                <a:solidFill>
                  <a:srgbClr val="242424"/>
                </a:solidFill>
              </a:rPr>
              <a:t> </a:t>
            </a:r>
            <a:r>
              <a:rPr dirty="0" sz="6900" spc="-425">
                <a:solidFill>
                  <a:srgbClr val="232323"/>
                </a:solidFill>
              </a:rPr>
              <a:t>You!</a:t>
            </a:r>
            <a:endParaRPr sz="6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050" y="869950"/>
            <a:ext cx="4819650" cy="5524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6001" y="301949"/>
            <a:ext cx="7237095" cy="4199890"/>
          </a:xfrm>
          <a:prstGeom prst="rect">
            <a:avLst/>
          </a:prstGeom>
        </p:spPr>
        <p:txBody>
          <a:bodyPr wrap="square" lIns="0" tIns="358140" rIns="0" bIns="0" rtlCol="0" vert="horz">
            <a:spAutoFit/>
          </a:bodyPr>
          <a:lstStyle/>
          <a:p>
            <a:pPr marL="1650364" indent="-580390">
              <a:lnSpc>
                <a:spcPct val="100000"/>
              </a:lnSpc>
              <a:spcBef>
                <a:spcPts val="2820"/>
              </a:spcBef>
              <a:buClr>
                <a:srgbClr val="000000"/>
              </a:buClr>
              <a:buChar char="•"/>
              <a:tabLst>
                <a:tab pos="1650364" algn="l"/>
                <a:tab pos="5059680" algn="l"/>
              </a:tabLst>
            </a:pPr>
            <a:r>
              <a:rPr dirty="0" sz="5000" spc="110">
                <a:solidFill>
                  <a:srgbClr val="C40000"/>
                </a:solidFill>
                <a:latin typeface="Arial MT"/>
                <a:cs typeface="Arial MT"/>
              </a:rPr>
              <a:t>Existin</a:t>
            </a:r>
            <a:r>
              <a:rPr dirty="0" sz="5000">
                <a:solidFill>
                  <a:srgbClr val="C40000"/>
                </a:solidFill>
                <a:latin typeface="Arial MT"/>
                <a:cs typeface="Arial MT"/>
              </a:rPr>
              <a:t>	</a:t>
            </a:r>
            <a:r>
              <a:rPr dirty="0" sz="5000" spc="30">
                <a:solidFill>
                  <a:srgbClr val="C10000"/>
                </a:solidFill>
                <a:latin typeface="Arial MT"/>
                <a:cs typeface="Arial MT"/>
              </a:rPr>
              <a:t>stem</a:t>
            </a:r>
            <a:endParaRPr sz="5000">
              <a:latin typeface="Arial MT"/>
              <a:cs typeface="Arial MT"/>
            </a:endParaRPr>
          </a:p>
          <a:p>
            <a:pPr marL="516890" marR="118745" indent="-466725">
              <a:lnSpc>
                <a:spcPts val="3150"/>
              </a:lnSpc>
              <a:spcBef>
                <a:spcPts val="1680"/>
              </a:spcBef>
              <a:buChar char="•"/>
              <a:tabLst>
                <a:tab pos="516890" algn="l"/>
                <a:tab pos="520065" algn="l"/>
              </a:tabLst>
            </a:pP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-20">
                <a:latin typeface="Arial MT"/>
                <a:cs typeface="Arial MT"/>
              </a:rPr>
              <a:t>Limited</a:t>
            </a:r>
            <a:r>
              <a:rPr dirty="0" sz="2700" spc="-90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Interactivity:</a:t>
            </a:r>
            <a:r>
              <a:rPr dirty="0" sz="2700" spc="-17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the</a:t>
            </a:r>
            <a:r>
              <a:rPr dirty="0" sz="2700" spc="-85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existing</a:t>
            </a:r>
            <a:r>
              <a:rPr dirty="0" sz="2700" spc="-55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system</a:t>
            </a:r>
            <a:r>
              <a:rPr dirty="0" sz="2700" spc="30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has </a:t>
            </a:r>
            <a:r>
              <a:rPr dirty="0" sz="2700" spc="-10">
                <a:latin typeface="Arial MT"/>
                <a:cs typeface="Arial MT"/>
              </a:rPr>
              <a:t>limited</a:t>
            </a:r>
            <a:r>
              <a:rPr dirty="0" sz="2700" spc="-13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features</a:t>
            </a:r>
            <a:endParaRPr sz="2700">
              <a:latin typeface="Arial MT"/>
              <a:cs typeface="Arial MT"/>
            </a:endParaRPr>
          </a:p>
          <a:p>
            <a:pPr marL="477520" marR="5080" indent="-465455">
              <a:lnSpc>
                <a:spcPts val="3229"/>
              </a:lnSpc>
              <a:spcBef>
                <a:spcPts val="1435"/>
              </a:spcBef>
              <a:buChar char="•"/>
              <a:tabLst>
                <a:tab pos="477520" algn="l"/>
                <a:tab pos="478790" algn="l"/>
              </a:tabLst>
            </a:pPr>
            <a:r>
              <a:rPr dirty="0" sz="2700">
                <a:latin typeface="Arial MT"/>
                <a:cs typeface="Arial MT"/>
              </a:rPr>
              <a:t>	</a:t>
            </a:r>
            <a:r>
              <a:rPr dirty="0" sz="2700" spc="-10">
                <a:latin typeface="Arial MT"/>
                <a:cs typeface="Arial MT"/>
              </a:rPr>
              <a:t>Security</a:t>
            </a:r>
            <a:r>
              <a:rPr dirty="0" sz="2700" spc="-95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concerns:</a:t>
            </a:r>
            <a:r>
              <a:rPr dirty="0" sz="2700" spc="-40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existing</a:t>
            </a:r>
            <a:r>
              <a:rPr dirty="0" sz="2700" spc="-105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system</a:t>
            </a:r>
            <a:r>
              <a:rPr dirty="0" sz="2700" spc="-9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may</a:t>
            </a:r>
            <a:r>
              <a:rPr dirty="0" sz="2700" spc="-135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have vulnerabilities</a:t>
            </a:r>
            <a:r>
              <a:rPr dirty="0" sz="2700" spc="-155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related</a:t>
            </a:r>
            <a:r>
              <a:rPr dirty="0" sz="2700" spc="-3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to</a:t>
            </a:r>
            <a:r>
              <a:rPr dirty="0" sz="2700" spc="-13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users</a:t>
            </a:r>
            <a:r>
              <a:rPr dirty="0" sz="2700" spc="-3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data</a:t>
            </a:r>
            <a:r>
              <a:rPr dirty="0" sz="2700" spc="-17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privacy</a:t>
            </a:r>
            <a:endParaRPr sz="2700">
              <a:latin typeface="Arial MT"/>
              <a:cs typeface="Arial MT"/>
            </a:endParaRPr>
          </a:p>
          <a:p>
            <a:pPr marL="478790" marR="186690" indent="-466725">
              <a:lnSpc>
                <a:spcPts val="3200"/>
              </a:lnSpc>
              <a:spcBef>
                <a:spcPts val="1964"/>
              </a:spcBef>
              <a:buChar char="•"/>
              <a:tabLst>
                <a:tab pos="478790" algn="l"/>
                <a:tab pos="481965" algn="l"/>
              </a:tabLst>
            </a:pPr>
            <a:r>
              <a:rPr dirty="0" sz="2700">
                <a:latin typeface="Arial MT"/>
                <a:cs typeface="Arial MT"/>
              </a:rPr>
              <a:t>	Bad</a:t>
            </a:r>
            <a:r>
              <a:rPr dirty="0" sz="2700" spc="-19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User</a:t>
            </a:r>
            <a:r>
              <a:rPr dirty="0" sz="2700" spc="-75">
                <a:latin typeface="Arial MT"/>
                <a:cs typeface="Arial MT"/>
              </a:rPr>
              <a:t> </a:t>
            </a:r>
            <a:r>
              <a:rPr dirty="0" sz="2700" spc="-30">
                <a:latin typeface="Arial MT"/>
                <a:cs typeface="Arial MT"/>
              </a:rPr>
              <a:t>experience:</a:t>
            </a:r>
            <a:r>
              <a:rPr dirty="0" sz="2700" spc="-1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user</a:t>
            </a:r>
            <a:r>
              <a:rPr dirty="0" sz="2700" spc="-75">
                <a:latin typeface="Arial MT"/>
                <a:cs typeface="Arial MT"/>
              </a:rPr>
              <a:t> </a:t>
            </a:r>
            <a:r>
              <a:rPr dirty="0" sz="2700" spc="-30">
                <a:latin typeface="Arial MT"/>
                <a:cs typeface="Arial MT"/>
              </a:rPr>
              <a:t>experience</a:t>
            </a:r>
            <a:r>
              <a:rPr dirty="0" sz="2700" spc="-45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feels </a:t>
            </a:r>
            <a:r>
              <a:rPr dirty="0" sz="2700">
                <a:latin typeface="Arial MT"/>
                <a:cs typeface="Arial MT"/>
              </a:rPr>
              <a:t>less</a:t>
            </a:r>
            <a:r>
              <a:rPr dirty="0" sz="2700" spc="-140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familiar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and</a:t>
            </a:r>
            <a:r>
              <a:rPr dirty="0" sz="2700" spc="-114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engaging</a:t>
            </a:r>
            <a:r>
              <a:rPr dirty="0" sz="2700" spc="-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for</a:t>
            </a:r>
            <a:r>
              <a:rPr dirty="0" sz="2700" spc="-10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the</a:t>
            </a:r>
            <a:r>
              <a:rPr dirty="0" sz="2700" spc="-11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users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3250" y="965200"/>
            <a:ext cx="3562350" cy="4508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6001" y="276577"/>
            <a:ext cx="8298815" cy="4636135"/>
          </a:xfrm>
          <a:prstGeom prst="rect">
            <a:avLst/>
          </a:prstGeom>
        </p:spPr>
        <p:txBody>
          <a:bodyPr wrap="square" lIns="0" tIns="370840" rIns="0" bIns="0" rtlCol="0" vert="horz">
            <a:spAutoFit/>
          </a:bodyPr>
          <a:lstStyle/>
          <a:p>
            <a:pPr marL="2242185" indent="-588010">
              <a:lnSpc>
                <a:spcPct val="100000"/>
              </a:lnSpc>
              <a:spcBef>
                <a:spcPts val="2920"/>
              </a:spcBef>
              <a:buClr>
                <a:srgbClr val="000000"/>
              </a:buClr>
              <a:buChar char="•"/>
              <a:tabLst>
                <a:tab pos="2242185" algn="l"/>
                <a:tab pos="4392295" algn="l"/>
              </a:tabLst>
            </a:pPr>
            <a:r>
              <a:rPr dirty="0" sz="5050" spc="-105">
                <a:solidFill>
                  <a:srgbClr val="BC0100"/>
                </a:solidFill>
                <a:latin typeface="Arial MT"/>
                <a:cs typeface="Arial MT"/>
              </a:rPr>
              <a:t>New</a:t>
            </a:r>
            <a:r>
              <a:rPr dirty="0" sz="5050" spc="-254">
                <a:solidFill>
                  <a:srgbClr val="BC0100"/>
                </a:solidFill>
                <a:latin typeface="Arial MT"/>
                <a:cs typeface="Arial MT"/>
              </a:rPr>
              <a:t> </a:t>
            </a:r>
            <a:r>
              <a:rPr dirty="0" sz="5050" spc="-50">
                <a:solidFill>
                  <a:srgbClr val="C40303"/>
                </a:solidFill>
                <a:latin typeface="Arial MT"/>
                <a:cs typeface="Arial MT"/>
              </a:rPr>
              <a:t>S</a:t>
            </a:r>
            <a:r>
              <a:rPr dirty="0" sz="5050">
                <a:solidFill>
                  <a:srgbClr val="C40303"/>
                </a:solidFill>
                <a:latin typeface="Arial MT"/>
                <a:cs typeface="Arial MT"/>
              </a:rPr>
              <a:t>	</a:t>
            </a:r>
            <a:r>
              <a:rPr dirty="0" sz="5050" spc="-20">
                <a:solidFill>
                  <a:srgbClr val="BF0005"/>
                </a:solidFill>
                <a:latin typeface="Arial MT"/>
                <a:cs typeface="Arial MT"/>
              </a:rPr>
              <a:t>stem</a:t>
            </a:r>
            <a:endParaRPr sz="5050">
              <a:latin typeface="Arial MT"/>
              <a:cs typeface="Arial MT"/>
            </a:endParaRPr>
          </a:p>
          <a:p>
            <a:pPr marL="515620" marR="442595" indent="-465455">
              <a:lnSpc>
                <a:spcPts val="3150"/>
              </a:lnSpc>
              <a:spcBef>
                <a:spcPts val="1720"/>
              </a:spcBef>
              <a:buChar char="•"/>
              <a:tabLst>
                <a:tab pos="515620" algn="l"/>
              </a:tabLst>
            </a:pPr>
            <a:r>
              <a:rPr dirty="0" sz="2700">
                <a:latin typeface="Arial MT"/>
                <a:cs typeface="Arial MT"/>
              </a:rPr>
              <a:t>highly</a:t>
            </a:r>
            <a:r>
              <a:rPr dirty="0" sz="2700" spc="-155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Interactive:</a:t>
            </a:r>
            <a:r>
              <a:rPr dirty="0" sz="2700">
                <a:latin typeface="Arial MT"/>
                <a:cs typeface="Arial MT"/>
              </a:rPr>
              <a:t> new</a:t>
            </a:r>
            <a:r>
              <a:rPr dirty="0" sz="2700" spc="-150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system</a:t>
            </a:r>
            <a:r>
              <a:rPr dirty="0" sz="2700" spc="-7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provides</a:t>
            </a:r>
            <a:r>
              <a:rPr dirty="0" sz="2700" spc="-6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features </a:t>
            </a:r>
            <a:r>
              <a:rPr dirty="0" sz="2700">
                <a:latin typeface="Arial MT"/>
                <a:cs typeface="Arial MT"/>
              </a:rPr>
              <a:t>such</a:t>
            </a:r>
            <a:r>
              <a:rPr dirty="0" sz="2700" spc="-14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as</a:t>
            </a:r>
            <a:r>
              <a:rPr dirty="0" sz="2700" spc="-120">
                <a:latin typeface="Arial MT"/>
                <a:cs typeface="Arial MT"/>
              </a:rPr>
              <a:t> </a:t>
            </a:r>
            <a:r>
              <a:rPr dirty="0" sz="2700" spc="-30">
                <a:latin typeface="Arial MT"/>
                <a:cs typeface="Arial MT"/>
              </a:rPr>
              <a:t>follow,</a:t>
            </a:r>
            <a:r>
              <a:rPr dirty="0" sz="2700" spc="-7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post</a:t>
            </a:r>
            <a:r>
              <a:rPr dirty="0" sz="2700" spc="-7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an</a:t>
            </a:r>
            <a:r>
              <a:rPr dirty="0" sz="2700" spc="-18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image,</a:t>
            </a:r>
            <a:r>
              <a:rPr dirty="0" sz="2700" spc="-2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like</a:t>
            </a:r>
            <a:r>
              <a:rPr dirty="0" sz="2700" spc="-114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and</a:t>
            </a:r>
            <a:r>
              <a:rPr dirty="0" sz="2700" spc="-125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comment.</a:t>
            </a:r>
            <a:endParaRPr sz="2700">
              <a:latin typeface="Arial MT"/>
              <a:cs typeface="Arial MT"/>
            </a:endParaRPr>
          </a:p>
          <a:p>
            <a:pPr marL="478790" marR="5080" indent="-466725">
              <a:lnSpc>
                <a:spcPts val="3229"/>
              </a:lnSpc>
              <a:spcBef>
                <a:spcPts val="1435"/>
              </a:spcBef>
              <a:buChar char="•"/>
              <a:tabLst>
                <a:tab pos="478790" algn="l"/>
              </a:tabLst>
            </a:pPr>
            <a:r>
              <a:rPr dirty="0" sz="2700" spc="-30">
                <a:latin typeface="Arial MT"/>
                <a:cs typeface="Arial MT"/>
              </a:rPr>
              <a:t>Enhanced</a:t>
            </a:r>
            <a:r>
              <a:rPr dirty="0" sz="2700" spc="-35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security:</a:t>
            </a:r>
            <a:r>
              <a:rPr dirty="0" sz="2700" spc="-2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In</a:t>
            </a:r>
            <a:r>
              <a:rPr dirty="0" sz="2700" spc="-17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new</a:t>
            </a:r>
            <a:r>
              <a:rPr dirty="0" sz="2700" spc="-114">
                <a:latin typeface="Arial MT"/>
                <a:cs typeface="Arial MT"/>
              </a:rPr>
              <a:t> </a:t>
            </a:r>
            <a:r>
              <a:rPr dirty="0" sz="2700" spc="-20">
                <a:latin typeface="Arial MT"/>
                <a:cs typeface="Arial MT"/>
              </a:rPr>
              <a:t>system,</a:t>
            </a:r>
            <a:r>
              <a:rPr dirty="0" sz="2700" spc="-5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we</a:t>
            </a:r>
            <a:r>
              <a:rPr dirty="0" sz="2700" spc="-16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have</a:t>
            </a:r>
            <a:r>
              <a:rPr dirty="0" sz="2700" spc="-10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taken</a:t>
            </a:r>
            <a:r>
              <a:rPr dirty="0" sz="2700" spc="-75">
                <a:latin typeface="Arial MT"/>
                <a:cs typeface="Arial MT"/>
              </a:rPr>
              <a:t> </a:t>
            </a:r>
            <a:r>
              <a:rPr dirty="0" sz="2700" spc="-50">
                <a:latin typeface="Arial MT"/>
                <a:cs typeface="Arial MT"/>
              </a:rPr>
              <a:t>a </a:t>
            </a:r>
            <a:r>
              <a:rPr dirty="0" sz="2700">
                <a:latin typeface="Arial MT"/>
                <a:cs typeface="Arial MT"/>
              </a:rPr>
              <a:t>lots</a:t>
            </a:r>
            <a:r>
              <a:rPr dirty="0" sz="2700" spc="-13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of</a:t>
            </a:r>
            <a:r>
              <a:rPr dirty="0" sz="2700" spc="-10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steps</a:t>
            </a:r>
            <a:r>
              <a:rPr dirty="0" sz="2700" spc="-8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to</a:t>
            </a:r>
            <a:r>
              <a:rPr dirty="0" sz="2700" spc="-120">
                <a:latin typeface="Arial MT"/>
                <a:cs typeface="Arial MT"/>
              </a:rPr>
              <a:t> </a:t>
            </a:r>
            <a:r>
              <a:rPr dirty="0" sz="2700" spc="-25">
                <a:latin typeface="Arial MT"/>
                <a:cs typeface="Arial MT"/>
              </a:rPr>
              <a:t>ensure </a:t>
            </a:r>
            <a:r>
              <a:rPr dirty="0" sz="2700" spc="-10">
                <a:latin typeface="Arial MT"/>
                <a:cs typeface="Arial MT"/>
              </a:rPr>
              <a:t>better</a:t>
            </a:r>
            <a:r>
              <a:rPr dirty="0" sz="2700" spc="-5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privacy</a:t>
            </a:r>
            <a:r>
              <a:rPr dirty="0" sz="2700" spc="-5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for</a:t>
            </a:r>
            <a:r>
              <a:rPr dirty="0" sz="2700" spc="-10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users</a:t>
            </a:r>
            <a:endParaRPr sz="2700">
              <a:latin typeface="Arial MT"/>
              <a:cs typeface="Arial MT"/>
            </a:endParaRPr>
          </a:p>
          <a:p>
            <a:pPr marL="475615" marR="1363980" indent="-462915">
              <a:lnSpc>
                <a:spcPct val="99500"/>
              </a:lnSpc>
              <a:spcBef>
                <a:spcPts val="1889"/>
              </a:spcBef>
              <a:buChar char="•"/>
              <a:tabLst>
                <a:tab pos="475615" algn="l"/>
                <a:tab pos="481965" algn="l"/>
              </a:tabLst>
            </a:pPr>
            <a:r>
              <a:rPr dirty="0" sz="2650">
                <a:latin typeface="Arial MT"/>
                <a:cs typeface="Arial MT"/>
              </a:rPr>
              <a:t>	Better</a:t>
            </a:r>
            <a:r>
              <a:rPr dirty="0" sz="2650" spc="40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User</a:t>
            </a:r>
            <a:r>
              <a:rPr dirty="0" sz="2650" spc="5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experience:</a:t>
            </a:r>
            <a:r>
              <a:rPr dirty="0" sz="2650" spc="70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allows</a:t>
            </a:r>
            <a:r>
              <a:rPr dirty="0" sz="2650" spc="-95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the</a:t>
            </a:r>
            <a:r>
              <a:rPr dirty="0" sz="2650" spc="-110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users</a:t>
            </a:r>
            <a:r>
              <a:rPr dirty="0" sz="2650" spc="-55">
                <a:latin typeface="Arial MT"/>
                <a:cs typeface="Arial MT"/>
              </a:rPr>
              <a:t> </a:t>
            </a:r>
            <a:r>
              <a:rPr dirty="0" sz="2650" spc="-35">
                <a:latin typeface="Arial MT"/>
                <a:cs typeface="Arial MT"/>
              </a:rPr>
              <a:t>to </a:t>
            </a:r>
            <a:r>
              <a:rPr dirty="0" sz="2650">
                <a:latin typeface="Arial MT"/>
                <a:cs typeface="Arial MT"/>
              </a:rPr>
              <a:t>personalize</a:t>
            </a:r>
            <a:r>
              <a:rPr dirty="0" sz="2650" spc="25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their</a:t>
            </a:r>
            <a:r>
              <a:rPr dirty="0" sz="2650" spc="-15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profiles</a:t>
            </a:r>
            <a:r>
              <a:rPr dirty="0" sz="2650" spc="-20">
                <a:latin typeface="Arial MT"/>
                <a:cs typeface="Arial MT"/>
              </a:rPr>
              <a:t> </a:t>
            </a:r>
            <a:r>
              <a:rPr dirty="0" sz="2650">
                <a:latin typeface="Arial MT"/>
                <a:cs typeface="Arial MT"/>
              </a:rPr>
              <a:t>with</a:t>
            </a:r>
            <a:r>
              <a:rPr dirty="0" sz="2650" spc="-110">
                <a:latin typeface="Arial MT"/>
                <a:cs typeface="Arial MT"/>
              </a:rPr>
              <a:t> </a:t>
            </a:r>
            <a:r>
              <a:rPr dirty="0" sz="2650" spc="-10">
                <a:latin typeface="Arial MT"/>
                <a:cs typeface="Arial MT"/>
              </a:rPr>
              <a:t>di0erent </a:t>
            </a:r>
            <a:r>
              <a:rPr dirty="0" sz="2750" spc="-35">
                <a:latin typeface="Arial MT"/>
                <a:cs typeface="Arial MT"/>
              </a:rPr>
              <a:t>themes</a:t>
            </a:r>
            <a:r>
              <a:rPr dirty="0" sz="2750" spc="-145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and</a:t>
            </a:r>
            <a:r>
              <a:rPr dirty="0" sz="2750" spc="-170">
                <a:latin typeface="Arial MT"/>
                <a:cs typeface="Arial MT"/>
              </a:rPr>
              <a:t> </a:t>
            </a:r>
            <a:r>
              <a:rPr dirty="0" sz="2750" spc="-10">
                <a:latin typeface="Arial MT"/>
                <a:cs typeface="Arial MT"/>
              </a:rPr>
              <a:t>layouts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67522" y="567443"/>
            <a:ext cx="4023995" cy="24860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49910" indent="-537210">
              <a:lnSpc>
                <a:spcPts val="4835"/>
              </a:lnSpc>
              <a:spcBef>
                <a:spcPts val="130"/>
              </a:spcBef>
              <a:buClr>
                <a:srgbClr val="1F3864"/>
              </a:buClr>
              <a:buChar char="•"/>
              <a:tabLst>
                <a:tab pos="549910" algn="l"/>
              </a:tabLst>
            </a:pPr>
            <a:r>
              <a:rPr dirty="0" sz="4100" spc="-155">
                <a:solidFill>
                  <a:srgbClr val="1C3864"/>
                </a:solidFill>
                <a:latin typeface="Arial MT"/>
                <a:cs typeface="Arial MT"/>
              </a:rPr>
              <a:t>Server</a:t>
            </a:r>
            <a:r>
              <a:rPr dirty="0" sz="4100" spc="-125">
                <a:solidFill>
                  <a:srgbClr val="1C3864"/>
                </a:solidFill>
                <a:latin typeface="Arial MT"/>
                <a:cs typeface="Arial MT"/>
              </a:rPr>
              <a:t> </a:t>
            </a:r>
            <a:r>
              <a:rPr dirty="0" sz="4100" spc="-135">
                <a:solidFill>
                  <a:srgbClr val="233B67"/>
                </a:solidFill>
                <a:latin typeface="Arial MT"/>
                <a:cs typeface="Arial MT"/>
              </a:rPr>
              <a:t>Software</a:t>
            </a:r>
            <a:endParaRPr sz="4100">
              <a:latin typeface="Arial MT"/>
              <a:cs typeface="Arial MT"/>
            </a:endParaRPr>
          </a:p>
          <a:p>
            <a:pPr algn="ctr" marR="169545">
              <a:lnSpc>
                <a:spcPts val="4715"/>
              </a:lnSpc>
            </a:pPr>
            <a:r>
              <a:rPr dirty="0" sz="4000" spc="-35">
                <a:solidFill>
                  <a:srgbClr val="1F3864"/>
                </a:solidFill>
                <a:latin typeface="Arial MT"/>
                <a:cs typeface="Arial MT"/>
              </a:rPr>
              <a:t>Requirement</a:t>
            </a:r>
            <a:endParaRPr sz="4000">
              <a:latin typeface="Arial MT"/>
              <a:cs typeface="Arial MT"/>
            </a:endParaRPr>
          </a:p>
          <a:p>
            <a:pPr marL="492125" indent="-429259">
              <a:lnSpc>
                <a:spcPct val="100000"/>
              </a:lnSpc>
              <a:spcBef>
                <a:spcPts val="1875"/>
              </a:spcBef>
              <a:buClr>
                <a:srgbClr val="000000"/>
              </a:buClr>
              <a:buChar char="•"/>
              <a:tabLst>
                <a:tab pos="492125" algn="l"/>
              </a:tabLst>
            </a:pPr>
            <a:r>
              <a:rPr dirty="0" sz="2850" spc="-95">
                <a:solidFill>
                  <a:srgbClr val="38542A"/>
                </a:solidFill>
                <a:latin typeface="Calibri"/>
                <a:cs typeface="Calibri"/>
              </a:rPr>
              <a:t>Hardware</a:t>
            </a:r>
            <a:r>
              <a:rPr dirty="0" sz="2850" spc="-30">
                <a:solidFill>
                  <a:srgbClr val="38542A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3A5228"/>
                </a:solidFill>
                <a:latin typeface="Calibri"/>
                <a:cs typeface="Calibri"/>
              </a:rPr>
              <a:t>Requirement</a:t>
            </a:r>
            <a:endParaRPr sz="2850">
              <a:latin typeface="Calibri"/>
              <a:cs typeface="Calibri"/>
            </a:endParaRPr>
          </a:p>
          <a:p>
            <a:pPr lvl="1" marL="853440" indent="-304800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853440" algn="l"/>
              </a:tabLst>
            </a:pPr>
            <a:r>
              <a:rPr dirty="0" sz="2300">
                <a:latin typeface="Calibri"/>
                <a:cs typeface="Calibri"/>
              </a:rPr>
              <a:t>80</a:t>
            </a:r>
            <a:r>
              <a:rPr dirty="0" sz="2300" spc="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GB</a:t>
            </a:r>
            <a:r>
              <a:rPr dirty="0" sz="2300" spc="425">
                <a:latin typeface="Calibri"/>
                <a:cs typeface="Calibri"/>
              </a:rPr>
              <a:t> </a:t>
            </a:r>
            <a:r>
              <a:rPr dirty="0" sz="2300" spc="95">
                <a:latin typeface="Calibri"/>
                <a:cs typeface="Calibri"/>
              </a:rPr>
              <a:t>HD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60328" y="567443"/>
            <a:ext cx="211772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160">
                <a:solidFill>
                  <a:srgbClr val="1C3364"/>
                </a:solidFill>
                <a:latin typeface="Arial MT"/>
                <a:cs typeface="Arial MT"/>
              </a:rPr>
              <a:t>Hardware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12525" y="2020182"/>
            <a:ext cx="3658235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91490" indent="-478790">
              <a:lnSpc>
                <a:spcPct val="100000"/>
              </a:lnSpc>
              <a:spcBef>
                <a:spcPts val="114"/>
              </a:spcBef>
              <a:buClr>
                <a:srgbClr val="385421"/>
              </a:buClr>
              <a:buChar char="•"/>
              <a:tabLst>
                <a:tab pos="491490" algn="l"/>
              </a:tabLst>
            </a:pPr>
            <a:r>
              <a:rPr dirty="0" sz="2850" spc="-80">
                <a:solidFill>
                  <a:srgbClr val="3A4F26"/>
                </a:solidFill>
                <a:latin typeface="Calibri"/>
                <a:cs typeface="Calibri"/>
              </a:rPr>
              <a:t>Software</a:t>
            </a:r>
            <a:r>
              <a:rPr dirty="0" sz="2850" spc="-45">
                <a:solidFill>
                  <a:srgbClr val="3A4F26"/>
                </a:solidFill>
                <a:latin typeface="Calibri"/>
                <a:cs typeface="Calibri"/>
              </a:rPr>
              <a:t> </a:t>
            </a:r>
            <a:r>
              <a:rPr dirty="0" sz="2850" spc="-70">
                <a:solidFill>
                  <a:srgbClr val="365428"/>
                </a:solidFill>
                <a:latin typeface="Calibri"/>
                <a:cs typeface="Calibri"/>
              </a:rPr>
              <a:t>Requirement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98621" y="3301470"/>
            <a:ext cx="3164840" cy="72707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5875" marR="5080" indent="-3810">
              <a:lnSpc>
                <a:spcPts val="2550"/>
              </a:lnSpc>
              <a:spcBef>
                <a:spcPts val="540"/>
              </a:spcBef>
            </a:pPr>
            <a:r>
              <a:rPr dirty="0" sz="2450">
                <a:latin typeface="Calibri"/>
                <a:cs typeface="Calibri"/>
              </a:rPr>
              <a:t>2.</a:t>
            </a:r>
            <a:r>
              <a:rPr dirty="0" sz="2450" spc="-85">
                <a:latin typeface="Calibri"/>
                <a:cs typeface="Calibri"/>
              </a:rPr>
              <a:t> Pentium</a:t>
            </a:r>
            <a:r>
              <a:rPr dirty="0" sz="2450" spc="2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4</a:t>
            </a:r>
            <a:r>
              <a:rPr dirty="0" sz="2450" spc="-135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Processer</a:t>
            </a:r>
            <a:r>
              <a:rPr dirty="0" sz="2450" spc="65">
                <a:latin typeface="Calibri"/>
                <a:cs typeface="Calibri"/>
              </a:rPr>
              <a:t> </a:t>
            </a:r>
            <a:r>
              <a:rPr dirty="0" sz="2450" spc="-55">
                <a:latin typeface="Calibri"/>
                <a:cs typeface="Calibri"/>
              </a:rPr>
              <a:t>or </a:t>
            </a:r>
            <a:r>
              <a:rPr dirty="0" sz="2450" spc="-10">
                <a:latin typeface="Calibri"/>
                <a:cs typeface="Calibri"/>
              </a:rPr>
              <a:t>above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75845" y="4297891"/>
            <a:ext cx="312293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>
                <a:latin typeface="Calibri"/>
                <a:cs typeface="Calibri"/>
              </a:rPr>
              <a:t>3.</a:t>
            </a:r>
            <a:r>
              <a:rPr dirty="0" sz="2300" spc="9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512</a:t>
            </a:r>
            <a:r>
              <a:rPr dirty="0" sz="2300" spc="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MB</a:t>
            </a:r>
            <a:r>
              <a:rPr dirty="0" sz="2300" spc="55">
                <a:latin typeface="Calibri"/>
                <a:cs typeface="Calibri"/>
              </a:rPr>
              <a:t> </a:t>
            </a:r>
            <a:r>
              <a:rPr dirty="0" sz="2300" spc="70">
                <a:latin typeface="Calibri"/>
                <a:cs typeface="Calibri"/>
              </a:rPr>
              <a:t>RAM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or</a:t>
            </a:r>
            <a:r>
              <a:rPr dirty="0" sz="2300" spc="5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Higher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12315" y="2772833"/>
            <a:ext cx="14827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>
                <a:latin typeface="Arial MT"/>
                <a:cs typeface="Arial MT"/>
              </a:rPr>
              <a:t>1.</a:t>
            </a:r>
            <a:r>
              <a:rPr dirty="0" sz="2050" spc="-135">
                <a:latin typeface="Arial MT"/>
                <a:cs typeface="Arial MT"/>
              </a:rPr>
              <a:t> </a:t>
            </a:r>
            <a:r>
              <a:rPr dirty="0" sz="2050" spc="-20">
                <a:latin typeface="Arial MT"/>
                <a:cs typeface="Arial MT"/>
              </a:rPr>
              <a:t>Express</a:t>
            </a:r>
            <a:r>
              <a:rPr dirty="0" sz="2050" spc="75">
                <a:latin typeface="Arial MT"/>
                <a:cs typeface="Arial MT"/>
              </a:rPr>
              <a:t> </a:t>
            </a:r>
            <a:r>
              <a:rPr dirty="0" sz="2050" spc="-25">
                <a:latin typeface="Arial MT"/>
                <a:cs typeface="Arial MT"/>
              </a:rPr>
              <a:t>js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16970" y="3370086"/>
            <a:ext cx="3320415" cy="6565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1905">
              <a:lnSpc>
                <a:spcPts val="2400"/>
              </a:lnSpc>
              <a:spcBef>
                <a:spcPts val="315"/>
              </a:spcBef>
            </a:pPr>
            <a:r>
              <a:rPr dirty="0" sz="2100">
                <a:latin typeface="Calibri"/>
                <a:cs typeface="Calibri"/>
              </a:rPr>
              <a:t>2.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90">
                <a:latin typeface="Calibri"/>
                <a:cs typeface="Calibri"/>
              </a:rPr>
              <a:t>MySQL</a:t>
            </a:r>
            <a:r>
              <a:rPr dirty="0" sz="2100" spc="2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Community</a:t>
            </a:r>
            <a:r>
              <a:rPr dirty="0" sz="2100" spc="28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Server 8.3.0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81537" y="512762"/>
            <a:ext cx="3745229" cy="2514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47370" indent="-534670">
              <a:lnSpc>
                <a:spcPts val="4625"/>
              </a:lnSpc>
              <a:spcBef>
                <a:spcPts val="135"/>
              </a:spcBef>
              <a:buClr>
                <a:srgbClr val="213860"/>
              </a:buClr>
              <a:buChar char="•"/>
              <a:tabLst>
                <a:tab pos="547370" algn="l"/>
              </a:tabLst>
            </a:pPr>
            <a:r>
              <a:rPr dirty="0" sz="3900" spc="-100">
                <a:solidFill>
                  <a:srgbClr val="1F3860"/>
                </a:solidFill>
                <a:latin typeface="Arial MT"/>
                <a:cs typeface="Arial MT"/>
              </a:rPr>
              <a:t>Client</a:t>
            </a:r>
            <a:r>
              <a:rPr dirty="0" sz="3900" spc="-140">
                <a:solidFill>
                  <a:srgbClr val="1F3860"/>
                </a:solidFill>
                <a:latin typeface="Arial MT"/>
                <a:cs typeface="Arial MT"/>
              </a:rPr>
              <a:t> </a:t>
            </a:r>
            <a:r>
              <a:rPr dirty="0" sz="3900" spc="-85">
                <a:solidFill>
                  <a:srgbClr val="243A64"/>
                </a:solidFill>
                <a:latin typeface="Arial MT"/>
                <a:cs typeface="Arial MT"/>
              </a:rPr>
              <a:t>Software</a:t>
            </a:r>
            <a:endParaRPr sz="3900">
              <a:latin typeface="Arial MT"/>
              <a:cs typeface="Arial MT"/>
            </a:endParaRPr>
          </a:p>
          <a:p>
            <a:pPr algn="ctr" marL="94615">
              <a:lnSpc>
                <a:spcPts val="4690"/>
              </a:lnSpc>
            </a:pPr>
            <a:r>
              <a:rPr dirty="0" sz="3950" spc="-10">
                <a:solidFill>
                  <a:srgbClr val="1C3669"/>
                </a:solidFill>
                <a:latin typeface="Arial MT"/>
                <a:cs typeface="Arial MT"/>
              </a:rPr>
              <a:t>Requirement</a:t>
            </a:r>
            <a:endParaRPr sz="3950">
              <a:latin typeface="Arial MT"/>
              <a:cs typeface="Arial MT"/>
            </a:endParaRPr>
          </a:p>
          <a:p>
            <a:pPr lvl="1" marL="483870" indent="-416559">
              <a:lnSpc>
                <a:spcPct val="100000"/>
              </a:lnSpc>
              <a:spcBef>
                <a:spcPts val="2985"/>
              </a:spcBef>
              <a:buClr>
                <a:srgbClr val="000000"/>
              </a:buClr>
              <a:buChar char="•"/>
              <a:tabLst>
                <a:tab pos="483870" algn="l"/>
              </a:tabLst>
            </a:pPr>
            <a:r>
              <a:rPr dirty="0" sz="2400">
                <a:solidFill>
                  <a:srgbClr val="3D522A"/>
                </a:solidFill>
                <a:latin typeface="Arial MT"/>
                <a:cs typeface="Arial MT"/>
              </a:rPr>
              <a:t>Hardware</a:t>
            </a:r>
            <a:r>
              <a:rPr dirty="0" sz="2400" spc="265">
                <a:solidFill>
                  <a:srgbClr val="3D522A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A5228"/>
                </a:solidFill>
                <a:latin typeface="Arial MT"/>
                <a:cs typeface="Arial MT"/>
              </a:rPr>
              <a:t>Requirement</a:t>
            </a:r>
            <a:endParaRPr sz="2400">
              <a:latin typeface="Arial MT"/>
              <a:cs typeface="Arial MT"/>
            </a:endParaRPr>
          </a:p>
          <a:p>
            <a:pPr lvl="2" marL="968375" indent="-43688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68375" algn="l"/>
              </a:tabLst>
            </a:pPr>
            <a:r>
              <a:rPr dirty="0" sz="2050">
                <a:latin typeface="Calibri"/>
                <a:cs typeface="Calibri"/>
              </a:rPr>
              <a:t>80</a:t>
            </a:r>
            <a:r>
              <a:rPr dirty="0" sz="2050" spc="2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GB</a:t>
            </a:r>
            <a:r>
              <a:rPr dirty="0" sz="2050" spc="35">
                <a:latin typeface="Calibri"/>
                <a:cs typeface="Calibri"/>
              </a:rPr>
              <a:t>  </a:t>
            </a:r>
            <a:r>
              <a:rPr dirty="0" sz="2050" spc="-25">
                <a:latin typeface="Calibri"/>
                <a:cs typeface="Calibri"/>
              </a:rPr>
              <a:t>HD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70205" y="512762"/>
            <a:ext cx="2106295" cy="62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00" spc="-70">
                <a:solidFill>
                  <a:srgbClr val="1F3866"/>
                </a:solidFill>
                <a:latin typeface="Arial MT"/>
                <a:cs typeface="Arial MT"/>
              </a:rPr>
              <a:t>Hardware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36772" y="2075744"/>
            <a:ext cx="362077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5455" indent="-452755">
              <a:lnSpc>
                <a:spcPct val="100000"/>
              </a:lnSpc>
              <a:spcBef>
                <a:spcPts val="130"/>
              </a:spcBef>
              <a:buClr>
                <a:srgbClr val="385421"/>
              </a:buClr>
              <a:buChar char="•"/>
              <a:tabLst>
                <a:tab pos="465455" algn="l"/>
              </a:tabLst>
            </a:pPr>
            <a:r>
              <a:rPr dirty="0" sz="2400">
                <a:solidFill>
                  <a:srgbClr val="3B5628"/>
                </a:solidFill>
                <a:latin typeface="Arial MT"/>
                <a:cs typeface="Arial MT"/>
              </a:rPr>
              <a:t>Software</a:t>
            </a:r>
            <a:r>
              <a:rPr dirty="0" sz="2400" spc="365">
                <a:solidFill>
                  <a:srgbClr val="3B5628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65428"/>
                </a:solidFill>
                <a:latin typeface="Arial MT"/>
                <a:cs typeface="Arial MT"/>
              </a:rPr>
              <a:t>Requirement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01371" y="3293709"/>
            <a:ext cx="3088640" cy="651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90"/>
              </a:spcBef>
              <a:tabLst>
                <a:tab pos="449580" algn="l"/>
              </a:tabLst>
            </a:pPr>
            <a:r>
              <a:rPr dirty="0" sz="2100" spc="-25">
                <a:latin typeface="Calibri"/>
                <a:cs typeface="Calibri"/>
              </a:rPr>
              <a:t>2.</a:t>
            </a:r>
            <a:r>
              <a:rPr dirty="0" sz="2100">
                <a:latin typeface="Calibri"/>
                <a:cs typeface="Calibri"/>
              </a:rPr>
              <a:t>	Pentium</a:t>
            </a:r>
            <a:r>
              <a:rPr dirty="0" sz="2100" spc="260">
                <a:latin typeface="Calibri"/>
                <a:cs typeface="Calibri"/>
              </a:rPr>
              <a:t> </a:t>
            </a:r>
            <a:r>
              <a:rPr dirty="0" sz="2100" spc="70">
                <a:latin typeface="Calibri"/>
                <a:cs typeface="Calibri"/>
              </a:rPr>
              <a:t>4</a:t>
            </a:r>
            <a:r>
              <a:rPr dirty="0" sz="2100" spc="1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processer</a:t>
            </a:r>
            <a:r>
              <a:rPr dirty="0" sz="2100" spc="275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or</a:t>
            </a:r>
            <a:endParaRPr sz="2100">
              <a:latin typeface="Calibri"/>
              <a:cs typeface="Calibri"/>
            </a:endParaRPr>
          </a:p>
          <a:p>
            <a:pPr marL="446405">
              <a:lnSpc>
                <a:spcPts val="2495"/>
              </a:lnSpc>
            </a:pPr>
            <a:r>
              <a:rPr dirty="0" sz="2150" spc="-10">
                <a:latin typeface="Calibri"/>
                <a:cs typeface="Calibri"/>
              </a:rPr>
              <a:t>above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05259" y="4233333"/>
            <a:ext cx="195453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040" algn="l"/>
              </a:tabLst>
            </a:pPr>
            <a:r>
              <a:rPr dirty="0" sz="2050" spc="-25">
                <a:latin typeface="Arial MT"/>
                <a:cs typeface="Arial MT"/>
              </a:rPr>
              <a:t>3.</a:t>
            </a:r>
            <a:r>
              <a:rPr dirty="0" sz="2050">
                <a:latin typeface="Arial MT"/>
                <a:cs typeface="Arial MT"/>
              </a:rPr>
              <a:t>	256</a:t>
            </a:r>
            <a:r>
              <a:rPr dirty="0" sz="2050" spc="-1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MB</a:t>
            </a:r>
            <a:r>
              <a:rPr dirty="0" sz="2050" spc="-114">
                <a:latin typeface="Arial MT"/>
                <a:cs typeface="Arial MT"/>
              </a:rPr>
              <a:t> </a:t>
            </a:r>
            <a:r>
              <a:rPr dirty="0" sz="2050" spc="-50">
                <a:latin typeface="Arial MT"/>
                <a:cs typeface="Arial MT"/>
              </a:rPr>
              <a:t>RAM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15370" y="2735791"/>
            <a:ext cx="292989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>
                <a:latin typeface="Calibri"/>
                <a:cs typeface="Calibri"/>
              </a:rPr>
              <a:t>1.</a:t>
            </a:r>
            <a:r>
              <a:rPr dirty="0" sz="2300" spc="-135">
                <a:latin typeface="Calibri"/>
                <a:cs typeface="Calibri"/>
              </a:rPr>
              <a:t> </a:t>
            </a:r>
            <a:r>
              <a:rPr dirty="0" sz="2300" spc="-85">
                <a:latin typeface="Calibri"/>
                <a:cs typeface="Calibri"/>
              </a:rPr>
              <a:t>Windows,</a:t>
            </a:r>
            <a:r>
              <a:rPr dirty="0" sz="2300" spc="5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Linux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110">
                <a:latin typeface="Calibri"/>
                <a:cs typeface="Calibri"/>
              </a:rPr>
              <a:t>or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50">
                <a:latin typeface="Calibri"/>
                <a:cs typeface="Calibri"/>
              </a:rPr>
              <a:t>Mac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16828" y="3376259"/>
            <a:ext cx="3328035" cy="95376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8890">
              <a:lnSpc>
                <a:spcPts val="2400"/>
              </a:lnSpc>
              <a:spcBef>
                <a:spcPts val="270"/>
              </a:spcBef>
            </a:pPr>
            <a:r>
              <a:rPr dirty="0" sz="2100" spc="-50">
                <a:latin typeface="Arial MT"/>
                <a:cs typeface="Arial MT"/>
              </a:rPr>
              <a:t>2.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60">
                <a:latin typeface="Arial MT"/>
                <a:cs typeface="Arial MT"/>
              </a:rPr>
              <a:t>Can</a:t>
            </a:r>
            <a:r>
              <a:rPr dirty="0" sz="2100" spc="-85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run</a:t>
            </a:r>
            <a:r>
              <a:rPr dirty="0" sz="2100" spc="-1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on</a:t>
            </a:r>
            <a:r>
              <a:rPr dirty="0" sz="2100" spc="-110">
                <a:latin typeface="Arial MT"/>
                <a:cs typeface="Arial MT"/>
              </a:rPr>
              <a:t> </a:t>
            </a:r>
            <a:r>
              <a:rPr dirty="0" sz="2100" spc="-35">
                <a:latin typeface="Arial MT"/>
                <a:cs typeface="Arial MT"/>
              </a:rPr>
              <a:t>any</a:t>
            </a:r>
            <a:r>
              <a:rPr dirty="0" sz="2100" spc="-8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modern </a:t>
            </a:r>
            <a:r>
              <a:rPr dirty="0" sz="2100" spc="-55">
                <a:latin typeface="Arial MT"/>
                <a:cs typeface="Arial MT"/>
              </a:rPr>
              <a:t>browser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40">
                <a:latin typeface="Arial MT"/>
                <a:cs typeface="Arial MT"/>
              </a:rPr>
              <a:t>like</a:t>
            </a:r>
            <a:r>
              <a:rPr dirty="0" sz="2100" spc="-105">
                <a:latin typeface="Arial MT"/>
                <a:cs typeface="Arial MT"/>
              </a:rPr>
              <a:t> </a:t>
            </a:r>
            <a:r>
              <a:rPr dirty="0" sz="2100" spc="-55">
                <a:latin typeface="Arial MT"/>
                <a:cs typeface="Arial MT"/>
              </a:rPr>
              <a:t>Chrome,</a:t>
            </a:r>
            <a:r>
              <a:rPr dirty="0" sz="2100" spc="-6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Firefox, </a:t>
            </a:r>
            <a:r>
              <a:rPr dirty="0" sz="2100" spc="-40">
                <a:latin typeface="Arial MT"/>
                <a:cs typeface="Arial MT"/>
              </a:rPr>
              <a:t>brave,</a:t>
            </a:r>
            <a:r>
              <a:rPr dirty="0" sz="2100" spc="-6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edge,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40">
                <a:latin typeface="Arial MT"/>
                <a:cs typeface="Arial MT"/>
              </a:rPr>
              <a:t>safari,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arc</a:t>
            </a:r>
            <a:r>
              <a:rPr dirty="0" sz="2100" spc="-85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etc.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150" y="2820634"/>
            <a:ext cx="3949065" cy="112839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4775">
              <a:lnSpc>
                <a:spcPts val="4350"/>
              </a:lnSpc>
              <a:spcBef>
                <a:spcPts val="90"/>
              </a:spcBef>
              <a:tabLst>
                <a:tab pos="1902460" algn="l"/>
              </a:tabLst>
            </a:pPr>
            <a:r>
              <a:rPr dirty="0" sz="3850" spc="-10"/>
              <a:t>System</a:t>
            </a:r>
            <a:r>
              <a:rPr dirty="0" sz="3850"/>
              <a:t>	</a:t>
            </a:r>
            <a:r>
              <a:rPr dirty="0" sz="3850" spc="-20"/>
              <a:t>Flow</a:t>
            </a:r>
            <a:endParaRPr sz="3850"/>
          </a:p>
          <a:p>
            <a:pPr marL="12700">
              <a:lnSpc>
                <a:spcPts val="4345"/>
              </a:lnSpc>
              <a:tabLst>
                <a:tab pos="3935729" algn="l"/>
              </a:tabLst>
            </a:pPr>
            <a:r>
              <a:rPr dirty="0" u="heavy" sz="3850" spc="-375">
                <a:uFill>
                  <a:solidFill>
                    <a:srgbClr val="B5B5B5"/>
                  </a:solidFill>
                </a:uFill>
              </a:rPr>
              <a:t> </a:t>
            </a:r>
            <a:r>
              <a:rPr dirty="0" u="heavy" sz="3850" spc="-10">
                <a:uFill>
                  <a:solidFill>
                    <a:srgbClr val="B5B5B5"/>
                  </a:solidFill>
                </a:uFill>
              </a:rPr>
              <a:t>Chart</a:t>
            </a:r>
            <a:r>
              <a:rPr dirty="0" u="heavy" sz="3850">
                <a:uFill>
                  <a:solidFill>
                    <a:srgbClr val="B5B5B5"/>
                  </a:solidFill>
                </a:uFill>
              </a:rPr>
              <a:t>	</a:t>
            </a:r>
            <a:endParaRPr sz="3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2914650"/>
            <a:ext cx="431800" cy="2514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127750" y="1606550"/>
            <a:ext cx="1803400" cy="1016000"/>
            <a:chOff x="6127750" y="1606550"/>
            <a:chExt cx="1803400" cy="1016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7750" y="1606550"/>
              <a:ext cx="1803400" cy="1016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676390" y="2598208"/>
              <a:ext cx="687705" cy="0"/>
            </a:xfrm>
            <a:custGeom>
              <a:avLst/>
              <a:gdLst/>
              <a:ahLst/>
              <a:cxnLst/>
              <a:rect l="l" t="t" r="r" b="b"/>
              <a:pathLst>
                <a:path w="687704" h="0">
                  <a:moveTo>
                    <a:pt x="0" y="0"/>
                  </a:moveTo>
                  <a:lnTo>
                    <a:pt x="687493" y="0"/>
                  </a:lnTo>
                </a:path>
              </a:pathLst>
            </a:custGeom>
            <a:ln w="14816">
              <a:solidFill>
                <a:srgbClr val="231F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838934" y="200907"/>
            <a:ext cx="2750820" cy="2129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dirty="0" sz="2850" spc="-10">
                <a:latin typeface="Arial MT"/>
                <a:cs typeface="Arial MT"/>
              </a:rPr>
              <a:t>start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00" spc="-20">
                <a:solidFill>
                  <a:srgbClr val="1F1F1F"/>
                </a:solidFill>
                <a:latin typeface="Arial MT"/>
                <a:cs typeface="Arial MT"/>
              </a:rPr>
              <a:t>user</a:t>
            </a:r>
            <a:endParaRPr sz="2700">
              <a:latin typeface="Arial MT"/>
              <a:cs typeface="Arial MT"/>
            </a:endParaRPr>
          </a:p>
          <a:p>
            <a:pPr marL="1321435">
              <a:lnSpc>
                <a:spcPct val="100000"/>
              </a:lnSpc>
              <a:spcBef>
                <a:spcPts val="2985"/>
              </a:spcBef>
            </a:pPr>
            <a:r>
              <a:rPr dirty="0" sz="2100" spc="-10">
                <a:solidFill>
                  <a:srgbClr val="242424"/>
                </a:solidFill>
                <a:latin typeface="Arial MT"/>
                <a:cs typeface="Arial MT"/>
              </a:rPr>
              <a:t>Registration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33879" y="2429227"/>
            <a:ext cx="57404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>
                <a:latin typeface="Arial MT"/>
                <a:cs typeface="Arial MT"/>
              </a:rPr>
              <a:t>L</a:t>
            </a:r>
            <a:r>
              <a:rPr dirty="0" sz="1850" spc="-10">
                <a:latin typeface="Arial MT"/>
                <a:cs typeface="Arial MT"/>
              </a:rPr>
              <a:t>ogin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73481" y="2613377"/>
            <a:ext cx="32258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25">
                <a:solidFill>
                  <a:srgbClr val="242424"/>
                </a:solidFill>
                <a:latin typeface="Arial MT"/>
                <a:cs typeface="Arial MT"/>
              </a:rPr>
              <a:t>No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25028" y="3021489"/>
            <a:ext cx="3917315" cy="380111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709295">
              <a:lnSpc>
                <a:spcPct val="100000"/>
              </a:lnSpc>
              <a:spcBef>
                <a:spcPts val="1230"/>
              </a:spcBef>
            </a:pPr>
            <a:r>
              <a:rPr dirty="0" sz="2350" spc="-25">
                <a:solidFill>
                  <a:srgbClr val="212121"/>
                </a:solidFill>
                <a:latin typeface="Arial MT"/>
                <a:cs typeface="Arial MT"/>
              </a:rPr>
              <a:t>Yes</a:t>
            </a:r>
            <a:endParaRPr sz="2350">
              <a:latin typeface="Arial MT"/>
              <a:cs typeface="Arial MT"/>
            </a:endParaRPr>
          </a:p>
          <a:p>
            <a:pPr algn="ctr" marL="1410970" marR="5080">
              <a:lnSpc>
                <a:spcPct val="118700"/>
              </a:lnSpc>
              <a:spcBef>
                <a:spcPts val="705"/>
              </a:spcBef>
            </a:pPr>
            <a:r>
              <a:rPr dirty="0" sz="2800" spc="-100">
                <a:latin typeface="Arial MT"/>
                <a:cs typeface="Arial MT"/>
              </a:rPr>
              <a:t>view/Home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95">
                <a:latin typeface="Arial MT"/>
                <a:cs typeface="Arial MT"/>
              </a:rPr>
              <a:t>page </a:t>
            </a:r>
            <a:r>
              <a:rPr dirty="0" sz="2900" spc="-10">
                <a:latin typeface="Arial MT"/>
                <a:cs typeface="Arial MT"/>
              </a:rPr>
              <a:t>posts </a:t>
            </a:r>
            <a:r>
              <a:rPr dirty="0" sz="2800" spc="-10">
                <a:latin typeface="Calibri"/>
                <a:cs typeface="Calibri"/>
              </a:rPr>
              <a:t>like/comment</a:t>
            </a:r>
            <a:endParaRPr sz="2800">
              <a:latin typeface="Calibri"/>
              <a:cs typeface="Calibri"/>
            </a:endParaRPr>
          </a:p>
          <a:p>
            <a:pPr algn="ctr" marR="2782570">
              <a:lnSpc>
                <a:spcPct val="100000"/>
              </a:lnSpc>
              <a:spcBef>
                <a:spcPts val="2115"/>
              </a:spcBef>
            </a:pPr>
            <a:r>
              <a:rPr dirty="0" sz="2650">
                <a:latin typeface="Arial MT"/>
                <a:cs typeface="Arial MT"/>
              </a:rPr>
              <a:t>Log</a:t>
            </a:r>
            <a:r>
              <a:rPr dirty="0" sz="2650" spc="-100">
                <a:latin typeface="Arial MT"/>
                <a:cs typeface="Arial MT"/>
              </a:rPr>
              <a:t> </a:t>
            </a:r>
            <a:r>
              <a:rPr dirty="0" sz="2650" spc="-25">
                <a:latin typeface="Arial MT"/>
                <a:cs typeface="Arial MT"/>
              </a:rPr>
              <a:t>out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650">
              <a:latin typeface="Arial MT"/>
              <a:cs typeface="Arial MT"/>
            </a:endParaRPr>
          </a:p>
          <a:p>
            <a:pPr algn="ctr" marR="2789555">
              <a:lnSpc>
                <a:spcPct val="100000"/>
              </a:lnSpc>
            </a:pPr>
            <a:r>
              <a:rPr dirty="0" sz="2950" spc="-20">
                <a:latin typeface="Calibri"/>
                <a:cs typeface="Calibri"/>
              </a:rPr>
              <a:t>stop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2024-03-07T10:59:38Z</dcterms:created>
  <dcterms:modified xsi:type="dcterms:W3CDTF">2024-03-07T10:59:38Z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2024-03-07T00:00:00Z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2024-03-07T00:00:00Z</vt:filetime>
  </property>
</Properties>
</file>