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96"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smtClean="0"/>
              <a:t>B.Asha</a:t>
            </a:r>
            <a:r>
              <a:rPr lang="en-GB" spc="15" dirty="0" smtClean="0"/>
              <a:t> </a:t>
            </a:r>
            <a:r>
              <a:rPr lang="en-GB" spc="15" dirty="0" err="1" smtClean="0"/>
              <a:t>Rani</a:t>
            </a:r>
            <a:r>
              <a:rPr lang="en-GB" spc="15" dirty="0"/>
              <a:t/>
            </a:r>
            <a:br>
              <a:rPr lang="en-GB" spc="15" dirty="0"/>
            </a:br>
            <a:r>
              <a:rPr lang="en-GB" spc="15" dirty="0"/>
              <a:t>ID: </a:t>
            </a:r>
            <a:r>
              <a:rPr lang="en-GB" spc="15" dirty="0" smtClean="0"/>
              <a:t>21NN1A0507</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xmlns="" id="{169D9B20-86FD-79D9-F022-18CE8FE07EF0}"/>
              </a:ext>
            </a:extLst>
          </p:cNvPr>
          <p:cNvSpPr>
            <a:spLocks noGrp="1"/>
          </p:cNvSpPr>
          <p:nvPr>
            <p:ph type="body" idx="1"/>
          </p:nvPr>
        </p:nvSpPr>
        <p:spPr>
          <a:xfrm>
            <a:off x="1371600" y="1274802"/>
            <a:ext cx="9525000" cy="276999"/>
          </a:xfrm>
        </p:spPr>
        <p:txBody>
          <a:bodyPr/>
          <a:lstStyle/>
          <a:p>
            <a:r>
              <a:rPr lang="en-IN" dirty="0" smtClean="0"/>
              <a:t>https://github.com/asha-2930/Cyber-Security.git</a:t>
            </a:r>
            <a:endParaRPr lang="en-IN"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cstate="print"/>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685</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B.Asha Rani ID: 21NN1A0507</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Somasekhar bobbala</cp:lastModifiedBy>
  <cp:revision>20</cp:revision>
  <dcterms:created xsi:type="dcterms:W3CDTF">2024-06-03T05:48:59Z</dcterms:created>
  <dcterms:modified xsi:type="dcterms:W3CDTF">2024-06-26T16:49:49Z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