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3357" r:id="rId2"/>
    <p:sldId id="3358" r:id="rId3"/>
    <p:sldId id="3355" r:id="rId4"/>
    <p:sldId id="3356" r:id="rId5"/>
    <p:sldId id="33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84C5ED-3E6D-43B7-AC49-BE6A13BCBA6A}" v="192" dt="2021-07-23T12:16:10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28" autoAdjust="0"/>
  </p:normalViewPr>
  <p:slideViewPr>
    <p:cSldViewPr snapToGrid="0">
      <p:cViewPr varScale="1">
        <p:scale>
          <a:sx n="58" d="100"/>
          <a:sy n="58" d="100"/>
        </p:scale>
        <p:origin x="9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ta, Asha" userId="448f517d-554f-44a3-9582-31f1c317b7fa" providerId="ADAL" clId="{8B84C5ED-3E6D-43B7-AC49-BE6A13BCBA6A}"/>
    <pc:docChg chg="undo custSel addSld delSld modSld sldOrd">
      <pc:chgData name="Keta, Asha" userId="448f517d-554f-44a3-9582-31f1c317b7fa" providerId="ADAL" clId="{8B84C5ED-3E6D-43B7-AC49-BE6A13BCBA6A}" dt="2021-07-23T12:18:08.629" v="2994" actId="20577"/>
      <pc:docMkLst>
        <pc:docMk/>
      </pc:docMkLst>
      <pc:sldChg chg="del ord">
        <pc:chgData name="Keta, Asha" userId="448f517d-554f-44a3-9582-31f1c317b7fa" providerId="ADAL" clId="{8B84C5ED-3E6D-43B7-AC49-BE6A13BCBA6A}" dt="2021-07-23T12:15:09.002" v="2951" actId="47"/>
        <pc:sldMkLst>
          <pc:docMk/>
          <pc:sldMk cId="1851141466" sldId="256"/>
        </pc:sldMkLst>
      </pc:sldChg>
      <pc:sldChg chg="addSp delSp modSp add del mod modNotesTx">
        <pc:chgData name="Keta, Asha" userId="448f517d-554f-44a3-9582-31f1c317b7fa" providerId="ADAL" clId="{8B84C5ED-3E6D-43B7-AC49-BE6A13BCBA6A}" dt="2021-07-23T12:17:16.033" v="2984" actId="1076"/>
        <pc:sldMkLst>
          <pc:docMk/>
          <pc:sldMk cId="3215168162" sldId="3355"/>
        </pc:sldMkLst>
        <pc:spChg chg="mod">
          <ac:chgData name="Keta, Asha" userId="448f517d-554f-44a3-9582-31f1c317b7fa" providerId="ADAL" clId="{8B84C5ED-3E6D-43B7-AC49-BE6A13BCBA6A}" dt="2021-07-23T11:21:36.436" v="355" actId="14100"/>
          <ac:spMkLst>
            <pc:docMk/>
            <pc:sldMk cId="3215168162" sldId="3355"/>
            <ac:spMk id="3" creationId="{018FF981-B7E5-41ED-8A56-D484B9C2DC05}"/>
          </ac:spMkLst>
        </pc:spChg>
        <pc:spChg chg="add mod">
          <ac:chgData name="Keta, Asha" userId="448f517d-554f-44a3-9582-31f1c317b7fa" providerId="ADAL" clId="{8B84C5ED-3E6D-43B7-AC49-BE6A13BCBA6A}" dt="2021-07-23T12:17:16.033" v="2984" actId="1076"/>
          <ac:spMkLst>
            <pc:docMk/>
            <pc:sldMk cId="3215168162" sldId="3355"/>
            <ac:spMk id="5" creationId="{F387FD06-DFFE-4243-8159-63EF1B559386}"/>
          </ac:spMkLst>
        </pc:spChg>
        <pc:spChg chg="mod">
          <ac:chgData name="Keta, Asha" userId="448f517d-554f-44a3-9582-31f1c317b7fa" providerId="ADAL" clId="{8B84C5ED-3E6D-43B7-AC49-BE6A13BCBA6A}" dt="2021-07-23T11:23:08.597" v="608" actId="20577"/>
          <ac:spMkLst>
            <pc:docMk/>
            <pc:sldMk cId="3215168162" sldId="3355"/>
            <ac:spMk id="18" creationId="{4F85F793-61C5-4821-A4B5-4E61D48CD3A3}"/>
          </ac:spMkLst>
        </pc:spChg>
        <pc:spChg chg="mod">
          <ac:chgData name="Keta, Asha" userId="448f517d-554f-44a3-9582-31f1c317b7fa" providerId="ADAL" clId="{8B84C5ED-3E6D-43B7-AC49-BE6A13BCBA6A}" dt="2021-07-23T11:21:09.851" v="276" actId="1076"/>
          <ac:spMkLst>
            <pc:docMk/>
            <pc:sldMk cId="3215168162" sldId="3355"/>
            <ac:spMk id="21" creationId="{C88530C4-1155-4E2C-AFEB-C1F10AC4FC22}"/>
          </ac:spMkLst>
        </pc:spChg>
        <pc:spChg chg="mod">
          <ac:chgData name="Keta, Asha" userId="448f517d-554f-44a3-9582-31f1c317b7fa" providerId="ADAL" clId="{8B84C5ED-3E6D-43B7-AC49-BE6A13BCBA6A}" dt="2021-07-23T11:27:58.243" v="758" actId="20577"/>
          <ac:spMkLst>
            <pc:docMk/>
            <pc:sldMk cId="3215168162" sldId="3355"/>
            <ac:spMk id="28" creationId="{1C083A65-2E1F-40D5-878B-303E679D7381}"/>
          </ac:spMkLst>
        </pc:spChg>
        <pc:spChg chg="add del mod">
          <ac:chgData name="Keta, Asha" userId="448f517d-554f-44a3-9582-31f1c317b7fa" providerId="ADAL" clId="{8B84C5ED-3E6D-43B7-AC49-BE6A13BCBA6A}" dt="2021-07-23T11:23:33.147" v="619" actId="478"/>
          <ac:spMkLst>
            <pc:docMk/>
            <pc:sldMk cId="3215168162" sldId="3355"/>
            <ac:spMk id="45" creationId="{5C93EB01-7DD2-422B-AE6C-C83DEF141FD9}"/>
          </ac:spMkLst>
        </pc:spChg>
        <pc:spChg chg="add mod">
          <ac:chgData name="Keta, Asha" userId="448f517d-554f-44a3-9582-31f1c317b7fa" providerId="ADAL" clId="{8B84C5ED-3E6D-43B7-AC49-BE6A13BCBA6A}" dt="2021-07-23T11:27:39.492" v="751" actId="1076"/>
          <ac:spMkLst>
            <pc:docMk/>
            <pc:sldMk cId="3215168162" sldId="3355"/>
            <ac:spMk id="51" creationId="{27E7DD83-412E-4C38-A3E6-8EED0E18E9A6}"/>
          </ac:spMkLst>
        </pc:spChg>
        <pc:spChg chg="add mod">
          <ac:chgData name="Keta, Asha" userId="448f517d-554f-44a3-9582-31f1c317b7fa" providerId="ADAL" clId="{8B84C5ED-3E6D-43B7-AC49-BE6A13BCBA6A}" dt="2021-07-23T11:21:49.164" v="394" actId="1076"/>
          <ac:spMkLst>
            <pc:docMk/>
            <pc:sldMk cId="3215168162" sldId="3355"/>
            <ac:spMk id="52" creationId="{654FD917-5580-4309-B73A-F3B519652FF1}"/>
          </ac:spMkLst>
        </pc:spChg>
        <pc:spChg chg="add mod">
          <ac:chgData name="Keta, Asha" userId="448f517d-554f-44a3-9582-31f1c317b7fa" providerId="ADAL" clId="{8B84C5ED-3E6D-43B7-AC49-BE6A13BCBA6A}" dt="2021-07-23T11:27:43.595" v="752" actId="1076"/>
          <ac:spMkLst>
            <pc:docMk/>
            <pc:sldMk cId="3215168162" sldId="3355"/>
            <ac:spMk id="53" creationId="{E7E626B9-935A-43D6-8DC6-C41227B4286D}"/>
          </ac:spMkLst>
        </pc:spChg>
        <pc:spChg chg="add mod">
          <ac:chgData name="Keta, Asha" userId="448f517d-554f-44a3-9582-31f1c317b7fa" providerId="ADAL" clId="{8B84C5ED-3E6D-43B7-AC49-BE6A13BCBA6A}" dt="2021-07-23T11:27:29.442" v="749" actId="1076"/>
          <ac:spMkLst>
            <pc:docMk/>
            <pc:sldMk cId="3215168162" sldId="3355"/>
            <ac:spMk id="54" creationId="{3DCBAEB8-9D99-482A-AAC8-FEE2404FE8DF}"/>
          </ac:spMkLst>
        </pc:spChg>
        <pc:spChg chg="mod">
          <ac:chgData name="Keta, Asha" userId="448f517d-554f-44a3-9582-31f1c317b7fa" providerId="ADAL" clId="{8B84C5ED-3E6D-43B7-AC49-BE6A13BCBA6A}" dt="2021-07-23T11:17:10.042" v="189"/>
          <ac:spMkLst>
            <pc:docMk/>
            <pc:sldMk cId="3215168162" sldId="3355"/>
            <ac:spMk id="56" creationId="{BB431484-8C63-4311-A482-6D5235969785}"/>
          </ac:spMkLst>
        </pc:spChg>
        <pc:spChg chg="mod">
          <ac:chgData name="Keta, Asha" userId="448f517d-554f-44a3-9582-31f1c317b7fa" providerId="ADAL" clId="{8B84C5ED-3E6D-43B7-AC49-BE6A13BCBA6A}" dt="2021-07-23T11:17:28.473" v="193" actId="1076"/>
          <ac:spMkLst>
            <pc:docMk/>
            <pc:sldMk cId="3215168162" sldId="3355"/>
            <ac:spMk id="60" creationId="{99E55D0E-D8DA-4AFC-B03C-CCE09EC484C9}"/>
          </ac:spMkLst>
        </pc:spChg>
        <pc:spChg chg="add mod">
          <ac:chgData name="Keta, Asha" userId="448f517d-554f-44a3-9582-31f1c317b7fa" providerId="ADAL" clId="{8B84C5ED-3E6D-43B7-AC49-BE6A13BCBA6A}" dt="2021-07-23T12:13:54.545" v="2933" actId="1076"/>
          <ac:spMkLst>
            <pc:docMk/>
            <pc:sldMk cId="3215168162" sldId="3355"/>
            <ac:spMk id="65" creationId="{DC345AAF-F53C-4F21-96CA-0D0981BE2287}"/>
          </ac:spMkLst>
        </pc:spChg>
        <pc:spChg chg="mod">
          <ac:chgData name="Keta, Asha" userId="448f517d-554f-44a3-9582-31f1c317b7fa" providerId="ADAL" clId="{8B84C5ED-3E6D-43B7-AC49-BE6A13BCBA6A}" dt="2021-07-23T11:21:06.547" v="275" actId="1076"/>
          <ac:spMkLst>
            <pc:docMk/>
            <pc:sldMk cId="3215168162" sldId="3355"/>
            <ac:spMk id="77" creationId="{01A7D6DE-92D2-4BA2-9AA9-053020394BAC}"/>
          </ac:spMkLst>
        </pc:spChg>
        <pc:spChg chg="add mod">
          <ac:chgData name="Keta, Asha" userId="448f517d-554f-44a3-9582-31f1c317b7fa" providerId="ADAL" clId="{8B84C5ED-3E6D-43B7-AC49-BE6A13BCBA6A}" dt="2021-07-23T11:32:07.587" v="988" actId="14100"/>
          <ac:spMkLst>
            <pc:docMk/>
            <pc:sldMk cId="3215168162" sldId="3355"/>
            <ac:spMk id="79" creationId="{1417785F-8BEB-49EF-80CA-FF4882EF4924}"/>
          </ac:spMkLst>
        </pc:spChg>
        <pc:spChg chg="add mod">
          <ac:chgData name="Keta, Asha" userId="448f517d-554f-44a3-9582-31f1c317b7fa" providerId="ADAL" clId="{8B84C5ED-3E6D-43B7-AC49-BE6A13BCBA6A}" dt="2021-07-23T11:32:39.279" v="991" actId="14100"/>
          <ac:spMkLst>
            <pc:docMk/>
            <pc:sldMk cId="3215168162" sldId="3355"/>
            <ac:spMk id="88" creationId="{432D1DFB-5695-440E-90EE-713F701C26B3}"/>
          </ac:spMkLst>
        </pc:spChg>
        <pc:spChg chg="mod">
          <ac:chgData name="Keta, Asha" userId="448f517d-554f-44a3-9582-31f1c317b7fa" providerId="ADAL" clId="{8B84C5ED-3E6D-43B7-AC49-BE6A13BCBA6A}" dt="2021-07-23T12:16:47.304" v="2976" actId="1076"/>
          <ac:spMkLst>
            <pc:docMk/>
            <pc:sldMk cId="3215168162" sldId="3355"/>
            <ac:spMk id="91" creationId="{362363EB-2C9A-4737-9ED6-058B48012118}"/>
          </ac:spMkLst>
        </pc:spChg>
        <pc:spChg chg="mod">
          <ac:chgData name="Keta, Asha" userId="448f517d-554f-44a3-9582-31f1c317b7fa" providerId="ADAL" clId="{8B84C5ED-3E6D-43B7-AC49-BE6A13BCBA6A}" dt="2021-07-23T11:27:47.292" v="753" actId="1076"/>
          <ac:spMkLst>
            <pc:docMk/>
            <pc:sldMk cId="3215168162" sldId="3355"/>
            <ac:spMk id="92" creationId="{C6B1F534-A7D7-4BB4-9C27-D6A88862CAEA}"/>
          </ac:spMkLst>
        </pc:spChg>
        <pc:spChg chg="mod">
          <ac:chgData name="Keta, Asha" userId="448f517d-554f-44a3-9582-31f1c317b7fa" providerId="ADAL" clId="{8B84C5ED-3E6D-43B7-AC49-BE6A13BCBA6A}" dt="2021-07-23T11:27:52.561" v="756" actId="20577"/>
          <ac:spMkLst>
            <pc:docMk/>
            <pc:sldMk cId="3215168162" sldId="3355"/>
            <ac:spMk id="93" creationId="{1AA4BDA2-8C3B-4127-8B22-C55158415FA8}"/>
          </ac:spMkLst>
        </pc:spChg>
        <pc:spChg chg="add mod">
          <ac:chgData name="Keta, Asha" userId="448f517d-554f-44a3-9582-31f1c317b7fa" providerId="ADAL" clId="{8B84C5ED-3E6D-43B7-AC49-BE6A13BCBA6A}" dt="2021-07-23T11:33:31.644" v="1018" actId="1076"/>
          <ac:spMkLst>
            <pc:docMk/>
            <pc:sldMk cId="3215168162" sldId="3355"/>
            <ac:spMk id="98" creationId="{2E42E522-3D69-495D-ACEB-FABBB36A50D5}"/>
          </ac:spMkLst>
        </pc:spChg>
        <pc:spChg chg="add mod">
          <ac:chgData name="Keta, Asha" userId="448f517d-554f-44a3-9582-31f1c317b7fa" providerId="ADAL" clId="{8B84C5ED-3E6D-43B7-AC49-BE6A13BCBA6A}" dt="2021-07-23T11:35:22.148" v="1129" actId="20577"/>
          <ac:spMkLst>
            <pc:docMk/>
            <pc:sldMk cId="3215168162" sldId="3355"/>
            <ac:spMk id="99" creationId="{BD243038-2F1D-459E-92EA-D55967B7C2DD}"/>
          </ac:spMkLst>
        </pc:spChg>
        <pc:spChg chg="add mod">
          <ac:chgData name="Keta, Asha" userId="448f517d-554f-44a3-9582-31f1c317b7fa" providerId="ADAL" clId="{8B84C5ED-3E6D-43B7-AC49-BE6A13BCBA6A}" dt="2021-07-23T11:34:08.580" v="1077" actId="1076"/>
          <ac:spMkLst>
            <pc:docMk/>
            <pc:sldMk cId="3215168162" sldId="3355"/>
            <ac:spMk id="100" creationId="{614DB63D-6F9A-405C-BA4F-E06102921763}"/>
          </ac:spMkLst>
        </pc:spChg>
        <pc:spChg chg="del">
          <ac:chgData name="Keta, Asha" userId="448f517d-554f-44a3-9582-31f1c317b7fa" providerId="ADAL" clId="{8B84C5ED-3E6D-43B7-AC49-BE6A13BCBA6A}" dt="2021-07-23T11:10:27.653" v="3" actId="478"/>
          <ac:spMkLst>
            <pc:docMk/>
            <pc:sldMk cId="3215168162" sldId="3355"/>
            <ac:spMk id="120" creationId="{D4C85564-1ABE-48BF-8B7C-B0E05F3B3D78}"/>
          </ac:spMkLst>
        </pc:spChg>
        <pc:grpChg chg="mod">
          <ac:chgData name="Keta, Asha" userId="448f517d-554f-44a3-9582-31f1c317b7fa" providerId="ADAL" clId="{8B84C5ED-3E6D-43B7-AC49-BE6A13BCBA6A}" dt="2021-07-23T11:21:12.686" v="284" actId="1037"/>
          <ac:grpSpMkLst>
            <pc:docMk/>
            <pc:sldMk cId="3215168162" sldId="3355"/>
            <ac:grpSpMk id="6" creationId="{13C99594-0EC0-4715-B761-ACC660294331}"/>
          </ac:grpSpMkLst>
        </pc:grpChg>
        <pc:grpChg chg="mod">
          <ac:chgData name="Keta, Asha" userId="448f517d-554f-44a3-9582-31f1c317b7fa" providerId="ADAL" clId="{8B84C5ED-3E6D-43B7-AC49-BE6A13BCBA6A}" dt="2021-07-23T11:22:42.744" v="547" actId="1037"/>
          <ac:grpSpMkLst>
            <pc:docMk/>
            <pc:sldMk cId="3215168162" sldId="3355"/>
            <ac:grpSpMk id="8" creationId="{55A7EA40-998C-465A-AEBF-E42FF67EAF2E}"/>
          </ac:grpSpMkLst>
        </pc:grpChg>
        <pc:grpChg chg="add mod">
          <ac:chgData name="Keta, Asha" userId="448f517d-554f-44a3-9582-31f1c317b7fa" providerId="ADAL" clId="{8B84C5ED-3E6D-43B7-AC49-BE6A13BCBA6A}" dt="2021-07-23T11:27:20.063" v="747" actId="1038"/>
          <ac:grpSpMkLst>
            <pc:docMk/>
            <pc:sldMk cId="3215168162" sldId="3355"/>
            <ac:grpSpMk id="35" creationId="{1C2EBC69-8159-4882-B484-CEE2764BF407}"/>
          </ac:grpSpMkLst>
        </pc:grpChg>
        <pc:grpChg chg="add del mod">
          <ac:chgData name="Keta, Asha" userId="448f517d-554f-44a3-9582-31f1c317b7fa" providerId="ADAL" clId="{8B84C5ED-3E6D-43B7-AC49-BE6A13BCBA6A}" dt="2021-07-23T11:17:30.335" v="194" actId="478"/>
          <ac:grpSpMkLst>
            <pc:docMk/>
            <pc:sldMk cId="3215168162" sldId="3355"/>
            <ac:grpSpMk id="55" creationId="{8C3A7188-7079-4B57-8DCC-0FFD4EBA4C08}"/>
          </ac:grpSpMkLst>
        </pc:grpChg>
        <pc:grpChg chg="add del mod">
          <ac:chgData name="Keta, Asha" userId="448f517d-554f-44a3-9582-31f1c317b7fa" providerId="ADAL" clId="{8B84C5ED-3E6D-43B7-AC49-BE6A13BCBA6A}" dt="2021-07-23T11:23:30.529" v="618" actId="478"/>
          <ac:grpSpMkLst>
            <pc:docMk/>
            <pc:sldMk cId="3215168162" sldId="3355"/>
            <ac:grpSpMk id="59" creationId="{7F2C962B-2B0A-4AB5-BC25-00FAA6079C7C}"/>
          </ac:grpSpMkLst>
        </pc:grpChg>
        <pc:picChg chg="add del mod">
          <ac:chgData name="Keta, Asha" userId="448f517d-554f-44a3-9582-31f1c317b7fa" providerId="ADAL" clId="{8B84C5ED-3E6D-43B7-AC49-BE6A13BCBA6A}" dt="2021-07-23T11:12:42.647" v="51" actId="478"/>
          <ac:picMkLst>
            <pc:docMk/>
            <pc:sldMk cId="3215168162" sldId="3355"/>
            <ac:picMk id="2" creationId="{C68C3AD4-0E6D-4175-AC6F-C6D67A1D13C7}"/>
          </ac:picMkLst>
        </pc:picChg>
        <pc:picChg chg="mod">
          <ac:chgData name="Keta, Asha" userId="448f517d-554f-44a3-9582-31f1c317b7fa" providerId="ADAL" clId="{8B84C5ED-3E6D-43B7-AC49-BE6A13BCBA6A}" dt="2021-07-23T11:21:12.686" v="284" actId="1037"/>
          <ac:picMkLst>
            <pc:docMk/>
            <pc:sldMk cId="3215168162" sldId="3355"/>
            <ac:picMk id="4" creationId="{192DD24A-B743-4EC2-A65A-6AE9C894A0C8}"/>
          </ac:picMkLst>
        </pc:picChg>
        <pc:picChg chg="add del mod">
          <ac:chgData name="Keta, Asha" userId="448f517d-554f-44a3-9582-31f1c317b7fa" providerId="ADAL" clId="{8B84C5ED-3E6D-43B7-AC49-BE6A13BCBA6A}" dt="2021-07-23T11:14:01.961" v="139" actId="478"/>
          <ac:picMkLst>
            <pc:docMk/>
            <pc:sldMk cId="3215168162" sldId="3355"/>
            <ac:picMk id="7" creationId="{CC9C9370-D131-4F3A-899D-8B9581B3FF20}"/>
          </ac:picMkLst>
        </pc:picChg>
        <pc:picChg chg="add mod ord">
          <ac:chgData name="Keta, Asha" userId="448f517d-554f-44a3-9582-31f1c317b7fa" providerId="ADAL" clId="{8B84C5ED-3E6D-43B7-AC49-BE6A13BCBA6A}" dt="2021-07-23T11:31:35.878" v="969" actId="14100"/>
          <ac:picMkLst>
            <pc:docMk/>
            <pc:sldMk cId="3215168162" sldId="3355"/>
            <ac:picMk id="9" creationId="{A186BDDB-EDF5-4839-9FCF-7111D8D6049A}"/>
          </ac:picMkLst>
        </pc:picChg>
        <pc:picChg chg="mod">
          <ac:chgData name="Keta, Asha" userId="448f517d-554f-44a3-9582-31f1c317b7fa" providerId="ADAL" clId="{8B84C5ED-3E6D-43B7-AC49-BE6A13BCBA6A}" dt="2021-07-23T11:20:51.498" v="232" actId="1076"/>
          <ac:picMkLst>
            <pc:docMk/>
            <pc:sldMk cId="3215168162" sldId="3355"/>
            <ac:picMk id="29" creationId="{BE67EA97-EA14-4BF9-8D0C-FF2BBE75B190}"/>
          </ac:picMkLst>
        </pc:picChg>
        <pc:picChg chg="add mod">
          <ac:chgData name="Keta, Asha" userId="448f517d-554f-44a3-9582-31f1c317b7fa" providerId="ADAL" clId="{8B84C5ED-3E6D-43B7-AC49-BE6A13BCBA6A}" dt="2021-07-23T11:21:46.269" v="393" actId="1038"/>
          <ac:picMkLst>
            <pc:docMk/>
            <pc:sldMk cId="3215168162" sldId="3355"/>
            <ac:picMk id="32" creationId="{B837595C-4AD5-46DA-B52C-F5A2B7DF62EC}"/>
          </ac:picMkLst>
        </pc:picChg>
        <pc:picChg chg="add mod ord">
          <ac:chgData name="Keta, Asha" userId="448f517d-554f-44a3-9582-31f1c317b7fa" providerId="ADAL" clId="{8B84C5ED-3E6D-43B7-AC49-BE6A13BCBA6A}" dt="2021-07-23T11:27:34.713" v="750" actId="167"/>
          <ac:picMkLst>
            <pc:docMk/>
            <pc:sldMk cId="3215168162" sldId="3355"/>
            <ac:picMk id="34" creationId="{C677BE28-EFEC-4C85-8372-12ED8D30A8D9}"/>
          </ac:picMkLst>
        </pc:picChg>
        <pc:picChg chg="mod">
          <ac:chgData name="Keta, Asha" userId="448f517d-554f-44a3-9582-31f1c317b7fa" providerId="ADAL" clId="{8B84C5ED-3E6D-43B7-AC49-BE6A13BCBA6A}" dt="2021-07-23T11:27:20.063" v="747" actId="1038"/>
          <ac:picMkLst>
            <pc:docMk/>
            <pc:sldMk cId="3215168162" sldId="3355"/>
            <ac:picMk id="36" creationId="{445C73BD-7CF5-4A16-948E-E3600EBF5A42}"/>
          </ac:picMkLst>
        </pc:picChg>
        <pc:picChg chg="mod">
          <ac:chgData name="Keta, Asha" userId="448f517d-554f-44a3-9582-31f1c317b7fa" providerId="ADAL" clId="{8B84C5ED-3E6D-43B7-AC49-BE6A13BCBA6A}" dt="2021-07-23T11:27:20.063" v="747" actId="1038"/>
          <ac:picMkLst>
            <pc:docMk/>
            <pc:sldMk cId="3215168162" sldId="3355"/>
            <ac:picMk id="37" creationId="{AC97B1A4-8AD7-4B5F-9C8E-D08FC6908119}"/>
          </ac:picMkLst>
        </pc:picChg>
        <pc:picChg chg="add mod">
          <ac:chgData name="Keta, Asha" userId="448f517d-554f-44a3-9582-31f1c317b7fa" providerId="ADAL" clId="{8B84C5ED-3E6D-43B7-AC49-BE6A13BCBA6A}" dt="2021-07-23T11:34:39.035" v="1083" actId="1076"/>
          <ac:picMkLst>
            <pc:docMk/>
            <pc:sldMk cId="3215168162" sldId="3355"/>
            <ac:picMk id="48" creationId="{0A20B3A3-719D-4B53-B189-8CF4ED313F4D}"/>
          </ac:picMkLst>
        </pc:picChg>
        <pc:picChg chg="add mod">
          <ac:chgData name="Keta, Asha" userId="448f517d-554f-44a3-9582-31f1c317b7fa" providerId="ADAL" clId="{8B84C5ED-3E6D-43B7-AC49-BE6A13BCBA6A}" dt="2021-07-23T11:34:40.518" v="1084" actId="1076"/>
          <ac:picMkLst>
            <pc:docMk/>
            <pc:sldMk cId="3215168162" sldId="3355"/>
            <ac:picMk id="49" creationId="{B8724353-F51B-4DFE-B3D3-E751DE9E242C}"/>
          </ac:picMkLst>
        </pc:picChg>
        <pc:picChg chg="add mod">
          <ac:chgData name="Keta, Asha" userId="448f517d-554f-44a3-9582-31f1c317b7fa" providerId="ADAL" clId="{8B84C5ED-3E6D-43B7-AC49-BE6A13BCBA6A}" dt="2021-07-23T11:34:43.491" v="1086" actId="1076"/>
          <ac:picMkLst>
            <pc:docMk/>
            <pc:sldMk cId="3215168162" sldId="3355"/>
            <ac:picMk id="50" creationId="{770FBE83-1B47-4205-B8D8-809CB823BEEE}"/>
          </ac:picMkLst>
        </pc:picChg>
        <pc:picChg chg="mod">
          <ac:chgData name="Keta, Asha" userId="448f517d-554f-44a3-9582-31f1c317b7fa" providerId="ADAL" clId="{8B84C5ED-3E6D-43B7-AC49-BE6A13BCBA6A}" dt="2021-07-23T11:17:10.042" v="189"/>
          <ac:picMkLst>
            <pc:docMk/>
            <pc:sldMk cId="3215168162" sldId="3355"/>
            <ac:picMk id="57" creationId="{2998EB05-ACEC-438D-83A2-057670E56F1D}"/>
          </ac:picMkLst>
        </pc:picChg>
        <pc:picChg chg="mod">
          <ac:chgData name="Keta, Asha" userId="448f517d-554f-44a3-9582-31f1c317b7fa" providerId="ADAL" clId="{8B84C5ED-3E6D-43B7-AC49-BE6A13BCBA6A}" dt="2021-07-23T11:17:10.042" v="189"/>
          <ac:picMkLst>
            <pc:docMk/>
            <pc:sldMk cId="3215168162" sldId="3355"/>
            <ac:picMk id="58" creationId="{EBB1FF84-A4D1-4C64-A57C-386F0EBA2734}"/>
          </ac:picMkLst>
        </pc:picChg>
        <pc:picChg chg="mod">
          <ac:chgData name="Keta, Asha" userId="448f517d-554f-44a3-9582-31f1c317b7fa" providerId="ADAL" clId="{8B84C5ED-3E6D-43B7-AC49-BE6A13BCBA6A}" dt="2021-07-23T11:18:39.444" v="217" actId="14100"/>
          <ac:picMkLst>
            <pc:docMk/>
            <pc:sldMk cId="3215168162" sldId="3355"/>
            <ac:picMk id="61" creationId="{4652D15C-E684-4B8E-893E-67CF6460FE15}"/>
          </ac:picMkLst>
        </pc:picChg>
        <pc:picChg chg="mod">
          <ac:chgData name="Keta, Asha" userId="448f517d-554f-44a3-9582-31f1c317b7fa" providerId="ADAL" clId="{8B84C5ED-3E6D-43B7-AC49-BE6A13BCBA6A}" dt="2021-07-23T11:18:37.406" v="216" actId="14100"/>
          <ac:picMkLst>
            <pc:docMk/>
            <pc:sldMk cId="3215168162" sldId="3355"/>
            <ac:picMk id="62" creationId="{74C06D26-A3EC-4B4F-AE48-E92676A59C6A}"/>
          </ac:picMkLst>
        </pc:picChg>
        <pc:picChg chg="add del mod">
          <ac:chgData name="Keta, Asha" userId="448f517d-554f-44a3-9582-31f1c317b7fa" providerId="ADAL" clId="{8B84C5ED-3E6D-43B7-AC49-BE6A13BCBA6A}" dt="2021-07-23T11:23:35.642" v="621" actId="478"/>
          <ac:picMkLst>
            <pc:docMk/>
            <pc:sldMk cId="3215168162" sldId="3355"/>
            <ac:picMk id="63" creationId="{956E5C3A-0116-4274-A648-D3DA3060C107}"/>
          </ac:picMkLst>
        </pc:picChg>
        <pc:picChg chg="add del mod">
          <ac:chgData name="Keta, Asha" userId="448f517d-554f-44a3-9582-31f1c317b7fa" providerId="ADAL" clId="{8B84C5ED-3E6D-43B7-AC49-BE6A13BCBA6A}" dt="2021-07-23T11:23:34.999" v="620" actId="478"/>
          <ac:picMkLst>
            <pc:docMk/>
            <pc:sldMk cId="3215168162" sldId="3355"/>
            <ac:picMk id="64" creationId="{3C148C2A-6ABE-4BEE-95F5-2800DF3A8E57}"/>
          </ac:picMkLst>
        </pc:picChg>
        <pc:picChg chg="add mod">
          <ac:chgData name="Keta, Asha" userId="448f517d-554f-44a3-9582-31f1c317b7fa" providerId="ADAL" clId="{8B84C5ED-3E6D-43B7-AC49-BE6A13BCBA6A}" dt="2021-07-23T11:34:42.155" v="1085" actId="1076"/>
          <ac:picMkLst>
            <pc:docMk/>
            <pc:sldMk cId="3215168162" sldId="3355"/>
            <ac:picMk id="68" creationId="{F8B36F23-E255-4AB2-9208-FB1968D67E11}"/>
          </ac:picMkLst>
        </pc:picChg>
        <pc:picChg chg="add mod">
          <ac:chgData name="Keta, Asha" userId="448f517d-554f-44a3-9582-31f1c317b7fa" providerId="ADAL" clId="{8B84C5ED-3E6D-43B7-AC49-BE6A13BCBA6A}" dt="2021-07-23T11:34:45.795" v="1087" actId="1076"/>
          <ac:picMkLst>
            <pc:docMk/>
            <pc:sldMk cId="3215168162" sldId="3355"/>
            <ac:picMk id="69" creationId="{922F613E-78F3-4F59-A223-DD654246B0F7}"/>
          </ac:picMkLst>
        </pc:picChg>
        <pc:picChg chg="add del mod">
          <ac:chgData name="Keta, Asha" userId="448f517d-554f-44a3-9582-31f1c317b7fa" providerId="ADAL" clId="{8B84C5ED-3E6D-43B7-AC49-BE6A13BCBA6A}" dt="2021-07-23T11:25:14.268" v="640" actId="478"/>
          <ac:picMkLst>
            <pc:docMk/>
            <pc:sldMk cId="3215168162" sldId="3355"/>
            <ac:picMk id="70" creationId="{735E6612-10C2-49AF-9FBA-5636A2ECC431}"/>
          </ac:picMkLst>
        </pc:picChg>
        <pc:picChg chg="add mod">
          <ac:chgData name="Keta, Asha" userId="448f517d-554f-44a3-9582-31f1c317b7fa" providerId="ADAL" clId="{8B84C5ED-3E6D-43B7-AC49-BE6A13BCBA6A}" dt="2021-07-23T11:34:47.400" v="1088" actId="1076"/>
          <ac:picMkLst>
            <pc:docMk/>
            <pc:sldMk cId="3215168162" sldId="3355"/>
            <ac:picMk id="71" creationId="{4C313DF0-0C2C-4D8C-AF21-CDA21722E276}"/>
          </ac:picMkLst>
        </pc:picChg>
        <pc:picChg chg="add mod">
          <ac:chgData name="Keta, Asha" userId="448f517d-554f-44a3-9582-31f1c317b7fa" providerId="ADAL" clId="{8B84C5ED-3E6D-43B7-AC49-BE6A13BCBA6A}" dt="2021-07-23T11:34:48.765" v="1089" actId="1076"/>
          <ac:picMkLst>
            <pc:docMk/>
            <pc:sldMk cId="3215168162" sldId="3355"/>
            <ac:picMk id="72" creationId="{EA1EA4C7-3259-4CFF-861E-C2BC53D3CA30}"/>
          </ac:picMkLst>
        </pc:picChg>
        <pc:picChg chg="add mod">
          <ac:chgData name="Keta, Asha" userId="448f517d-554f-44a3-9582-31f1c317b7fa" providerId="ADAL" clId="{8B84C5ED-3E6D-43B7-AC49-BE6A13BCBA6A}" dt="2021-07-23T11:34:49.875" v="1090" actId="1076"/>
          <ac:picMkLst>
            <pc:docMk/>
            <pc:sldMk cId="3215168162" sldId="3355"/>
            <ac:picMk id="73" creationId="{C5B11946-36F8-4549-ACDE-896067B7927D}"/>
          </ac:picMkLst>
        </pc:picChg>
        <pc:picChg chg="add mod">
          <ac:chgData name="Keta, Asha" userId="448f517d-554f-44a3-9582-31f1c317b7fa" providerId="ADAL" clId="{8B84C5ED-3E6D-43B7-AC49-BE6A13BCBA6A}" dt="2021-07-23T11:34:51.954" v="1091" actId="1076"/>
          <ac:picMkLst>
            <pc:docMk/>
            <pc:sldMk cId="3215168162" sldId="3355"/>
            <ac:picMk id="74" creationId="{EDC40B4A-7BEA-4DAD-8396-85AE6325A836}"/>
          </ac:picMkLst>
        </pc:picChg>
        <pc:picChg chg="mod">
          <ac:chgData name="Keta, Asha" userId="448f517d-554f-44a3-9582-31f1c317b7fa" providerId="ADAL" clId="{8B84C5ED-3E6D-43B7-AC49-BE6A13BCBA6A}" dt="2021-07-23T11:22:42.744" v="547" actId="1037"/>
          <ac:picMkLst>
            <pc:docMk/>
            <pc:sldMk cId="3215168162" sldId="3355"/>
            <ac:picMk id="83" creationId="{655AC1F7-3F71-4F2F-BE1E-55DBEC5E8DE7}"/>
          </ac:picMkLst>
        </pc:picChg>
        <pc:picChg chg="mod">
          <ac:chgData name="Keta, Asha" userId="448f517d-554f-44a3-9582-31f1c317b7fa" providerId="ADAL" clId="{8B84C5ED-3E6D-43B7-AC49-BE6A13BCBA6A}" dt="2021-07-23T11:21:12.686" v="284" actId="1037"/>
          <ac:picMkLst>
            <pc:docMk/>
            <pc:sldMk cId="3215168162" sldId="3355"/>
            <ac:picMk id="89" creationId="{4F15422D-BCE7-4DBF-B2C4-E9A0B6FF0C0B}"/>
          </ac:picMkLst>
        </pc:picChg>
        <pc:picChg chg="mod">
          <ac:chgData name="Keta, Asha" userId="448f517d-554f-44a3-9582-31f1c317b7fa" providerId="ADAL" clId="{8B84C5ED-3E6D-43B7-AC49-BE6A13BCBA6A}" dt="2021-07-23T11:22:42.744" v="547" actId="1037"/>
          <ac:picMkLst>
            <pc:docMk/>
            <pc:sldMk cId="3215168162" sldId="3355"/>
            <ac:picMk id="90" creationId="{D3BF2258-8617-498E-BB7D-BF132A2D9169}"/>
          </ac:picMkLst>
        </pc:picChg>
        <pc:cxnChg chg="mod">
          <ac:chgData name="Keta, Asha" userId="448f517d-554f-44a3-9582-31f1c317b7fa" providerId="ADAL" clId="{8B84C5ED-3E6D-43B7-AC49-BE6A13BCBA6A}" dt="2021-07-23T11:22:57.026" v="603" actId="1038"/>
          <ac:cxnSpMkLst>
            <pc:docMk/>
            <pc:sldMk cId="3215168162" sldId="3355"/>
            <ac:cxnSpMk id="10" creationId="{EE3D8ABC-6697-4871-BA71-2404E5846E03}"/>
          </ac:cxnSpMkLst>
        </pc:cxnChg>
        <pc:cxnChg chg="mod">
          <ac:chgData name="Keta, Asha" userId="448f517d-554f-44a3-9582-31f1c317b7fa" providerId="ADAL" clId="{8B84C5ED-3E6D-43B7-AC49-BE6A13BCBA6A}" dt="2021-07-23T11:20:57.291" v="246" actId="1037"/>
          <ac:cxnSpMkLst>
            <pc:docMk/>
            <pc:sldMk cId="3215168162" sldId="3355"/>
            <ac:cxnSpMk id="19" creationId="{D2A55156-784E-4625-9CF2-EFCD3E37AD7D}"/>
          </ac:cxnSpMkLst>
        </pc:cxnChg>
        <pc:cxnChg chg="mod">
          <ac:chgData name="Keta, Asha" userId="448f517d-554f-44a3-9582-31f1c317b7fa" providerId="ADAL" clId="{8B84C5ED-3E6D-43B7-AC49-BE6A13BCBA6A}" dt="2021-07-23T11:22:36.325" v="519" actId="14100"/>
          <ac:cxnSpMkLst>
            <pc:docMk/>
            <pc:sldMk cId="3215168162" sldId="3355"/>
            <ac:cxnSpMk id="22" creationId="{8DB2F910-89F8-4A85-9DE3-F08E4166EBEA}"/>
          </ac:cxnSpMkLst>
        </pc:cxnChg>
        <pc:cxnChg chg="add mod">
          <ac:chgData name="Keta, Asha" userId="448f517d-554f-44a3-9582-31f1c317b7fa" providerId="ADAL" clId="{8B84C5ED-3E6D-43B7-AC49-BE6A13BCBA6A}" dt="2021-07-23T11:31:35.878" v="969" actId="14100"/>
          <ac:cxnSpMkLst>
            <pc:docMk/>
            <pc:sldMk cId="3215168162" sldId="3355"/>
            <ac:cxnSpMk id="31" creationId="{3DB76C22-DC89-404F-B3A5-E1C452AFD64F}"/>
          </ac:cxnSpMkLst>
        </pc:cxnChg>
        <pc:cxnChg chg="add mod">
          <ac:chgData name="Keta, Asha" userId="448f517d-554f-44a3-9582-31f1c317b7fa" providerId="ADAL" clId="{8B84C5ED-3E6D-43B7-AC49-BE6A13BCBA6A}" dt="2021-07-23T11:27:24.043" v="748" actId="14100"/>
          <ac:cxnSpMkLst>
            <pc:docMk/>
            <pc:sldMk cId="3215168162" sldId="3355"/>
            <ac:cxnSpMk id="33" creationId="{0684A7B2-CC8B-4CA0-8BC8-C58820831FAC}"/>
          </ac:cxnSpMkLst>
        </pc:cxnChg>
        <pc:cxnChg chg="add del mod ord">
          <ac:chgData name="Keta, Asha" userId="448f517d-554f-44a3-9582-31f1c317b7fa" providerId="ADAL" clId="{8B84C5ED-3E6D-43B7-AC49-BE6A13BCBA6A}" dt="2021-07-23T11:34:19.872" v="1078" actId="478"/>
          <ac:cxnSpMkLst>
            <pc:docMk/>
            <pc:sldMk cId="3215168162" sldId="3355"/>
            <ac:cxnSpMk id="66" creationId="{442A8BA3-F9FF-4525-9F06-2C2F246B69B7}"/>
          </ac:cxnSpMkLst>
        </pc:cxnChg>
        <pc:cxnChg chg="add mod">
          <ac:chgData name="Keta, Asha" userId="448f517d-554f-44a3-9582-31f1c317b7fa" providerId="ADAL" clId="{8B84C5ED-3E6D-43B7-AC49-BE6A13BCBA6A}" dt="2021-07-23T11:32:28.339" v="990" actId="14100"/>
          <ac:cxnSpMkLst>
            <pc:docMk/>
            <pc:sldMk cId="3215168162" sldId="3355"/>
            <ac:cxnSpMk id="87" creationId="{C0F52EA6-6CA9-4C8E-9A45-885CF886F75C}"/>
          </ac:cxnSpMkLst>
        </pc:cxnChg>
        <pc:cxnChg chg="add mod">
          <ac:chgData name="Keta, Asha" userId="448f517d-554f-44a3-9582-31f1c317b7fa" providerId="ADAL" clId="{8B84C5ED-3E6D-43B7-AC49-BE6A13BCBA6A}" dt="2021-07-23T11:32:51.396" v="994" actId="14100"/>
          <ac:cxnSpMkLst>
            <pc:docMk/>
            <pc:sldMk cId="3215168162" sldId="3355"/>
            <ac:cxnSpMk id="95" creationId="{6EAF77E5-B92C-4E9F-860E-AA75BED566D0}"/>
          </ac:cxnSpMkLst>
        </pc:cxnChg>
        <pc:cxnChg chg="add mod">
          <ac:chgData name="Keta, Asha" userId="448f517d-554f-44a3-9582-31f1c317b7fa" providerId="ADAL" clId="{8B84C5ED-3E6D-43B7-AC49-BE6A13BCBA6A}" dt="2021-07-23T11:35:10.379" v="1122" actId="1037"/>
          <ac:cxnSpMkLst>
            <pc:docMk/>
            <pc:sldMk cId="3215168162" sldId="3355"/>
            <ac:cxnSpMk id="96" creationId="{6F392BAA-CECA-42C5-A82A-74DAAEA517DA}"/>
          </ac:cxnSpMkLst>
        </pc:cxnChg>
        <pc:cxnChg chg="add mod">
          <ac:chgData name="Keta, Asha" userId="448f517d-554f-44a3-9582-31f1c317b7fa" providerId="ADAL" clId="{8B84C5ED-3E6D-43B7-AC49-BE6A13BCBA6A}" dt="2021-07-23T11:34:04.493" v="1076" actId="1036"/>
          <ac:cxnSpMkLst>
            <pc:docMk/>
            <pc:sldMk cId="3215168162" sldId="3355"/>
            <ac:cxnSpMk id="97" creationId="{FA67B2A8-95B6-45CC-80B5-42BCB6B82E96}"/>
          </ac:cxnSpMkLst>
        </pc:cxnChg>
      </pc:sldChg>
      <pc:sldChg chg="addSp delSp modSp add mod modNotesTx">
        <pc:chgData name="Keta, Asha" userId="448f517d-554f-44a3-9582-31f1c317b7fa" providerId="ADAL" clId="{8B84C5ED-3E6D-43B7-AC49-BE6A13BCBA6A}" dt="2021-07-23T12:17:06.872" v="2982" actId="255"/>
        <pc:sldMkLst>
          <pc:docMk/>
          <pc:sldMk cId="1880212531" sldId="3356"/>
        </pc:sldMkLst>
        <pc:spChg chg="mod">
          <ac:chgData name="Keta, Asha" userId="448f517d-554f-44a3-9582-31f1c317b7fa" providerId="ADAL" clId="{8B84C5ED-3E6D-43B7-AC49-BE6A13BCBA6A}" dt="2021-07-23T12:17:06.872" v="2982" actId="255"/>
          <ac:spMkLst>
            <pc:docMk/>
            <pc:sldMk cId="1880212531" sldId="3356"/>
            <ac:spMk id="5" creationId="{F387FD06-DFFE-4243-8159-63EF1B559386}"/>
          </ac:spMkLst>
        </pc:spChg>
        <pc:spChg chg="mod">
          <ac:chgData name="Keta, Asha" userId="448f517d-554f-44a3-9582-31f1c317b7fa" providerId="ADAL" clId="{8B84C5ED-3E6D-43B7-AC49-BE6A13BCBA6A}" dt="2021-07-23T11:35:51.669" v="1158" actId="20577"/>
          <ac:spMkLst>
            <pc:docMk/>
            <pc:sldMk cId="1880212531" sldId="3356"/>
            <ac:spMk id="18" creationId="{4F85F793-61C5-4821-A4B5-4E61D48CD3A3}"/>
          </ac:spMkLst>
        </pc:spChg>
        <pc:spChg chg="mod">
          <ac:chgData name="Keta, Asha" userId="448f517d-554f-44a3-9582-31f1c317b7fa" providerId="ADAL" clId="{8B84C5ED-3E6D-43B7-AC49-BE6A13BCBA6A}" dt="2021-07-23T11:35:58.886" v="1159"/>
          <ac:spMkLst>
            <pc:docMk/>
            <pc:sldMk cId="1880212531" sldId="3356"/>
            <ac:spMk id="28" creationId="{1C083A65-2E1F-40D5-878B-303E679D7381}"/>
          </ac:spMkLst>
        </pc:spChg>
        <pc:spChg chg="mod">
          <ac:chgData name="Keta, Asha" userId="448f517d-554f-44a3-9582-31f1c317b7fa" providerId="ADAL" clId="{8B84C5ED-3E6D-43B7-AC49-BE6A13BCBA6A}" dt="2021-07-23T12:14:03.816" v="2934" actId="1076"/>
          <ac:spMkLst>
            <pc:docMk/>
            <pc:sldMk cId="1880212531" sldId="3356"/>
            <ac:spMk id="65" creationId="{DC345AAF-F53C-4F21-96CA-0D0981BE2287}"/>
          </ac:spMkLst>
        </pc:spChg>
        <pc:spChg chg="add del mod">
          <ac:chgData name="Keta, Asha" userId="448f517d-554f-44a3-9582-31f1c317b7fa" providerId="ADAL" clId="{8B84C5ED-3E6D-43B7-AC49-BE6A13BCBA6A}" dt="2021-07-23T11:38:22.892" v="1198" actId="14100"/>
          <ac:spMkLst>
            <pc:docMk/>
            <pc:sldMk cId="1880212531" sldId="3356"/>
            <ac:spMk id="79" creationId="{1417785F-8BEB-49EF-80CA-FF4882EF4924}"/>
          </ac:spMkLst>
        </pc:spChg>
        <pc:spChg chg="mod">
          <ac:chgData name="Keta, Asha" userId="448f517d-554f-44a3-9582-31f1c317b7fa" providerId="ADAL" clId="{8B84C5ED-3E6D-43B7-AC49-BE6A13BCBA6A}" dt="2021-07-23T12:14:57.298" v="2950" actId="1076"/>
          <ac:spMkLst>
            <pc:docMk/>
            <pc:sldMk cId="1880212531" sldId="3356"/>
            <ac:spMk id="88" creationId="{432D1DFB-5695-440E-90EE-713F701C26B3}"/>
          </ac:spMkLst>
        </pc:spChg>
        <pc:spChg chg="mod">
          <ac:chgData name="Keta, Asha" userId="448f517d-554f-44a3-9582-31f1c317b7fa" providerId="ADAL" clId="{8B84C5ED-3E6D-43B7-AC49-BE6A13BCBA6A}" dt="2021-07-23T11:50:46.060" v="1512" actId="1076"/>
          <ac:spMkLst>
            <pc:docMk/>
            <pc:sldMk cId="1880212531" sldId="3356"/>
            <ac:spMk id="91" creationId="{362363EB-2C9A-4737-9ED6-058B48012118}"/>
          </ac:spMkLst>
        </pc:spChg>
        <pc:spChg chg="mod">
          <ac:chgData name="Keta, Asha" userId="448f517d-554f-44a3-9582-31f1c317b7fa" providerId="ADAL" clId="{8B84C5ED-3E6D-43B7-AC49-BE6A13BCBA6A}" dt="2021-07-23T11:36:42.558" v="1182"/>
          <ac:spMkLst>
            <pc:docMk/>
            <pc:sldMk cId="1880212531" sldId="3356"/>
            <ac:spMk id="93" creationId="{1AA4BDA2-8C3B-4127-8B22-C55158415FA8}"/>
          </ac:spMkLst>
        </pc:spChg>
        <pc:spChg chg="mod">
          <ac:chgData name="Keta, Asha" userId="448f517d-554f-44a3-9582-31f1c317b7fa" providerId="ADAL" clId="{8B84C5ED-3E6D-43B7-AC49-BE6A13BCBA6A}" dt="2021-07-23T12:14:51.312" v="2949" actId="1076"/>
          <ac:spMkLst>
            <pc:docMk/>
            <pc:sldMk cId="1880212531" sldId="3356"/>
            <ac:spMk id="98" creationId="{2E42E522-3D69-495D-ACEB-FABBB36A50D5}"/>
          </ac:spMkLst>
        </pc:spChg>
        <pc:spChg chg="mod">
          <ac:chgData name="Keta, Asha" userId="448f517d-554f-44a3-9582-31f1c317b7fa" providerId="ADAL" clId="{8B84C5ED-3E6D-43B7-AC49-BE6A13BCBA6A}" dt="2021-07-23T12:14:47.601" v="2948" actId="1076"/>
          <ac:spMkLst>
            <pc:docMk/>
            <pc:sldMk cId="1880212531" sldId="3356"/>
            <ac:spMk id="99" creationId="{BD243038-2F1D-459E-92EA-D55967B7C2DD}"/>
          </ac:spMkLst>
        </pc:spChg>
        <pc:spChg chg="mod">
          <ac:chgData name="Keta, Asha" userId="448f517d-554f-44a3-9582-31f1c317b7fa" providerId="ADAL" clId="{8B84C5ED-3E6D-43B7-AC49-BE6A13BCBA6A}" dt="2021-07-23T12:14:36.186" v="2945" actId="1076"/>
          <ac:spMkLst>
            <pc:docMk/>
            <pc:sldMk cId="1880212531" sldId="3356"/>
            <ac:spMk id="100" creationId="{614DB63D-6F9A-405C-BA4F-E06102921763}"/>
          </ac:spMkLst>
        </pc:spChg>
        <pc:picChg chg="mod">
          <ac:chgData name="Keta, Asha" userId="448f517d-554f-44a3-9582-31f1c317b7fa" providerId="ADAL" clId="{8B84C5ED-3E6D-43B7-AC49-BE6A13BCBA6A}" dt="2021-07-23T12:14:39.035" v="2946" actId="14100"/>
          <ac:picMkLst>
            <pc:docMk/>
            <pc:sldMk cId="1880212531" sldId="3356"/>
            <ac:picMk id="9" creationId="{A186BDDB-EDF5-4839-9FCF-7111D8D6049A}"/>
          </ac:picMkLst>
        </pc:picChg>
        <pc:picChg chg="add del">
          <ac:chgData name="Keta, Asha" userId="448f517d-554f-44a3-9582-31f1c317b7fa" providerId="ADAL" clId="{8B84C5ED-3E6D-43B7-AC49-BE6A13BCBA6A}" dt="2021-07-23T11:36:39.946" v="1179" actId="478"/>
          <ac:picMkLst>
            <pc:docMk/>
            <pc:sldMk cId="1880212531" sldId="3356"/>
            <ac:picMk id="48" creationId="{0A20B3A3-719D-4B53-B189-8CF4ED313F4D}"/>
          </ac:picMkLst>
        </pc:picChg>
        <pc:picChg chg="add del">
          <ac:chgData name="Keta, Asha" userId="448f517d-554f-44a3-9582-31f1c317b7fa" providerId="ADAL" clId="{8B84C5ED-3E6D-43B7-AC49-BE6A13BCBA6A}" dt="2021-07-23T11:36:39.774" v="1178" actId="478"/>
          <ac:picMkLst>
            <pc:docMk/>
            <pc:sldMk cId="1880212531" sldId="3356"/>
            <ac:picMk id="49" creationId="{B8724353-F51B-4DFE-B3D3-E751DE9E242C}"/>
          </ac:picMkLst>
        </pc:picChg>
        <pc:picChg chg="add del">
          <ac:chgData name="Keta, Asha" userId="448f517d-554f-44a3-9582-31f1c317b7fa" providerId="ADAL" clId="{8B84C5ED-3E6D-43B7-AC49-BE6A13BCBA6A}" dt="2021-07-23T11:36:39.409" v="1176" actId="478"/>
          <ac:picMkLst>
            <pc:docMk/>
            <pc:sldMk cId="1880212531" sldId="3356"/>
            <ac:picMk id="50" creationId="{770FBE83-1B47-4205-B8D8-809CB823BEEE}"/>
          </ac:picMkLst>
        </pc:picChg>
        <pc:picChg chg="add del">
          <ac:chgData name="Keta, Asha" userId="448f517d-554f-44a3-9582-31f1c317b7fa" providerId="ADAL" clId="{8B84C5ED-3E6D-43B7-AC49-BE6A13BCBA6A}" dt="2021-07-23T11:36:39.597" v="1177" actId="478"/>
          <ac:picMkLst>
            <pc:docMk/>
            <pc:sldMk cId="1880212531" sldId="3356"/>
            <ac:picMk id="68" creationId="{F8B36F23-E255-4AB2-9208-FB1968D67E11}"/>
          </ac:picMkLst>
        </pc:picChg>
        <pc:picChg chg="add del mod">
          <ac:chgData name="Keta, Asha" userId="448f517d-554f-44a3-9582-31f1c317b7fa" providerId="ADAL" clId="{8B84C5ED-3E6D-43B7-AC49-BE6A13BCBA6A}" dt="2021-07-23T11:45:45.880" v="1388" actId="1076"/>
          <ac:picMkLst>
            <pc:docMk/>
            <pc:sldMk cId="1880212531" sldId="3356"/>
            <ac:picMk id="69" creationId="{922F613E-78F3-4F59-A223-DD654246B0F7}"/>
          </ac:picMkLst>
        </pc:picChg>
        <pc:picChg chg="add del mod">
          <ac:chgData name="Keta, Asha" userId="448f517d-554f-44a3-9582-31f1c317b7fa" providerId="ADAL" clId="{8B84C5ED-3E6D-43B7-AC49-BE6A13BCBA6A}" dt="2021-07-23T11:45:15.588" v="1383" actId="1076"/>
          <ac:picMkLst>
            <pc:docMk/>
            <pc:sldMk cId="1880212531" sldId="3356"/>
            <ac:picMk id="71" creationId="{4C313DF0-0C2C-4D8C-AF21-CDA21722E276}"/>
          </ac:picMkLst>
        </pc:picChg>
        <pc:picChg chg="add del">
          <ac:chgData name="Keta, Asha" userId="448f517d-554f-44a3-9582-31f1c317b7fa" providerId="ADAL" clId="{8B84C5ED-3E6D-43B7-AC49-BE6A13BCBA6A}" dt="2021-07-23T11:36:38.895" v="1173" actId="478"/>
          <ac:picMkLst>
            <pc:docMk/>
            <pc:sldMk cId="1880212531" sldId="3356"/>
            <ac:picMk id="72" creationId="{EA1EA4C7-3259-4CFF-861E-C2BC53D3CA30}"/>
          </ac:picMkLst>
        </pc:picChg>
        <pc:picChg chg="add del mod">
          <ac:chgData name="Keta, Asha" userId="448f517d-554f-44a3-9582-31f1c317b7fa" providerId="ADAL" clId="{8B84C5ED-3E6D-43B7-AC49-BE6A13BCBA6A}" dt="2021-07-23T11:38:34.485" v="1202" actId="14100"/>
          <ac:picMkLst>
            <pc:docMk/>
            <pc:sldMk cId="1880212531" sldId="3356"/>
            <ac:picMk id="73" creationId="{C5B11946-36F8-4549-ACDE-896067B7927D}"/>
          </ac:picMkLst>
        </pc:picChg>
        <pc:picChg chg="add del mod">
          <ac:chgData name="Keta, Asha" userId="448f517d-554f-44a3-9582-31f1c317b7fa" providerId="ADAL" clId="{8B84C5ED-3E6D-43B7-AC49-BE6A13BCBA6A}" dt="2021-07-23T11:38:32.076" v="1201" actId="14100"/>
          <ac:picMkLst>
            <pc:docMk/>
            <pc:sldMk cId="1880212531" sldId="3356"/>
            <ac:picMk id="74" creationId="{EDC40B4A-7BEA-4DAD-8396-85AE6325A836}"/>
          </ac:picMkLst>
        </pc:picChg>
        <pc:cxnChg chg="mod">
          <ac:chgData name="Keta, Asha" userId="448f517d-554f-44a3-9582-31f1c317b7fa" providerId="ADAL" clId="{8B84C5ED-3E6D-43B7-AC49-BE6A13BCBA6A}" dt="2021-07-23T11:46:27.726" v="1397" actId="14100"/>
          <ac:cxnSpMkLst>
            <pc:docMk/>
            <pc:sldMk cId="1880212531" sldId="3356"/>
            <ac:cxnSpMk id="31" creationId="{3DB76C22-DC89-404F-B3A5-E1C452AFD64F}"/>
          </ac:cxnSpMkLst>
        </pc:cxnChg>
        <pc:cxnChg chg="mod">
          <ac:chgData name="Keta, Asha" userId="448f517d-554f-44a3-9582-31f1c317b7fa" providerId="ADAL" clId="{8B84C5ED-3E6D-43B7-AC49-BE6A13BCBA6A}" dt="2021-07-23T12:14:23.439" v="2941" actId="1037"/>
          <ac:cxnSpMkLst>
            <pc:docMk/>
            <pc:sldMk cId="1880212531" sldId="3356"/>
            <ac:cxnSpMk id="87" creationId="{C0F52EA6-6CA9-4C8E-9A45-885CF886F75C}"/>
          </ac:cxnSpMkLst>
        </pc:cxnChg>
        <pc:cxnChg chg="mod">
          <ac:chgData name="Keta, Asha" userId="448f517d-554f-44a3-9582-31f1c317b7fa" providerId="ADAL" clId="{8B84C5ED-3E6D-43B7-AC49-BE6A13BCBA6A}" dt="2021-07-23T12:14:20.823" v="2939" actId="1037"/>
          <ac:cxnSpMkLst>
            <pc:docMk/>
            <pc:sldMk cId="1880212531" sldId="3356"/>
            <ac:cxnSpMk id="95" creationId="{6EAF77E5-B92C-4E9F-860E-AA75BED566D0}"/>
          </ac:cxnSpMkLst>
        </pc:cxnChg>
        <pc:cxnChg chg="mod">
          <ac:chgData name="Keta, Asha" userId="448f517d-554f-44a3-9582-31f1c317b7fa" providerId="ADAL" clId="{8B84C5ED-3E6D-43B7-AC49-BE6A13BCBA6A}" dt="2021-07-23T11:45:11.420" v="1382" actId="14100"/>
          <ac:cxnSpMkLst>
            <pc:docMk/>
            <pc:sldMk cId="1880212531" sldId="3356"/>
            <ac:cxnSpMk id="96" creationId="{6F392BAA-CECA-42C5-A82A-74DAAEA517DA}"/>
          </ac:cxnSpMkLst>
        </pc:cxnChg>
        <pc:cxnChg chg="mod">
          <ac:chgData name="Keta, Asha" userId="448f517d-554f-44a3-9582-31f1c317b7fa" providerId="ADAL" clId="{8B84C5ED-3E6D-43B7-AC49-BE6A13BCBA6A}" dt="2021-07-23T11:44:55.669" v="1379" actId="14100"/>
          <ac:cxnSpMkLst>
            <pc:docMk/>
            <pc:sldMk cId="1880212531" sldId="3356"/>
            <ac:cxnSpMk id="97" creationId="{FA67B2A8-95B6-45CC-80B5-42BCB6B82E96}"/>
          </ac:cxnSpMkLst>
        </pc:cxnChg>
      </pc:sldChg>
      <pc:sldChg chg="del">
        <pc:chgData name="Keta, Asha" userId="448f517d-554f-44a3-9582-31f1c317b7fa" providerId="ADAL" clId="{8B84C5ED-3E6D-43B7-AC49-BE6A13BCBA6A}" dt="2021-07-23T11:35:33.567" v="1130" actId="2696"/>
        <pc:sldMkLst>
          <pc:docMk/>
          <pc:sldMk cId="84814273" sldId="3357"/>
        </pc:sldMkLst>
      </pc:sldChg>
      <pc:sldChg chg="addSp delSp modSp new mod ord setBg">
        <pc:chgData name="Keta, Asha" userId="448f517d-554f-44a3-9582-31f1c317b7fa" providerId="ADAL" clId="{8B84C5ED-3E6D-43B7-AC49-BE6A13BCBA6A}" dt="2021-07-23T12:18:08.629" v="2994" actId="20577"/>
        <pc:sldMkLst>
          <pc:docMk/>
          <pc:sldMk cId="2954168013" sldId="3357"/>
        </pc:sldMkLst>
        <pc:spChg chg="add del mod">
          <ac:chgData name="Keta, Asha" userId="448f517d-554f-44a3-9582-31f1c317b7fa" providerId="ADAL" clId="{8B84C5ED-3E6D-43B7-AC49-BE6A13BCBA6A}" dt="2021-07-23T12:17:32.288" v="2988" actId="26606"/>
          <ac:spMkLst>
            <pc:docMk/>
            <pc:sldMk cId="2954168013" sldId="3357"/>
            <ac:spMk id="2" creationId="{3EF561A3-3436-4822-814A-AD7CA8FC592E}"/>
          </ac:spMkLst>
        </pc:spChg>
        <pc:spChg chg="mod">
          <ac:chgData name="Keta, Asha" userId="448f517d-554f-44a3-9582-31f1c317b7fa" providerId="ADAL" clId="{8B84C5ED-3E6D-43B7-AC49-BE6A13BCBA6A}" dt="2021-07-23T12:18:08.629" v="2994" actId="20577"/>
          <ac:spMkLst>
            <pc:docMk/>
            <pc:sldMk cId="2954168013" sldId="3357"/>
            <ac:spMk id="3" creationId="{C6EAE0C4-4D52-4CDC-80ED-0A09AA1A8F5D}"/>
          </ac:spMkLst>
        </pc:spChg>
        <pc:spChg chg="add del">
          <ac:chgData name="Keta, Asha" userId="448f517d-554f-44a3-9582-31f1c317b7fa" providerId="ADAL" clId="{8B84C5ED-3E6D-43B7-AC49-BE6A13BCBA6A}" dt="2021-07-23T12:17:32.288" v="2988" actId="26606"/>
          <ac:spMkLst>
            <pc:docMk/>
            <pc:sldMk cId="2954168013" sldId="3357"/>
            <ac:spMk id="34" creationId="{6BDBA639-2A71-4A60-A71A-FF1836F546CE}"/>
          </ac:spMkLst>
        </pc:spChg>
        <pc:spChg chg="add del">
          <ac:chgData name="Keta, Asha" userId="448f517d-554f-44a3-9582-31f1c317b7fa" providerId="ADAL" clId="{8B84C5ED-3E6D-43B7-AC49-BE6A13BCBA6A}" dt="2021-07-23T12:17:32.288" v="2988" actId="26606"/>
          <ac:spMkLst>
            <pc:docMk/>
            <pc:sldMk cId="2954168013" sldId="3357"/>
            <ac:spMk id="57" creationId="{D9C506D7-84CB-4057-A44A-465313E78538}"/>
          </ac:spMkLst>
        </pc:spChg>
        <pc:spChg chg="add del">
          <ac:chgData name="Keta, Asha" userId="448f517d-554f-44a3-9582-31f1c317b7fa" providerId="ADAL" clId="{8B84C5ED-3E6D-43B7-AC49-BE6A13BCBA6A}" dt="2021-07-23T12:17:32.288" v="2988" actId="26606"/>
          <ac:spMkLst>
            <pc:docMk/>
            <pc:sldMk cId="2954168013" sldId="3357"/>
            <ac:spMk id="59" creationId="{7842FC68-61FD-4700-8A22-BB8B071884DB}"/>
          </ac:spMkLst>
        </pc:spChg>
        <pc:spChg chg="add">
          <ac:chgData name="Keta, Asha" userId="448f517d-554f-44a3-9582-31f1c317b7fa" providerId="ADAL" clId="{8B84C5ED-3E6D-43B7-AC49-BE6A13BCBA6A}" dt="2021-07-23T12:17:32.288" v="2988" actId="26606"/>
          <ac:spMkLst>
            <pc:docMk/>
            <pc:sldMk cId="2954168013" sldId="3357"/>
            <ac:spMk id="90" creationId="{62704ED4-17AD-4155-82BF-349125232CE9}"/>
          </ac:spMkLst>
        </pc:spChg>
        <pc:spChg chg="add">
          <ac:chgData name="Keta, Asha" userId="448f517d-554f-44a3-9582-31f1c317b7fa" providerId="ADAL" clId="{8B84C5ED-3E6D-43B7-AC49-BE6A13BCBA6A}" dt="2021-07-23T12:17:32.288" v="2988" actId="26606"/>
          <ac:spMkLst>
            <pc:docMk/>
            <pc:sldMk cId="2954168013" sldId="3357"/>
            <ac:spMk id="113" creationId="{E4BAAF5C-577F-43DB-8ACD-EDAB5A54E6C0}"/>
          </ac:spMkLst>
        </pc:spChg>
        <pc:spChg chg="add">
          <ac:chgData name="Keta, Asha" userId="448f517d-554f-44a3-9582-31f1c317b7fa" providerId="ADAL" clId="{8B84C5ED-3E6D-43B7-AC49-BE6A13BCBA6A}" dt="2021-07-23T12:17:32.288" v="2988" actId="26606"/>
          <ac:spMkLst>
            <pc:docMk/>
            <pc:sldMk cId="2954168013" sldId="3357"/>
            <ac:spMk id="115" creationId="{78B6E08A-861F-4A1A-BCF0-69429C5A281C}"/>
          </ac:spMkLst>
        </pc:spChg>
        <pc:grpChg chg="add del">
          <ac:chgData name="Keta, Asha" userId="448f517d-554f-44a3-9582-31f1c317b7fa" providerId="ADAL" clId="{8B84C5ED-3E6D-43B7-AC49-BE6A13BCBA6A}" dt="2021-07-23T12:17:32.288" v="2988" actId="26606"/>
          <ac:grpSpMkLst>
            <pc:docMk/>
            <pc:sldMk cId="2954168013" sldId="3357"/>
            <ac:grpSpMk id="8" creationId="{84DB7353-7D7A-431B-A5B6-A3845E6F2BB2}"/>
          </ac:grpSpMkLst>
        </pc:grpChg>
        <pc:grpChg chg="add del">
          <ac:chgData name="Keta, Asha" userId="448f517d-554f-44a3-9582-31f1c317b7fa" providerId="ADAL" clId="{8B84C5ED-3E6D-43B7-AC49-BE6A13BCBA6A}" dt="2021-07-23T12:17:32.288" v="2988" actId="26606"/>
          <ac:grpSpMkLst>
            <pc:docMk/>
            <pc:sldMk cId="2954168013" sldId="3357"/>
            <ac:grpSpMk id="29" creationId="{1B24766B-81CA-44C7-BF11-77A12BA42411}"/>
          </ac:grpSpMkLst>
        </pc:grpChg>
        <pc:grpChg chg="add del">
          <ac:chgData name="Keta, Asha" userId="448f517d-554f-44a3-9582-31f1c317b7fa" providerId="ADAL" clId="{8B84C5ED-3E6D-43B7-AC49-BE6A13BCBA6A}" dt="2021-07-23T12:17:32.288" v="2988" actId="26606"/>
          <ac:grpSpMkLst>
            <pc:docMk/>
            <pc:sldMk cId="2954168013" sldId="3357"/>
            <ac:grpSpMk id="36" creationId="{5E208A8B-5EBD-4532-BE72-26414FA7CFF6}"/>
          </ac:grpSpMkLst>
        </pc:grpChg>
        <pc:grpChg chg="add">
          <ac:chgData name="Keta, Asha" userId="448f517d-554f-44a3-9582-31f1c317b7fa" providerId="ADAL" clId="{8B84C5ED-3E6D-43B7-AC49-BE6A13BCBA6A}" dt="2021-07-23T12:17:32.288" v="2988" actId="26606"/>
          <ac:grpSpMkLst>
            <pc:docMk/>
            <pc:sldMk cId="2954168013" sldId="3357"/>
            <ac:grpSpMk id="64" creationId="{84DB7353-7D7A-431B-A5B6-A3845E6F2BB2}"/>
          </ac:grpSpMkLst>
        </pc:grpChg>
        <pc:grpChg chg="add">
          <ac:chgData name="Keta, Asha" userId="448f517d-554f-44a3-9582-31f1c317b7fa" providerId="ADAL" clId="{8B84C5ED-3E6D-43B7-AC49-BE6A13BCBA6A}" dt="2021-07-23T12:17:32.288" v="2988" actId="26606"/>
          <ac:grpSpMkLst>
            <pc:docMk/>
            <pc:sldMk cId="2954168013" sldId="3357"/>
            <ac:grpSpMk id="85" creationId="{1B24766B-81CA-44C7-BF11-77A12BA42411}"/>
          </ac:grpSpMkLst>
        </pc:grpChg>
        <pc:grpChg chg="add">
          <ac:chgData name="Keta, Asha" userId="448f517d-554f-44a3-9582-31f1c317b7fa" providerId="ADAL" clId="{8B84C5ED-3E6D-43B7-AC49-BE6A13BCBA6A}" dt="2021-07-23T12:17:32.288" v="2988" actId="26606"/>
          <ac:grpSpMkLst>
            <pc:docMk/>
            <pc:sldMk cId="2954168013" sldId="3357"/>
            <ac:grpSpMk id="92" creationId="{94030ADA-F758-4871-82A9-A900D3A1CF27}"/>
          </ac:grpSpMkLst>
        </pc:grpChg>
      </pc:sldChg>
      <pc:sldChg chg="addSp delSp modSp new mod ord setBg">
        <pc:chgData name="Keta, Asha" userId="448f517d-554f-44a3-9582-31f1c317b7fa" providerId="ADAL" clId="{8B84C5ED-3E6D-43B7-AC49-BE6A13BCBA6A}" dt="2021-07-23T12:17:36.421" v="2989" actId="26606"/>
        <pc:sldMkLst>
          <pc:docMk/>
          <pc:sldMk cId="2175632921" sldId="3358"/>
        </pc:sldMkLst>
        <pc:spChg chg="mod">
          <ac:chgData name="Keta, Asha" userId="448f517d-554f-44a3-9582-31f1c317b7fa" providerId="ADAL" clId="{8B84C5ED-3E6D-43B7-AC49-BE6A13BCBA6A}" dt="2021-07-23T12:17:36.421" v="2989" actId="26606"/>
          <ac:spMkLst>
            <pc:docMk/>
            <pc:sldMk cId="2175632921" sldId="3358"/>
            <ac:spMk id="2" creationId="{1BAF9A38-8D0C-49B6-8EB2-62D7942C0E5F}"/>
          </ac:spMkLst>
        </pc:spChg>
        <pc:spChg chg="mod">
          <ac:chgData name="Keta, Asha" userId="448f517d-554f-44a3-9582-31f1c317b7fa" providerId="ADAL" clId="{8B84C5ED-3E6D-43B7-AC49-BE6A13BCBA6A}" dt="2021-07-23T12:17:36.421" v="2989" actId="26606"/>
          <ac:spMkLst>
            <pc:docMk/>
            <pc:sldMk cId="2175632921" sldId="3358"/>
            <ac:spMk id="3" creationId="{747A94A8-0B81-4EFA-A77F-4D7A0AA41142}"/>
          </ac:spMkLst>
        </pc:spChg>
        <pc:spChg chg="add del">
          <ac:chgData name="Keta, Asha" userId="448f517d-554f-44a3-9582-31f1c317b7fa" providerId="ADAL" clId="{8B84C5ED-3E6D-43B7-AC49-BE6A13BCBA6A}" dt="2021-07-23T12:17:36.421" v="2989" actId="26606"/>
          <ac:spMkLst>
            <pc:docMk/>
            <pc:sldMk cId="2175632921" sldId="3358"/>
            <ac:spMk id="8" creationId="{F3C5918A-1DC5-4CF3-AA27-00AA3088AA9F}"/>
          </ac:spMkLst>
        </pc:spChg>
        <pc:spChg chg="add del">
          <ac:chgData name="Keta, Asha" userId="448f517d-554f-44a3-9582-31f1c317b7fa" providerId="ADAL" clId="{8B84C5ED-3E6D-43B7-AC49-BE6A13BCBA6A}" dt="2021-07-23T12:17:36.421" v="2989" actId="26606"/>
          <ac:spMkLst>
            <pc:docMk/>
            <pc:sldMk cId="2175632921" sldId="3358"/>
            <ac:spMk id="10" creationId="{B786683A-6FD6-4BF7-B3B0-DC397677391F}"/>
          </ac:spMkLst>
        </pc:spChg>
        <pc:spChg chg="add del">
          <ac:chgData name="Keta, Asha" userId="448f517d-554f-44a3-9582-31f1c317b7fa" providerId="ADAL" clId="{8B84C5ED-3E6D-43B7-AC49-BE6A13BCBA6A}" dt="2021-07-23T12:17:36.421" v="2989" actId="26606"/>
          <ac:spMkLst>
            <pc:docMk/>
            <pc:sldMk cId="2175632921" sldId="3358"/>
            <ac:spMk id="12" creationId="{05169E50-59FB-4AEE-B61D-44A882A4CD2C}"/>
          </ac:spMkLst>
        </pc:spChg>
        <pc:spChg chg="add del">
          <ac:chgData name="Keta, Asha" userId="448f517d-554f-44a3-9582-31f1c317b7fa" providerId="ADAL" clId="{8B84C5ED-3E6D-43B7-AC49-BE6A13BCBA6A}" dt="2021-07-23T12:17:36.421" v="2989" actId="26606"/>
          <ac:spMkLst>
            <pc:docMk/>
            <pc:sldMk cId="2175632921" sldId="3358"/>
            <ac:spMk id="14" creationId="{117C30F0-5A38-4B60-B632-3AF7C2780824}"/>
          </ac:spMkLst>
        </pc:spChg>
        <pc:spChg chg="add del">
          <ac:chgData name="Keta, Asha" userId="448f517d-554f-44a3-9582-31f1c317b7fa" providerId="ADAL" clId="{8B84C5ED-3E6D-43B7-AC49-BE6A13BCBA6A}" dt="2021-07-23T12:17:36.421" v="2989" actId="26606"/>
          <ac:spMkLst>
            <pc:docMk/>
            <pc:sldMk cId="2175632921" sldId="3358"/>
            <ac:spMk id="16" creationId="{A200CBA5-3F2B-4AAC-9F86-99AFECC19C1D}"/>
          </ac:spMkLst>
        </pc:spChg>
        <pc:spChg chg="add">
          <ac:chgData name="Keta, Asha" userId="448f517d-554f-44a3-9582-31f1c317b7fa" providerId="ADAL" clId="{8B84C5ED-3E6D-43B7-AC49-BE6A13BCBA6A}" dt="2021-07-23T12:17:36.421" v="2989" actId="26606"/>
          <ac:spMkLst>
            <pc:docMk/>
            <pc:sldMk cId="2175632921" sldId="3358"/>
            <ac:spMk id="21" creationId="{EDB4298B-514D-4087-BFCF-5E0B7C9A9979}"/>
          </ac:spMkLst>
        </pc:spChg>
        <pc:grpChg chg="add">
          <ac:chgData name="Keta, Asha" userId="448f517d-554f-44a3-9582-31f1c317b7fa" providerId="ADAL" clId="{8B84C5ED-3E6D-43B7-AC49-BE6A13BCBA6A}" dt="2021-07-23T12:17:36.421" v="2989" actId="26606"/>
          <ac:grpSpMkLst>
            <pc:docMk/>
            <pc:sldMk cId="2175632921" sldId="3358"/>
            <ac:grpSpMk id="23" creationId="{04250D78-05C1-41CC-8744-FF361296252F}"/>
          </ac:grpSpMkLst>
        </pc:grpChg>
      </pc:sldChg>
      <pc:sldChg chg="addSp delSp modSp new mod setBg">
        <pc:chgData name="Keta, Asha" userId="448f517d-554f-44a3-9582-31f1c317b7fa" providerId="ADAL" clId="{8B84C5ED-3E6D-43B7-AC49-BE6A13BCBA6A}" dt="2021-07-23T12:17:24.817" v="2987" actId="26606"/>
        <pc:sldMkLst>
          <pc:docMk/>
          <pc:sldMk cId="2684948791" sldId="3359"/>
        </pc:sldMkLst>
        <pc:spChg chg="add mod">
          <ac:chgData name="Keta, Asha" userId="448f517d-554f-44a3-9582-31f1c317b7fa" providerId="ADAL" clId="{8B84C5ED-3E6D-43B7-AC49-BE6A13BCBA6A}" dt="2021-07-23T12:17:24.817" v="2987" actId="26606"/>
          <ac:spMkLst>
            <pc:docMk/>
            <pc:sldMk cId="2684948791" sldId="3359"/>
            <ac:spMk id="2" creationId="{B3AD71A7-929A-4908-91DC-46E7090307E9}"/>
          </ac:spMkLst>
        </pc:spChg>
        <pc:spChg chg="add del">
          <ac:chgData name="Keta, Asha" userId="448f517d-554f-44a3-9582-31f1c317b7fa" providerId="ADAL" clId="{8B84C5ED-3E6D-43B7-AC49-BE6A13BCBA6A}" dt="2021-07-23T12:17:24.782" v="2986" actId="26606"/>
          <ac:spMkLst>
            <pc:docMk/>
            <pc:sldMk cId="2684948791" sldId="3359"/>
            <ac:spMk id="33" creationId="{6BDBA639-2A71-4A60-A71A-FF1836F546CE}"/>
          </ac:spMkLst>
        </pc:spChg>
        <pc:spChg chg="add del">
          <ac:chgData name="Keta, Asha" userId="448f517d-554f-44a3-9582-31f1c317b7fa" providerId="ADAL" clId="{8B84C5ED-3E6D-43B7-AC49-BE6A13BCBA6A}" dt="2021-07-23T12:17:24.782" v="2986" actId="26606"/>
          <ac:spMkLst>
            <pc:docMk/>
            <pc:sldMk cId="2684948791" sldId="3359"/>
            <ac:spMk id="56" creationId="{D9C506D7-84CB-4057-A44A-465313E78538}"/>
          </ac:spMkLst>
        </pc:spChg>
        <pc:spChg chg="add del">
          <ac:chgData name="Keta, Asha" userId="448f517d-554f-44a3-9582-31f1c317b7fa" providerId="ADAL" clId="{8B84C5ED-3E6D-43B7-AC49-BE6A13BCBA6A}" dt="2021-07-23T12:17:24.782" v="2986" actId="26606"/>
          <ac:spMkLst>
            <pc:docMk/>
            <pc:sldMk cId="2684948791" sldId="3359"/>
            <ac:spMk id="58" creationId="{7842FC68-61FD-4700-8A22-BB8B071884DB}"/>
          </ac:spMkLst>
        </pc:spChg>
        <pc:spChg chg="add">
          <ac:chgData name="Keta, Asha" userId="448f517d-554f-44a3-9582-31f1c317b7fa" providerId="ADAL" clId="{8B84C5ED-3E6D-43B7-AC49-BE6A13BCBA6A}" dt="2021-07-23T12:17:24.817" v="2987" actId="26606"/>
          <ac:spMkLst>
            <pc:docMk/>
            <pc:sldMk cId="2684948791" sldId="3359"/>
            <ac:spMk id="62" creationId="{10CE3618-1D7A-4256-B2AF-9DB692996C65}"/>
          </ac:spMkLst>
        </pc:spChg>
        <pc:spChg chg="add">
          <ac:chgData name="Keta, Asha" userId="448f517d-554f-44a3-9582-31f1c317b7fa" providerId="ADAL" clId="{8B84C5ED-3E6D-43B7-AC49-BE6A13BCBA6A}" dt="2021-07-23T12:17:24.817" v="2987" actId="26606"/>
          <ac:spMkLst>
            <pc:docMk/>
            <pc:sldMk cId="2684948791" sldId="3359"/>
            <ac:spMk id="64" creationId="{3F39476B-1A6D-47CB-AC7A-FB87EF003323}"/>
          </ac:spMkLst>
        </pc:spChg>
        <pc:grpChg chg="add del">
          <ac:chgData name="Keta, Asha" userId="448f517d-554f-44a3-9582-31f1c317b7fa" providerId="ADAL" clId="{8B84C5ED-3E6D-43B7-AC49-BE6A13BCBA6A}" dt="2021-07-23T12:17:24.782" v="2986" actId="26606"/>
          <ac:grpSpMkLst>
            <pc:docMk/>
            <pc:sldMk cId="2684948791" sldId="3359"/>
            <ac:grpSpMk id="7" creationId="{84DB7353-7D7A-431B-A5B6-A3845E6F2BB2}"/>
          </ac:grpSpMkLst>
        </pc:grpChg>
        <pc:grpChg chg="add del">
          <ac:chgData name="Keta, Asha" userId="448f517d-554f-44a3-9582-31f1c317b7fa" providerId="ADAL" clId="{8B84C5ED-3E6D-43B7-AC49-BE6A13BCBA6A}" dt="2021-07-23T12:17:24.782" v="2986" actId="26606"/>
          <ac:grpSpMkLst>
            <pc:docMk/>
            <pc:sldMk cId="2684948791" sldId="3359"/>
            <ac:grpSpMk id="28" creationId="{1B24766B-81CA-44C7-BF11-77A12BA42411}"/>
          </ac:grpSpMkLst>
        </pc:grpChg>
        <pc:grpChg chg="add del">
          <ac:chgData name="Keta, Asha" userId="448f517d-554f-44a3-9582-31f1c317b7fa" providerId="ADAL" clId="{8B84C5ED-3E6D-43B7-AC49-BE6A13BCBA6A}" dt="2021-07-23T12:17:24.782" v="2986" actId="26606"/>
          <ac:grpSpMkLst>
            <pc:docMk/>
            <pc:sldMk cId="2684948791" sldId="3359"/>
            <ac:grpSpMk id="35" creationId="{5E208A8B-5EBD-4532-BE72-26414FA7CFF6}"/>
          </ac:grpSpMkLst>
        </pc:grpChg>
        <pc:grpChg chg="add">
          <ac:chgData name="Keta, Asha" userId="448f517d-554f-44a3-9582-31f1c317b7fa" providerId="ADAL" clId="{8B84C5ED-3E6D-43B7-AC49-BE6A13BCBA6A}" dt="2021-07-23T12:17:24.817" v="2987" actId="26606"/>
          <ac:grpSpMkLst>
            <pc:docMk/>
            <pc:sldMk cId="2684948791" sldId="3359"/>
            <ac:grpSpMk id="60" creationId="{84DB7353-7D7A-431B-A5B6-A3845E6F2BB2}"/>
          </ac:grpSpMkLst>
        </pc:grpChg>
        <pc:grpChg chg="add">
          <ac:chgData name="Keta, Asha" userId="448f517d-554f-44a3-9582-31f1c317b7fa" providerId="ADAL" clId="{8B84C5ED-3E6D-43B7-AC49-BE6A13BCBA6A}" dt="2021-07-23T12:17:24.817" v="2987" actId="26606"/>
          <ac:grpSpMkLst>
            <pc:docMk/>
            <pc:sldMk cId="2684948791" sldId="3359"/>
            <ac:grpSpMk id="61" creationId="{1B24766B-81CA-44C7-BF11-77A12BA42411}"/>
          </ac:grpSpMkLst>
        </pc:grpChg>
        <pc:grpChg chg="add">
          <ac:chgData name="Keta, Asha" userId="448f517d-554f-44a3-9582-31f1c317b7fa" providerId="ADAL" clId="{8B84C5ED-3E6D-43B7-AC49-BE6A13BCBA6A}" dt="2021-07-23T12:17:24.817" v="2987" actId="26606"/>
          <ac:grpSpMkLst>
            <pc:docMk/>
            <pc:sldMk cId="2684948791" sldId="3359"/>
            <ac:grpSpMk id="63" creationId="{D91A9185-A7D5-460B-98BC-0BF2EBD3EEBE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50852-C331-4247-B168-EC47950818B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004DE-57B2-4D22-ADA7-80B86DE76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18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Jenkins polls for the GitHub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changes and pull the latest code to Jenkins and send to SonarQube analysis.(Continues Integration)</a:t>
            </a:r>
          </a:p>
          <a:p>
            <a:pPr marL="228600" indent="-228600">
              <a:buAutoNum type="arabicPeriod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successful quality gates checks, Jenkins will push the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to Ansible container </a:t>
            </a:r>
          </a:p>
          <a:p>
            <a:pPr marL="228600" indent="-228600">
              <a:buAutoNum type="arabicPeriod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Jenkins pipeline triggers automation scripts</a:t>
            </a:r>
          </a:p>
          <a:p>
            <a:pPr marL="228600" indent="-228600">
              <a:buAutoNum type="arabicPeriod"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scripts automates the provisioning of the landing zone 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VNet,Subnet,Firewall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NSG, Network Interface , Public IP )</a:t>
            </a:r>
          </a:p>
          <a:p>
            <a:pPr marL="228600" indent="-228600">
              <a:buAutoNum type="arabicPeriod"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scripts automates the provisioning of Azure VM</a:t>
            </a:r>
          </a:p>
          <a:p>
            <a:pPr marL="228600" indent="-228600">
              <a:buAutoNum type="arabicPeriod"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scripts automates the provisioning of Azure PAAS 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Azure Database for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servers)</a:t>
            </a:r>
          </a:p>
          <a:p>
            <a:pPr marL="228600" indent="-228600">
              <a:buAutoNum type="arabicPeriod"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scripts automates the joining of newly provisioned Azure VM to Azure AD</a:t>
            </a:r>
          </a:p>
          <a:p>
            <a:pPr marL="228600" indent="-228600">
              <a:buAutoNum type="arabicPeriod"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scripts automates the access of Azure AD User to newly provisioned Azure VM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004DE-57B2-4D22-ADA7-80B86DE762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20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Jenkins pipeline triggers automation scripts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scripts automates the </a:t>
            </a:r>
            <a:r>
              <a:rPr lang="en-US" sz="1200" dirty="0"/>
              <a:t>Install PHP and Dependencies for Laravel and Install Composer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Azure VM(Webserver)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scripts automates the </a:t>
            </a:r>
            <a:r>
              <a:rPr lang="en-US" sz="1200" dirty="0"/>
              <a:t>Configure </a:t>
            </a:r>
            <a:r>
              <a:rPr lang="en-US" sz="1200" dirty="0" err="1"/>
              <a:t>MySql</a:t>
            </a:r>
            <a:r>
              <a:rPr lang="en-US" sz="1200" dirty="0"/>
              <a:t> and Webserver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scripts automates the p</a:t>
            </a:r>
            <a:r>
              <a:rPr lang="en-US" sz="1200" dirty="0"/>
              <a:t>ull the latest code base to web server which is placed in ansible container after the SonarQube analysis ,update .env file and run composer install</a:t>
            </a:r>
          </a:p>
          <a:p>
            <a:pPr marL="228600" indent="-228600">
              <a:buAutoNum type="arabicPeriod"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scripts automates the verification process of web application is up and running</a:t>
            </a:r>
          </a:p>
          <a:p>
            <a:pPr marL="228600" indent="-228600">
              <a:buAutoNum type="arabicPeriod"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deploy new changes (Continuous Delivery):</a:t>
            </a:r>
          </a:p>
          <a:p>
            <a:pPr marL="228600" indent="-228600">
              <a:buAutoNum type="arabicPeriod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Client is ok with downtime, they we can follow below steps to deploy the application</a:t>
            </a:r>
          </a:p>
          <a:p>
            <a:pPr marL="685800" lvl="1" indent="-228600">
              <a:buAutoNum type="alphaLcPeriod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 the application</a:t>
            </a:r>
          </a:p>
          <a:p>
            <a:pPr marL="685800" lvl="1" indent="-228600">
              <a:buAutoNum type="alphaLcPeriod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 the latest code in the existing application folder</a:t>
            </a:r>
          </a:p>
          <a:p>
            <a:pPr marL="685800" lvl="1" indent="-228600">
              <a:buAutoNum type="alphaLcPeriod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Composer Install</a:t>
            </a:r>
          </a:p>
          <a:p>
            <a:pPr marL="685800" lvl="1" indent="-228600">
              <a:buAutoNum type="alphaLcPeriod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migration can be done if required</a:t>
            </a:r>
          </a:p>
          <a:p>
            <a:pPr marL="685800" lvl="1" indent="-228600">
              <a:buAutoNum type="alphaLcPeriod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the application</a:t>
            </a:r>
          </a:p>
          <a:p>
            <a:pPr marL="0" indent="0">
              <a:buNone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For Zero-Downtime Deployment</a:t>
            </a:r>
          </a:p>
          <a:p>
            <a:pPr lvl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new folder and pull the application code into that folder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Update .env file and run Composer install 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 Update the Symbolic link to point it to new folder</a:t>
            </a:r>
          </a:p>
          <a:p>
            <a:pPr marL="0" indent="0">
              <a:buNone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above approach there is very less/no manual intervention is needed.</a:t>
            </a:r>
          </a:p>
          <a:p>
            <a:pPr marL="0" indent="0">
              <a:buNone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004DE-57B2-4D22-ADA7-80B86DE762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4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CD5EED0B-E2AF-4390-8971-D876FC36D29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88B9D6B-1D18-4882-AB30-BCDA7DE4F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5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ED0B-E2AF-4390-8971-D876FC36D29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D6B-1D18-4882-AB30-BCDA7DE4F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6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D5EED0B-E2AF-4390-8971-D876FC36D29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88B9D6B-1D18-4882-AB30-BCDA7DE4F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1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ED0B-E2AF-4390-8971-D876FC36D29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D6B-1D18-4882-AB30-BCDA7DE4F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9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D5EED0B-E2AF-4390-8971-D876FC36D29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88B9D6B-1D18-4882-AB30-BCDA7DE4F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4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D5EED0B-E2AF-4390-8971-D876FC36D29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88B9D6B-1D18-4882-AB30-BCDA7DE4F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7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D5EED0B-E2AF-4390-8971-D876FC36D29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88B9D6B-1D18-4882-AB30-BCDA7DE4F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2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ED0B-E2AF-4390-8971-D876FC36D29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D6B-1D18-4882-AB30-BCDA7DE4F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4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D5EED0B-E2AF-4390-8971-D876FC36D29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88B9D6B-1D18-4882-AB30-BCDA7DE4F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3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ED0B-E2AF-4390-8971-D876FC36D29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D6B-1D18-4882-AB30-BCDA7DE4F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2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D5EED0B-E2AF-4390-8971-D876FC36D29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888B9D6B-1D18-4882-AB30-BCDA7DE4F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0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EED0B-E2AF-4390-8971-D876FC36D29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B9D6B-1D18-4882-AB30-BCDA7DE4F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5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62704ED4-17AD-4155-82BF-349125232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4030ADA-F758-4871-82A9-A900D3A1C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C03A5D77-B569-4446-A13F-5F2B66B89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1910AFDB-600F-419E-B8A2-C910C91CC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8BA9642D-E707-4E5C-AD56-5B4201F77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6BE43368-BE27-4B0F-996B-F8020ECC8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1C2AFC90-DCD5-4CC4-B572-09469E892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EEC73C1F-7C9B-41BF-A454-152B90AF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B9387A9D-115C-4CC5-9107-97827EFF8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69CF2257-1227-45F2-8310-EF03857E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914D598B-12C8-4050-872B-AB3C4790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43441426-0436-4C62-93CB-7B2312119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8174AF5F-E0DA-457B-9C6D-B6793C36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40D36E6D-6BFF-4FB5-9EEB-3A36B7956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5159A95D-574D-4341-8A5B-5EB05EF2C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CC2519B6-9E4D-48AA-8E1D-413BEEEE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91EFD00E-D9BB-4F8F-9652-1514A200A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78EDA1A4-47D4-4C8C-94C1-20520CA08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EF948F9B-2B64-4D46-B645-564490CD5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95BA89D9-B358-4064-A9B6-44592BB97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B1D008F9-9A52-429E-9615-0BB796945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4BAAF5C-577F-43DB-8ACD-EDAB5A54E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alpha val="38000"/>
                </a:schemeClr>
              </a:gs>
              <a:gs pos="0">
                <a:schemeClr val="bg1">
                  <a:lumMod val="95000"/>
                  <a:alpha val="12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561A3-3436-4822-814A-AD7CA8FC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1" y="760830"/>
            <a:ext cx="6884244" cy="5336340"/>
          </a:xfrm>
        </p:spPr>
        <p:txBody>
          <a:bodyPr vert="horz" lIns="228600" tIns="228600" rIns="228600" bIns="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8800">
                <a:solidFill>
                  <a:schemeClr val="tx1"/>
                </a:solidFill>
              </a:rPr>
              <a:t>DevOps Automation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AE0C4-4D52-4CDC-80ED-0A09AA1A8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688" y="760830"/>
            <a:ext cx="3065591" cy="5336340"/>
          </a:xfrm>
        </p:spPr>
        <p:txBody>
          <a:bodyPr vert="horz" lIns="91440" tIns="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/>
              <a:t> - Asha Keta</a:t>
            </a:r>
          </a:p>
        </p:txBody>
      </p:sp>
      <p:sp>
        <p:nvSpPr>
          <p:cNvPr id="115" name="Isosceles Triangle 114">
            <a:extLst>
              <a:ext uri="{FF2B5EF4-FFF2-40B4-BE49-F238E27FC236}">
                <a16:creationId xmlns:a16="http://schemas.microsoft.com/office/drawing/2014/main" id="{78B6E08A-861F-4A1A-BCF0-69429C5A2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025316" y="3342776"/>
            <a:ext cx="200040" cy="1724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16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AF9A38-8D0C-49B6-8EB2-62D7942C0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7" y="630936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A94A8-0B81-4EFA-A77F-4D7A0AA41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177" y="2161348"/>
            <a:ext cx="6677551" cy="3890460"/>
          </a:xfrm>
        </p:spPr>
        <p:txBody>
          <a:bodyPr anchor="ctr">
            <a:normAutofit/>
          </a:bodyPr>
          <a:lstStyle/>
          <a:p>
            <a:r>
              <a:rPr lang="en-US" sz="1500" b="1"/>
              <a:t>Developer</a:t>
            </a:r>
          </a:p>
          <a:p>
            <a:pPr marL="0" indent="0">
              <a:buNone/>
            </a:pPr>
            <a:r>
              <a:rPr lang="en-US" sz="1500"/>
              <a:t>As a developer, I should be able to move my code from my local development environment into a production hosting environment with as little human intervention as possible.</a:t>
            </a:r>
          </a:p>
          <a:p>
            <a:r>
              <a:rPr lang="en-US" sz="1500" b="1"/>
              <a:t>Business stakeholder</a:t>
            </a:r>
          </a:p>
          <a:p>
            <a:pPr marL="0" indent="0">
              <a:buNone/>
            </a:pPr>
            <a:r>
              <a:rPr lang="en-US" sz="1500"/>
              <a:t>As a business stakeholder, I should be confident that the work we are deploying is not going to have a negative impact on the service I depend on.</a:t>
            </a:r>
          </a:p>
          <a:p>
            <a:r>
              <a:rPr lang="en-US" sz="1500" b="1"/>
              <a:t>Site reliability engineer</a:t>
            </a:r>
          </a:p>
          <a:p>
            <a:pPr marL="0" indent="0">
              <a:buNone/>
            </a:pPr>
            <a:r>
              <a:rPr lang="en-US" sz="1500"/>
              <a:t>As a SRE, I want to eliminate as much toil as possible from the deployment process. Please don't involve me at all in a routine deployment.</a:t>
            </a:r>
          </a:p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17563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InfluxDB - Wikipedia">
            <a:extLst>
              <a:ext uri="{FF2B5EF4-FFF2-40B4-BE49-F238E27FC236}">
                <a16:creationId xmlns:a16="http://schemas.microsoft.com/office/drawing/2014/main" id="{C677BE28-EFEC-4C85-8372-12ED8D30A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179" y="4547762"/>
            <a:ext cx="1115968" cy="4143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8FF981-B7E5-41ED-8A56-D484B9C2DC05}"/>
              </a:ext>
            </a:extLst>
          </p:cNvPr>
          <p:cNvSpPr/>
          <p:nvPr/>
        </p:nvSpPr>
        <p:spPr>
          <a:xfrm>
            <a:off x="4087347" y="1387260"/>
            <a:ext cx="5591608" cy="5392088"/>
          </a:xfrm>
          <a:prstGeom prst="rect">
            <a:avLst/>
          </a:prstGeom>
          <a:noFill/>
          <a:ln w="6350">
            <a:solidFill>
              <a:srgbClr val="0070C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13" name="Picture 2" descr="Image result for developers">
            <a:extLst>
              <a:ext uri="{FF2B5EF4-FFF2-40B4-BE49-F238E27FC236}">
                <a16:creationId xmlns:a16="http://schemas.microsoft.com/office/drawing/2014/main" id="{246D27EC-7D2A-4DA7-8220-B724DBFAF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82" y="2210590"/>
            <a:ext cx="787082" cy="67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E1FA4D-C797-4CDD-950E-465A99E092A0}"/>
              </a:ext>
            </a:extLst>
          </p:cNvPr>
          <p:cNvCxnSpPr>
            <a:cxnSpLocks/>
          </p:cNvCxnSpPr>
          <p:nvPr/>
        </p:nvCxnSpPr>
        <p:spPr>
          <a:xfrm>
            <a:off x="1016910" y="2582142"/>
            <a:ext cx="1145305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F85F793-61C5-4821-A4B5-4E61D48CD3A3}"/>
              </a:ext>
            </a:extLst>
          </p:cNvPr>
          <p:cNvSpPr/>
          <p:nvPr/>
        </p:nvSpPr>
        <p:spPr>
          <a:xfrm>
            <a:off x="712789" y="1670418"/>
            <a:ext cx="10924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Graphik"/>
              </a:rPr>
              <a:t>Developer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 develops/updates </a:t>
            </a:r>
            <a:r>
              <a:rPr lang="en-US" sz="800" dirty="0">
                <a:solidFill>
                  <a:prstClr val="black"/>
                </a:solidFill>
                <a:latin typeface="Graphik"/>
              </a:rPr>
              <a:t>the </a:t>
            </a:r>
            <a:r>
              <a:rPr lang="en-US" sz="800" dirty="0" err="1">
                <a:solidFill>
                  <a:prstClr val="black"/>
                </a:solidFill>
                <a:latin typeface="Graphik"/>
              </a:rPr>
              <a:t>IaC</a:t>
            </a:r>
            <a:r>
              <a:rPr lang="en-US" sz="800" dirty="0">
                <a:solidFill>
                  <a:prstClr val="black"/>
                </a:solidFill>
                <a:latin typeface="Graphik"/>
              </a:rPr>
              <a:t> code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and commits to </a:t>
            </a:r>
            <a:r>
              <a:rPr lang="en-US" sz="800" dirty="0">
                <a:solidFill>
                  <a:prstClr val="black"/>
                </a:solidFill>
                <a:latin typeface="Graphik"/>
              </a:rPr>
              <a:t>Bitbucket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A55156-784E-4625-9CF2-EFCD3E37AD7D}"/>
              </a:ext>
            </a:extLst>
          </p:cNvPr>
          <p:cNvCxnSpPr>
            <a:cxnSpLocks/>
          </p:cNvCxnSpPr>
          <p:nvPr/>
        </p:nvCxnSpPr>
        <p:spPr>
          <a:xfrm flipH="1">
            <a:off x="3092160" y="2612074"/>
            <a:ext cx="1495164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88530C4-1155-4E2C-AFEB-C1F10AC4FC22}"/>
              </a:ext>
            </a:extLst>
          </p:cNvPr>
          <p:cNvSpPr/>
          <p:nvPr/>
        </p:nvSpPr>
        <p:spPr>
          <a:xfrm>
            <a:off x="3014518" y="1905929"/>
            <a:ext cx="11961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Jenkins Job checks  out the code from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GitHib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B2F910-89F8-4A85-9DE3-F08E4166EBEA}"/>
              </a:ext>
            </a:extLst>
          </p:cNvPr>
          <p:cNvCxnSpPr>
            <a:cxnSpLocks/>
          </p:cNvCxnSpPr>
          <p:nvPr/>
        </p:nvCxnSpPr>
        <p:spPr>
          <a:xfrm flipV="1">
            <a:off x="6229412" y="2542976"/>
            <a:ext cx="1188530" cy="550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C083A65-2E1F-40D5-878B-303E679D7381}"/>
              </a:ext>
            </a:extLst>
          </p:cNvPr>
          <p:cNvSpPr/>
          <p:nvPr/>
        </p:nvSpPr>
        <p:spPr>
          <a:xfrm>
            <a:off x="6309403" y="1899588"/>
            <a:ext cx="3230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Graphik"/>
              </a:rPr>
              <a:t>Code Quality and Security Scan </a:t>
            </a:r>
          </a:p>
          <a:p>
            <a:r>
              <a:rPr lang="en-US" sz="800" dirty="0">
                <a:solidFill>
                  <a:prstClr val="black"/>
                </a:solidFill>
                <a:latin typeface="Graphik"/>
              </a:rPr>
              <a:t>on the  </a:t>
            </a:r>
            <a:r>
              <a:rPr lang="en-US" sz="800" dirty="0" err="1">
                <a:solidFill>
                  <a:prstClr val="black"/>
                </a:solidFill>
                <a:latin typeface="Graphik"/>
              </a:rPr>
              <a:t>IaC</a:t>
            </a:r>
            <a:r>
              <a:rPr lang="en-US" sz="800" dirty="0">
                <a:solidFill>
                  <a:prstClr val="black"/>
                </a:solidFill>
                <a:latin typeface="Graphik"/>
              </a:rPr>
              <a:t> code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C342BA-6055-40A7-BF9A-82073979DE71}"/>
              </a:ext>
            </a:extLst>
          </p:cNvPr>
          <p:cNvSpPr txBox="1"/>
          <p:nvPr/>
        </p:nvSpPr>
        <p:spPr>
          <a:xfrm>
            <a:off x="6595848" y="1555381"/>
            <a:ext cx="2196170" cy="246221"/>
          </a:xfrm>
          <a:prstGeom prst="rect">
            <a:avLst/>
          </a:prstGeom>
          <a:solidFill>
            <a:srgbClr val="00F3FF"/>
          </a:solidFill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FF7D">
                    <a:lumMod val="50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Continuous Integration</a:t>
            </a:r>
          </a:p>
        </p:txBody>
      </p:sp>
      <p:sp>
        <p:nvSpPr>
          <p:cNvPr id="76" name="Star: 8 Points 75">
            <a:extLst>
              <a:ext uri="{FF2B5EF4-FFF2-40B4-BE49-F238E27FC236}">
                <a16:creationId xmlns:a16="http://schemas.microsoft.com/office/drawing/2014/main" id="{3FBAA559-E898-4818-B302-7BCB61F17056}"/>
              </a:ext>
            </a:extLst>
          </p:cNvPr>
          <p:cNvSpPr/>
          <p:nvPr/>
        </p:nvSpPr>
        <p:spPr>
          <a:xfrm>
            <a:off x="1309508" y="2434085"/>
            <a:ext cx="462125" cy="355979"/>
          </a:xfrm>
          <a:prstGeom prst="star8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7" name="Star: 8 Points 76">
            <a:extLst>
              <a:ext uri="{FF2B5EF4-FFF2-40B4-BE49-F238E27FC236}">
                <a16:creationId xmlns:a16="http://schemas.microsoft.com/office/drawing/2014/main" id="{01A7D6DE-92D2-4BA2-9AA9-053020394BAC}"/>
              </a:ext>
            </a:extLst>
          </p:cNvPr>
          <p:cNvSpPr/>
          <p:nvPr/>
        </p:nvSpPr>
        <p:spPr>
          <a:xfrm>
            <a:off x="3498715" y="2437998"/>
            <a:ext cx="462125" cy="355979"/>
          </a:xfrm>
          <a:prstGeom prst="star8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78" name="Star: 8 Points 77">
            <a:extLst>
              <a:ext uri="{FF2B5EF4-FFF2-40B4-BE49-F238E27FC236}">
                <a16:creationId xmlns:a16="http://schemas.microsoft.com/office/drawing/2014/main" id="{D802AE42-4077-4815-83E7-4C816E3F8493}"/>
              </a:ext>
            </a:extLst>
          </p:cNvPr>
          <p:cNvSpPr/>
          <p:nvPr/>
        </p:nvSpPr>
        <p:spPr>
          <a:xfrm>
            <a:off x="6720602" y="2385818"/>
            <a:ext cx="462125" cy="355979"/>
          </a:xfrm>
          <a:prstGeom prst="star8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C99594-0EC0-4715-B761-ACC660294331}"/>
              </a:ext>
            </a:extLst>
          </p:cNvPr>
          <p:cNvGrpSpPr/>
          <p:nvPr/>
        </p:nvGrpSpPr>
        <p:grpSpPr>
          <a:xfrm>
            <a:off x="4737575" y="1919691"/>
            <a:ext cx="1638144" cy="1336684"/>
            <a:chOff x="4819767" y="676523"/>
            <a:chExt cx="1638144" cy="1336684"/>
          </a:xfrm>
        </p:grpSpPr>
        <p:pic>
          <p:nvPicPr>
            <p:cNvPr id="4" name="Picture 4" descr="Image result for jenkins icon">
              <a:extLst>
                <a:ext uri="{FF2B5EF4-FFF2-40B4-BE49-F238E27FC236}">
                  <a16:creationId xmlns:a16="http://schemas.microsoft.com/office/drawing/2014/main" id="{192DD24A-B743-4EC2-A65A-6AE9C894A0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9767" y="676523"/>
              <a:ext cx="1432443" cy="107414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89" name="Picture 6" descr="Image result for docker logo">
              <a:extLst>
                <a:ext uri="{FF2B5EF4-FFF2-40B4-BE49-F238E27FC236}">
                  <a16:creationId xmlns:a16="http://schemas.microsoft.com/office/drawing/2014/main" id="{4F15422D-BCE7-4DBF-B2C4-E9A0B6FF0C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7489" y="1636594"/>
              <a:ext cx="620422" cy="376613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5A7EA40-998C-465A-AEBF-E42FF67EAF2E}"/>
              </a:ext>
            </a:extLst>
          </p:cNvPr>
          <p:cNvGrpSpPr/>
          <p:nvPr/>
        </p:nvGrpSpPr>
        <p:grpSpPr>
          <a:xfrm>
            <a:off x="7500214" y="2223917"/>
            <a:ext cx="2056061" cy="844151"/>
            <a:chOff x="7981251" y="854139"/>
            <a:chExt cx="2056061" cy="844151"/>
          </a:xfrm>
        </p:grpSpPr>
        <p:pic>
          <p:nvPicPr>
            <p:cNvPr id="83" name="Picture 8" descr="Image result for sonarqube logo">
              <a:extLst>
                <a:ext uri="{FF2B5EF4-FFF2-40B4-BE49-F238E27FC236}">
                  <a16:creationId xmlns:a16="http://schemas.microsoft.com/office/drawing/2014/main" id="{655AC1F7-3F71-4F2F-BE1E-55DBEC5E8D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1251" y="854139"/>
              <a:ext cx="1651351" cy="60393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0" name="Picture 6" descr="Image result for docker logo">
              <a:extLst>
                <a:ext uri="{FF2B5EF4-FFF2-40B4-BE49-F238E27FC236}">
                  <a16:creationId xmlns:a16="http://schemas.microsoft.com/office/drawing/2014/main" id="{D3BF2258-8617-498E-BB7D-BF132A2D91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6890" y="1321677"/>
              <a:ext cx="620422" cy="376613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362363EB-2C9A-4737-9ED6-058B48012118}"/>
              </a:ext>
            </a:extLst>
          </p:cNvPr>
          <p:cNvSpPr/>
          <p:nvPr/>
        </p:nvSpPr>
        <p:spPr>
          <a:xfrm>
            <a:off x="2138100" y="3056305"/>
            <a:ext cx="1474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Graphik"/>
              </a:rPr>
              <a:t>Version Control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3D8ABC-6697-4871-BA71-2404E5846E03}"/>
              </a:ext>
            </a:extLst>
          </p:cNvPr>
          <p:cNvCxnSpPr>
            <a:cxnSpLocks/>
          </p:cNvCxnSpPr>
          <p:nvPr/>
        </p:nvCxnSpPr>
        <p:spPr>
          <a:xfrm flipH="1">
            <a:off x="8219742" y="2879761"/>
            <a:ext cx="6888" cy="120354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Star: 8 Points 91">
            <a:extLst>
              <a:ext uri="{FF2B5EF4-FFF2-40B4-BE49-F238E27FC236}">
                <a16:creationId xmlns:a16="http://schemas.microsoft.com/office/drawing/2014/main" id="{C6B1F534-A7D7-4BB4-9C27-D6A88862CAEA}"/>
              </a:ext>
            </a:extLst>
          </p:cNvPr>
          <p:cNvSpPr/>
          <p:nvPr/>
        </p:nvSpPr>
        <p:spPr>
          <a:xfrm>
            <a:off x="7918975" y="3238204"/>
            <a:ext cx="462125" cy="355979"/>
          </a:xfrm>
          <a:prstGeom prst="star8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A4BDA2-8C3B-4127-8B22-C55158415FA8}"/>
              </a:ext>
            </a:extLst>
          </p:cNvPr>
          <p:cNvSpPr/>
          <p:nvPr/>
        </p:nvSpPr>
        <p:spPr>
          <a:xfrm>
            <a:off x="8256339" y="3117928"/>
            <a:ext cx="1182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Graphik"/>
              </a:rPr>
              <a:t>After Sonar scanner analysis the </a:t>
            </a:r>
            <a:r>
              <a:rPr lang="en-US" sz="800" dirty="0" err="1">
                <a:solidFill>
                  <a:prstClr val="black"/>
                </a:solidFill>
                <a:latin typeface="Graphik"/>
              </a:rPr>
              <a:t>IaC</a:t>
            </a:r>
            <a:r>
              <a:rPr lang="en-US" sz="800" dirty="0">
                <a:solidFill>
                  <a:prstClr val="black"/>
                </a:solidFill>
                <a:latin typeface="Graphik"/>
              </a:rPr>
              <a:t> code will be moved to Ansible docker container</a:t>
            </a:r>
          </a:p>
        </p:txBody>
      </p:sp>
      <p:sp>
        <p:nvSpPr>
          <p:cNvPr id="67" name="Footer Placeholder 1">
            <a:extLst>
              <a:ext uri="{FF2B5EF4-FFF2-40B4-BE49-F238E27FC236}">
                <a16:creationId xmlns:a16="http://schemas.microsoft.com/office/drawing/2014/main" id="{4F6E0AD5-F217-463C-AF45-436AF6F2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83706" y="7815179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Copyright 2020 Accenture. All rights reserved.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E67EA97-EA14-4BF9-8D0C-FF2BBE75B1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5777" y="2361076"/>
            <a:ext cx="804546" cy="6386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87FD06-DFFE-4243-8159-63EF1B559386}"/>
              </a:ext>
            </a:extLst>
          </p:cNvPr>
          <p:cNvSpPr/>
          <p:nvPr/>
        </p:nvSpPr>
        <p:spPr>
          <a:xfrm>
            <a:off x="0" y="57699"/>
            <a:ext cx="1177752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Automated Infrastructure Deployment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B76C22-DC89-404F-B3A5-E1C452AFD64F}"/>
              </a:ext>
            </a:extLst>
          </p:cNvPr>
          <p:cNvCxnSpPr>
            <a:cxnSpLocks/>
            <a:stCxn id="9" idx="1"/>
            <a:endCxn id="34" idx="3"/>
          </p:cNvCxnSpPr>
          <p:nvPr/>
        </p:nvCxnSpPr>
        <p:spPr>
          <a:xfrm flipH="1" flipV="1">
            <a:off x="5523147" y="4754927"/>
            <a:ext cx="1801216" cy="6353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B837595C-4AD5-46DA-B52C-F5A2B7DF62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97931" y="4406405"/>
            <a:ext cx="463221" cy="4632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684A7B2-CC8B-4CA0-8BC8-C58820831FAC}"/>
              </a:ext>
            </a:extLst>
          </p:cNvPr>
          <p:cNvCxnSpPr>
            <a:cxnSpLocks/>
            <a:stCxn id="36" idx="0"/>
          </p:cNvCxnSpPr>
          <p:nvPr/>
        </p:nvCxnSpPr>
        <p:spPr>
          <a:xfrm rot="5400000" flipH="1" flipV="1">
            <a:off x="4607586" y="5257570"/>
            <a:ext cx="591409" cy="45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C2EBC69-8159-4882-B484-CEE2764BF407}"/>
              </a:ext>
            </a:extLst>
          </p:cNvPr>
          <p:cNvGrpSpPr/>
          <p:nvPr/>
        </p:nvGrpSpPr>
        <p:grpSpPr>
          <a:xfrm>
            <a:off x="4396904" y="5553502"/>
            <a:ext cx="1572610" cy="836604"/>
            <a:chOff x="4871680" y="5647383"/>
            <a:chExt cx="1572610" cy="650067"/>
          </a:xfrm>
        </p:grpSpPr>
        <p:pic>
          <p:nvPicPr>
            <p:cNvPr id="36" name="Picture 35" descr="Grafana for Monitoring Time Series Analytics | InfluxData">
              <a:extLst>
                <a:ext uri="{FF2B5EF4-FFF2-40B4-BE49-F238E27FC236}">
                  <a16:creationId xmlns:a16="http://schemas.microsoft.com/office/drawing/2014/main" id="{445C73BD-7CF5-4A16-948E-E3600EBF5A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1680" y="5647383"/>
              <a:ext cx="1012316" cy="65006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37" name="Picture 6" descr="Image result for docker logo">
              <a:extLst>
                <a:ext uri="{FF2B5EF4-FFF2-40B4-BE49-F238E27FC236}">
                  <a16:creationId xmlns:a16="http://schemas.microsoft.com/office/drawing/2014/main" id="{AC97B1A4-8AD7-4B5F-9C8E-D08FC69081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3868" y="5824269"/>
              <a:ext cx="620422" cy="329713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27E7DD83-412E-4C38-A3E6-8EED0E18E9A6}"/>
              </a:ext>
            </a:extLst>
          </p:cNvPr>
          <p:cNvSpPr/>
          <p:nvPr/>
        </p:nvSpPr>
        <p:spPr>
          <a:xfrm>
            <a:off x="5527585" y="5078510"/>
            <a:ext cx="1158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Graphik"/>
              </a:rPr>
              <a:t> Reporting – Transactional data fetch from InfluxDB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4FD917-5580-4309-B73A-F3B519652FF1}"/>
              </a:ext>
            </a:extLst>
          </p:cNvPr>
          <p:cNvSpPr/>
          <p:nvPr/>
        </p:nvSpPr>
        <p:spPr>
          <a:xfrm>
            <a:off x="5636437" y="3757069"/>
            <a:ext cx="1182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Graphik"/>
              </a:rPr>
              <a:t>Ansible JSON output is stored in InfluxDB for further reporting</a:t>
            </a:r>
          </a:p>
        </p:txBody>
      </p:sp>
      <p:sp>
        <p:nvSpPr>
          <p:cNvPr id="53" name="Star: 8 Points 52">
            <a:extLst>
              <a:ext uri="{FF2B5EF4-FFF2-40B4-BE49-F238E27FC236}">
                <a16:creationId xmlns:a16="http://schemas.microsoft.com/office/drawing/2014/main" id="{E7E626B9-935A-43D6-8DC6-C41227B4286D}"/>
              </a:ext>
            </a:extLst>
          </p:cNvPr>
          <p:cNvSpPr/>
          <p:nvPr/>
        </p:nvSpPr>
        <p:spPr>
          <a:xfrm>
            <a:off x="6661695" y="4597090"/>
            <a:ext cx="462125" cy="355979"/>
          </a:xfrm>
          <a:prstGeom prst="star8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54" name="Star: 8 Points 53">
            <a:extLst>
              <a:ext uri="{FF2B5EF4-FFF2-40B4-BE49-F238E27FC236}">
                <a16:creationId xmlns:a16="http://schemas.microsoft.com/office/drawing/2014/main" id="{3DCBAEB8-9D99-482A-AAC8-FEE2404FE8DF}"/>
              </a:ext>
            </a:extLst>
          </p:cNvPr>
          <p:cNvSpPr/>
          <p:nvPr/>
        </p:nvSpPr>
        <p:spPr>
          <a:xfrm>
            <a:off x="4671999" y="5121398"/>
            <a:ext cx="462125" cy="355979"/>
          </a:xfrm>
          <a:prstGeom prst="star8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65" name="Star: 8 Points 64">
            <a:extLst>
              <a:ext uri="{FF2B5EF4-FFF2-40B4-BE49-F238E27FC236}">
                <a16:creationId xmlns:a16="http://schemas.microsoft.com/office/drawing/2014/main" id="{DC345AAF-F53C-4F21-96CA-0D0981BE2287}"/>
              </a:ext>
            </a:extLst>
          </p:cNvPr>
          <p:cNvSpPr/>
          <p:nvPr/>
        </p:nvSpPr>
        <p:spPr>
          <a:xfrm>
            <a:off x="9160124" y="5402508"/>
            <a:ext cx="462125" cy="355979"/>
          </a:xfrm>
          <a:prstGeom prst="star8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6BDDB-EDF5-4839-9FCF-7111D8D604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24363" y="4083420"/>
            <a:ext cx="1651351" cy="147008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A20B3A3-719D-4B53-B189-8CF4ED313F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35419" y="1863677"/>
            <a:ext cx="1638300" cy="76200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1417785F-8BEB-49EF-80CA-FF4882EF4924}"/>
              </a:ext>
            </a:extLst>
          </p:cNvPr>
          <p:cNvSpPr/>
          <p:nvPr/>
        </p:nvSpPr>
        <p:spPr>
          <a:xfrm>
            <a:off x="10148046" y="1387260"/>
            <a:ext cx="1813047" cy="5392088"/>
          </a:xfrm>
          <a:prstGeom prst="rect">
            <a:avLst/>
          </a:prstGeom>
          <a:noFill/>
          <a:ln w="6350">
            <a:solidFill>
              <a:srgbClr val="0070C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B8724353-F51B-4DFE-B3D3-E751DE9E242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23256" y="2720994"/>
            <a:ext cx="685800" cy="6096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70FBE83-1B47-4205-B8D8-809CB823BEE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76354" y="3369681"/>
            <a:ext cx="857250" cy="59055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8B36F23-E255-4AB2-9208-FB1968D67E1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56453" y="3171733"/>
            <a:ext cx="800100" cy="43815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922F613E-78F3-4F59-A223-DD654246B0F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593362" y="3900242"/>
            <a:ext cx="1304925" cy="60007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4C313DF0-0C2C-4D8C-AF21-CDA21722E27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228347" y="4512999"/>
            <a:ext cx="1295400" cy="47625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EA1EA4C7-3259-4CFF-861E-C2BC53D3CA3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654519" y="4940243"/>
            <a:ext cx="800100" cy="48577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5B11946-36F8-4549-ACDE-896067B7927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239046" y="5416493"/>
            <a:ext cx="914937" cy="11772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EDC40B4A-7BEA-4DAD-8396-85AE6325A83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203850" y="5536148"/>
            <a:ext cx="605041" cy="802562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0F52EA6-6CA9-4C8E-9A45-885CF886F75C}"/>
              </a:ext>
            </a:extLst>
          </p:cNvPr>
          <p:cNvCxnSpPr>
            <a:cxnSpLocks/>
          </p:cNvCxnSpPr>
          <p:nvPr/>
        </p:nvCxnSpPr>
        <p:spPr>
          <a:xfrm>
            <a:off x="8918128" y="4379108"/>
            <a:ext cx="1215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32D1DFB-5695-440E-90EE-713F701C26B3}"/>
              </a:ext>
            </a:extLst>
          </p:cNvPr>
          <p:cNvSpPr txBox="1"/>
          <p:nvPr/>
        </p:nvSpPr>
        <p:spPr>
          <a:xfrm>
            <a:off x="8792018" y="4095623"/>
            <a:ext cx="1437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Provision Landing Zone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EAF77E5-B92C-4E9F-860E-AA75BED566D0}"/>
              </a:ext>
            </a:extLst>
          </p:cNvPr>
          <p:cNvCxnSpPr>
            <a:cxnSpLocks/>
          </p:cNvCxnSpPr>
          <p:nvPr/>
        </p:nvCxnSpPr>
        <p:spPr>
          <a:xfrm>
            <a:off x="8918128" y="4637838"/>
            <a:ext cx="1266268" cy="14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F392BAA-CECA-42C5-A82A-74DAAEA517DA}"/>
              </a:ext>
            </a:extLst>
          </p:cNvPr>
          <p:cNvCxnSpPr>
            <a:cxnSpLocks/>
          </p:cNvCxnSpPr>
          <p:nvPr/>
        </p:nvCxnSpPr>
        <p:spPr>
          <a:xfrm>
            <a:off x="8928822" y="4954021"/>
            <a:ext cx="1196785" cy="2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A67B2A8-95B6-45CC-80B5-42BCB6B82E96}"/>
              </a:ext>
            </a:extLst>
          </p:cNvPr>
          <p:cNvCxnSpPr>
            <a:cxnSpLocks/>
          </p:cNvCxnSpPr>
          <p:nvPr/>
        </p:nvCxnSpPr>
        <p:spPr>
          <a:xfrm>
            <a:off x="8925209" y="5364711"/>
            <a:ext cx="1222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E42E522-3D69-495D-ACEB-FABBB36A50D5}"/>
              </a:ext>
            </a:extLst>
          </p:cNvPr>
          <p:cNvSpPr txBox="1"/>
          <p:nvPr/>
        </p:nvSpPr>
        <p:spPr>
          <a:xfrm>
            <a:off x="8856959" y="4397819"/>
            <a:ext cx="1437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Provision Azure Vm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D243038-2F1D-459E-92EA-D55967B7C2DD}"/>
              </a:ext>
            </a:extLst>
          </p:cNvPr>
          <p:cNvSpPr txBox="1"/>
          <p:nvPr/>
        </p:nvSpPr>
        <p:spPr>
          <a:xfrm>
            <a:off x="8839329" y="4612705"/>
            <a:ext cx="1437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Provision Azure </a:t>
            </a:r>
            <a:r>
              <a:rPr lang="en-US" sz="1000" dirty="0" err="1"/>
              <a:t>MySql</a:t>
            </a:r>
            <a:r>
              <a:rPr lang="en-US" sz="1000" dirty="0"/>
              <a:t> PaaS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4DB63D-6F9A-405C-BA4F-E06102921763}"/>
              </a:ext>
            </a:extLst>
          </p:cNvPr>
          <p:cNvSpPr txBox="1"/>
          <p:nvPr/>
        </p:nvSpPr>
        <p:spPr>
          <a:xfrm>
            <a:off x="8887963" y="4983076"/>
            <a:ext cx="1437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Join Azure AD and provide access</a:t>
            </a:r>
          </a:p>
        </p:txBody>
      </p:sp>
    </p:spTree>
    <p:extLst>
      <p:ext uri="{BB962C8B-B14F-4D97-AF65-F5344CB8AC3E}">
        <p14:creationId xmlns:p14="http://schemas.microsoft.com/office/powerpoint/2010/main" val="321516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InfluxDB - Wikipedia">
            <a:extLst>
              <a:ext uri="{FF2B5EF4-FFF2-40B4-BE49-F238E27FC236}">
                <a16:creationId xmlns:a16="http://schemas.microsoft.com/office/drawing/2014/main" id="{C677BE28-EFEC-4C85-8372-12ED8D30A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179" y="4547762"/>
            <a:ext cx="1115968" cy="4143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8FF981-B7E5-41ED-8A56-D484B9C2DC05}"/>
              </a:ext>
            </a:extLst>
          </p:cNvPr>
          <p:cNvSpPr/>
          <p:nvPr/>
        </p:nvSpPr>
        <p:spPr>
          <a:xfrm>
            <a:off x="4087347" y="1387260"/>
            <a:ext cx="5591608" cy="5392088"/>
          </a:xfrm>
          <a:prstGeom prst="rect">
            <a:avLst/>
          </a:prstGeom>
          <a:noFill/>
          <a:ln w="6350">
            <a:solidFill>
              <a:srgbClr val="0070C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13" name="Picture 2" descr="Image result for developers">
            <a:extLst>
              <a:ext uri="{FF2B5EF4-FFF2-40B4-BE49-F238E27FC236}">
                <a16:creationId xmlns:a16="http://schemas.microsoft.com/office/drawing/2014/main" id="{246D27EC-7D2A-4DA7-8220-B724DBFAF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82" y="2210590"/>
            <a:ext cx="787082" cy="67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E1FA4D-C797-4CDD-950E-465A99E092A0}"/>
              </a:ext>
            </a:extLst>
          </p:cNvPr>
          <p:cNvCxnSpPr>
            <a:cxnSpLocks/>
          </p:cNvCxnSpPr>
          <p:nvPr/>
        </p:nvCxnSpPr>
        <p:spPr>
          <a:xfrm>
            <a:off x="1016910" y="2582142"/>
            <a:ext cx="1145305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F85F793-61C5-4821-A4B5-4E61D48CD3A3}"/>
              </a:ext>
            </a:extLst>
          </p:cNvPr>
          <p:cNvSpPr/>
          <p:nvPr/>
        </p:nvSpPr>
        <p:spPr>
          <a:xfrm>
            <a:off x="712789" y="1670418"/>
            <a:ext cx="10924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Graphik"/>
              </a:rPr>
              <a:t>Developer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 develops/updates </a:t>
            </a:r>
            <a:r>
              <a:rPr lang="en-US" sz="800" dirty="0">
                <a:solidFill>
                  <a:prstClr val="black"/>
                </a:solidFill>
                <a:latin typeface="Graphik"/>
              </a:rPr>
              <a:t>the Application code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and commits to </a:t>
            </a:r>
            <a:r>
              <a:rPr lang="en-US" sz="800" dirty="0">
                <a:solidFill>
                  <a:prstClr val="black"/>
                </a:solidFill>
                <a:latin typeface="Graphik"/>
              </a:rPr>
              <a:t>Bitbucket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A55156-784E-4625-9CF2-EFCD3E37AD7D}"/>
              </a:ext>
            </a:extLst>
          </p:cNvPr>
          <p:cNvCxnSpPr>
            <a:cxnSpLocks/>
          </p:cNvCxnSpPr>
          <p:nvPr/>
        </p:nvCxnSpPr>
        <p:spPr>
          <a:xfrm flipH="1">
            <a:off x="3092160" y="2612074"/>
            <a:ext cx="1495164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88530C4-1155-4E2C-AFEB-C1F10AC4FC22}"/>
              </a:ext>
            </a:extLst>
          </p:cNvPr>
          <p:cNvSpPr/>
          <p:nvPr/>
        </p:nvSpPr>
        <p:spPr>
          <a:xfrm>
            <a:off x="3014518" y="1905929"/>
            <a:ext cx="11961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Jenkins Job checks  out the code from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GitHib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B2F910-89F8-4A85-9DE3-F08E4166EBEA}"/>
              </a:ext>
            </a:extLst>
          </p:cNvPr>
          <p:cNvCxnSpPr>
            <a:cxnSpLocks/>
          </p:cNvCxnSpPr>
          <p:nvPr/>
        </p:nvCxnSpPr>
        <p:spPr>
          <a:xfrm flipV="1">
            <a:off x="6229412" y="2542976"/>
            <a:ext cx="1188530" cy="550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C083A65-2E1F-40D5-878B-303E679D7381}"/>
              </a:ext>
            </a:extLst>
          </p:cNvPr>
          <p:cNvSpPr/>
          <p:nvPr/>
        </p:nvSpPr>
        <p:spPr>
          <a:xfrm>
            <a:off x="6309403" y="1899588"/>
            <a:ext cx="3230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Graphik"/>
              </a:rPr>
              <a:t>Code Quality and Security Scan </a:t>
            </a:r>
          </a:p>
          <a:p>
            <a:r>
              <a:rPr lang="en-US" sz="800" dirty="0">
                <a:solidFill>
                  <a:prstClr val="black"/>
                </a:solidFill>
                <a:latin typeface="Graphik"/>
              </a:rPr>
              <a:t>on the Application code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C342BA-6055-40A7-BF9A-82073979DE71}"/>
              </a:ext>
            </a:extLst>
          </p:cNvPr>
          <p:cNvSpPr txBox="1"/>
          <p:nvPr/>
        </p:nvSpPr>
        <p:spPr>
          <a:xfrm>
            <a:off x="6595848" y="1555381"/>
            <a:ext cx="2196170" cy="246221"/>
          </a:xfrm>
          <a:prstGeom prst="rect">
            <a:avLst/>
          </a:prstGeom>
          <a:solidFill>
            <a:srgbClr val="00F3FF"/>
          </a:solidFill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FF7D">
                    <a:lumMod val="50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Continuous Integration</a:t>
            </a:r>
          </a:p>
        </p:txBody>
      </p:sp>
      <p:sp>
        <p:nvSpPr>
          <p:cNvPr id="76" name="Star: 8 Points 75">
            <a:extLst>
              <a:ext uri="{FF2B5EF4-FFF2-40B4-BE49-F238E27FC236}">
                <a16:creationId xmlns:a16="http://schemas.microsoft.com/office/drawing/2014/main" id="{3FBAA559-E898-4818-B302-7BCB61F17056}"/>
              </a:ext>
            </a:extLst>
          </p:cNvPr>
          <p:cNvSpPr/>
          <p:nvPr/>
        </p:nvSpPr>
        <p:spPr>
          <a:xfrm>
            <a:off x="1309508" y="2434085"/>
            <a:ext cx="462125" cy="355979"/>
          </a:xfrm>
          <a:prstGeom prst="star8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7" name="Star: 8 Points 76">
            <a:extLst>
              <a:ext uri="{FF2B5EF4-FFF2-40B4-BE49-F238E27FC236}">
                <a16:creationId xmlns:a16="http://schemas.microsoft.com/office/drawing/2014/main" id="{01A7D6DE-92D2-4BA2-9AA9-053020394BAC}"/>
              </a:ext>
            </a:extLst>
          </p:cNvPr>
          <p:cNvSpPr/>
          <p:nvPr/>
        </p:nvSpPr>
        <p:spPr>
          <a:xfrm>
            <a:off x="3498715" y="2437998"/>
            <a:ext cx="462125" cy="355979"/>
          </a:xfrm>
          <a:prstGeom prst="star8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78" name="Star: 8 Points 77">
            <a:extLst>
              <a:ext uri="{FF2B5EF4-FFF2-40B4-BE49-F238E27FC236}">
                <a16:creationId xmlns:a16="http://schemas.microsoft.com/office/drawing/2014/main" id="{D802AE42-4077-4815-83E7-4C816E3F8493}"/>
              </a:ext>
            </a:extLst>
          </p:cNvPr>
          <p:cNvSpPr/>
          <p:nvPr/>
        </p:nvSpPr>
        <p:spPr>
          <a:xfrm>
            <a:off x="6720602" y="2385818"/>
            <a:ext cx="462125" cy="355979"/>
          </a:xfrm>
          <a:prstGeom prst="star8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C99594-0EC0-4715-B761-ACC660294331}"/>
              </a:ext>
            </a:extLst>
          </p:cNvPr>
          <p:cNvGrpSpPr/>
          <p:nvPr/>
        </p:nvGrpSpPr>
        <p:grpSpPr>
          <a:xfrm>
            <a:off x="4737575" y="1919691"/>
            <a:ext cx="1638144" cy="1336684"/>
            <a:chOff x="4819767" y="676523"/>
            <a:chExt cx="1638144" cy="1336684"/>
          </a:xfrm>
        </p:grpSpPr>
        <p:pic>
          <p:nvPicPr>
            <p:cNvPr id="4" name="Picture 4" descr="Image result for jenkins icon">
              <a:extLst>
                <a:ext uri="{FF2B5EF4-FFF2-40B4-BE49-F238E27FC236}">
                  <a16:creationId xmlns:a16="http://schemas.microsoft.com/office/drawing/2014/main" id="{192DD24A-B743-4EC2-A65A-6AE9C894A0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9767" y="676523"/>
              <a:ext cx="1432443" cy="107414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89" name="Picture 6" descr="Image result for docker logo">
              <a:extLst>
                <a:ext uri="{FF2B5EF4-FFF2-40B4-BE49-F238E27FC236}">
                  <a16:creationId xmlns:a16="http://schemas.microsoft.com/office/drawing/2014/main" id="{4F15422D-BCE7-4DBF-B2C4-E9A0B6FF0C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7489" y="1636594"/>
              <a:ext cx="620422" cy="376613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5A7EA40-998C-465A-AEBF-E42FF67EAF2E}"/>
              </a:ext>
            </a:extLst>
          </p:cNvPr>
          <p:cNvGrpSpPr/>
          <p:nvPr/>
        </p:nvGrpSpPr>
        <p:grpSpPr>
          <a:xfrm>
            <a:off x="7500214" y="2223917"/>
            <a:ext cx="2056061" cy="844151"/>
            <a:chOff x="7981251" y="854139"/>
            <a:chExt cx="2056061" cy="844151"/>
          </a:xfrm>
        </p:grpSpPr>
        <p:pic>
          <p:nvPicPr>
            <p:cNvPr id="83" name="Picture 8" descr="Image result for sonarqube logo">
              <a:extLst>
                <a:ext uri="{FF2B5EF4-FFF2-40B4-BE49-F238E27FC236}">
                  <a16:creationId xmlns:a16="http://schemas.microsoft.com/office/drawing/2014/main" id="{655AC1F7-3F71-4F2F-BE1E-55DBEC5E8D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1251" y="854139"/>
              <a:ext cx="1651351" cy="60393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0" name="Picture 6" descr="Image result for docker logo">
              <a:extLst>
                <a:ext uri="{FF2B5EF4-FFF2-40B4-BE49-F238E27FC236}">
                  <a16:creationId xmlns:a16="http://schemas.microsoft.com/office/drawing/2014/main" id="{D3BF2258-8617-498E-BB7D-BF132A2D91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6890" y="1321677"/>
              <a:ext cx="620422" cy="376613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362363EB-2C9A-4737-9ED6-058B48012118}"/>
              </a:ext>
            </a:extLst>
          </p:cNvPr>
          <p:cNvSpPr/>
          <p:nvPr/>
        </p:nvSpPr>
        <p:spPr>
          <a:xfrm>
            <a:off x="2165150" y="3095836"/>
            <a:ext cx="1474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Graphik"/>
              </a:rPr>
              <a:t>Version Control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3D8ABC-6697-4871-BA71-2404E5846E03}"/>
              </a:ext>
            </a:extLst>
          </p:cNvPr>
          <p:cNvCxnSpPr>
            <a:cxnSpLocks/>
          </p:cNvCxnSpPr>
          <p:nvPr/>
        </p:nvCxnSpPr>
        <p:spPr>
          <a:xfrm flipH="1">
            <a:off x="8219742" y="2879761"/>
            <a:ext cx="6888" cy="120354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Star: 8 Points 91">
            <a:extLst>
              <a:ext uri="{FF2B5EF4-FFF2-40B4-BE49-F238E27FC236}">
                <a16:creationId xmlns:a16="http://schemas.microsoft.com/office/drawing/2014/main" id="{C6B1F534-A7D7-4BB4-9C27-D6A88862CAEA}"/>
              </a:ext>
            </a:extLst>
          </p:cNvPr>
          <p:cNvSpPr/>
          <p:nvPr/>
        </p:nvSpPr>
        <p:spPr>
          <a:xfrm>
            <a:off x="7918975" y="3238204"/>
            <a:ext cx="462125" cy="355979"/>
          </a:xfrm>
          <a:prstGeom prst="star8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A4BDA2-8C3B-4127-8B22-C55158415FA8}"/>
              </a:ext>
            </a:extLst>
          </p:cNvPr>
          <p:cNvSpPr/>
          <p:nvPr/>
        </p:nvSpPr>
        <p:spPr>
          <a:xfrm>
            <a:off x="8256339" y="3117928"/>
            <a:ext cx="118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Graphik"/>
              </a:rPr>
              <a:t>After Sonar scanner analysis the Application code will be moved to Ansible docker container</a:t>
            </a:r>
          </a:p>
        </p:txBody>
      </p:sp>
      <p:sp>
        <p:nvSpPr>
          <p:cNvPr id="67" name="Footer Placeholder 1">
            <a:extLst>
              <a:ext uri="{FF2B5EF4-FFF2-40B4-BE49-F238E27FC236}">
                <a16:creationId xmlns:a16="http://schemas.microsoft.com/office/drawing/2014/main" id="{4F6E0AD5-F217-463C-AF45-436AF6F2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83706" y="7815179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Copyright 2020 Accenture. All rights reserved.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E67EA97-EA14-4BF9-8D0C-FF2BBE75B1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5777" y="2361076"/>
            <a:ext cx="804546" cy="6386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87FD06-DFFE-4243-8159-63EF1B559386}"/>
              </a:ext>
            </a:extLst>
          </p:cNvPr>
          <p:cNvSpPr/>
          <p:nvPr/>
        </p:nvSpPr>
        <p:spPr>
          <a:xfrm>
            <a:off x="-467985" y="67498"/>
            <a:ext cx="1265998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Automated Application Deployment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B76C22-DC89-404F-B3A5-E1C452AFD64F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5523147" y="4754927"/>
            <a:ext cx="1801216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B837595C-4AD5-46DA-B52C-F5A2B7DF62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97931" y="4406405"/>
            <a:ext cx="463221" cy="4632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684A7B2-CC8B-4CA0-8BC8-C58820831FAC}"/>
              </a:ext>
            </a:extLst>
          </p:cNvPr>
          <p:cNvCxnSpPr>
            <a:cxnSpLocks/>
            <a:stCxn id="36" idx="0"/>
          </p:cNvCxnSpPr>
          <p:nvPr/>
        </p:nvCxnSpPr>
        <p:spPr>
          <a:xfrm rot="5400000" flipH="1" flipV="1">
            <a:off x="4607586" y="5257570"/>
            <a:ext cx="591409" cy="45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C2EBC69-8159-4882-B484-CEE2764BF407}"/>
              </a:ext>
            </a:extLst>
          </p:cNvPr>
          <p:cNvGrpSpPr/>
          <p:nvPr/>
        </p:nvGrpSpPr>
        <p:grpSpPr>
          <a:xfrm>
            <a:off x="4396904" y="5553502"/>
            <a:ext cx="1572610" cy="836604"/>
            <a:chOff x="4871680" y="5647383"/>
            <a:chExt cx="1572610" cy="650067"/>
          </a:xfrm>
        </p:grpSpPr>
        <p:pic>
          <p:nvPicPr>
            <p:cNvPr id="36" name="Picture 35" descr="Grafana for Monitoring Time Series Analytics | InfluxData">
              <a:extLst>
                <a:ext uri="{FF2B5EF4-FFF2-40B4-BE49-F238E27FC236}">
                  <a16:creationId xmlns:a16="http://schemas.microsoft.com/office/drawing/2014/main" id="{445C73BD-7CF5-4A16-948E-E3600EBF5A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1680" y="5647383"/>
              <a:ext cx="1012316" cy="65006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37" name="Picture 6" descr="Image result for docker logo">
              <a:extLst>
                <a:ext uri="{FF2B5EF4-FFF2-40B4-BE49-F238E27FC236}">
                  <a16:creationId xmlns:a16="http://schemas.microsoft.com/office/drawing/2014/main" id="{AC97B1A4-8AD7-4B5F-9C8E-D08FC69081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3868" y="5824269"/>
              <a:ext cx="620422" cy="329713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27E7DD83-412E-4C38-A3E6-8EED0E18E9A6}"/>
              </a:ext>
            </a:extLst>
          </p:cNvPr>
          <p:cNvSpPr/>
          <p:nvPr/>
        </p:nvSpPr>
        <p:spPr>
          <a:xfrm>
            <a:off x="5527585" y="5078510"/>
            <a:ext cx="1158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Graphik"/>
              </a:rPr>
              <a:t> Reporting – Transactional data fetch from InfluxDB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4FD917-5580-4309-B73A-F3B519652FF1}"/>
              </a:ext>
            </a:extLst>
          </p:cNvPr>
          <p:cNvSpPr/>
          <p:nvPr/>
        </p:nvSpPr>
        <p:spPr>
          <a:xfrm>
            <a:off x="5636437" y="3757069"/>
            <a:ext cx="1182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Graphik"/>
              </a:rPr>
              <a:t>Ansible JSON output is stored in InfluxDB for further reporting</a:t>
            </a:r>
          </a:p>
        </p:txBody>
      </p:sp>
      <p:sp>
        <p:nvSpPr>
          <p:cNvPr id="53" name="Star: 8 Points 52">
            <a:extLst>
              <a:ext uri="{FF2B5EF4-FFF2-40B4-BE49-F238E27FC236}">
                <a16:creationId xmlns:a16="http://schemas.microsoft.com/office/drawing/2014/main" id="{E7E626B9-935A-43D6-8DC6-C41227B4286D}"/>
              </a:ext>
            </a:extLst>
          </p:cNvPr>
          <p:cNvSpPr/>
          <p:nvPr/>
        </p:nvSpPr>
        <p:spPr>
          <a:xfrm>
            <a:off x="6661695" y="4597090"/>
            <a:ext cx="462125" cy="355979"/>
          </a:xfrm>
          <a:prstGeom prst="star8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54" name="Star: 8 Points 53">
            <a:extLst>
              <a:ext uri="{FF2B5EF4-FFF2-40B4-BE49-F238E27FC236}">
                <a16:creationId xmlns:a16="http://schemas.microsoft.com/office/drawing/2014/main" id="{3DCBAEB8-9D99-482A-AAC8-FEE2404FE8DF}"/>
              </a:ext>
            </a:extLst>
          </p:cNvPr>
          <p:cNvSpPr/>
          <p:nvPr/>
        </p:nvSpPr>
        <p:spPr>
          <a:xfrm>
            <a:off x="4671999" y="5121398"/>
            <a:ext cx="462125" cy="355979"/>
          </a:xfrm>
          <a:prstGeom prst="star8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65" name="Star: 8 Points 64">
            <a:extLst>
              <a:ext uri="{FF2B5EF4-FFF2-40B4-BE49-F238E27FC236}">
                <a16:creationId xmlns:a16="http://schemas.microsoft.com/office/drawing/2014/main" id="{DC345AAF-F53C-4F21-96CA-0D0981BE2287}"/>
              </a:ext>
            </a:extLst>
          </p:cNvPr>
          <p:cNvSpPr/>
          <p:nvPr/>
        </p:nvSpPr>
        <p:spPr>
          <a:xfrm>
            <a:off x="9201561" y="3631152"/>
            <a:ext cx="462125" cy="355979"/>
          </a:xfrm>
          <a:prstGeom prst="star8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6BDDB-EDF5-4839-9FCF-7111D8D604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73647" y="4083420"/>
            <a:ext cx="1557661" cy="217049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A20B3A3-719D-4B53-B189-8CF4ED313F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35419" y="1863677"/>
            <a:ext cx="1638300" cy="76200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1417785F-8BEB-49EF-80CA-FF4882EF4924}"/>
              </a:ext>
            </a:extLst>
          </p:cNvPr>
          <p:cNvSpPr/>
          <p:nvPr/>
        </p:nvSpPr>
        <p:spPr>
          <a:xfrm>
            <a:off x="10263195" y="1387260"/>
            <a:ext cx="1697898" cy="5392088"/>
          </a:xfrm>
          <a:prstGeom prst="rect">
            <a:avLst/>
          </a:prstGeom>
          <a:noFill/>
          <a:ln w="6350">
            <a:solidFill>
              <a:srgbClr val="0070C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B8724353-F51B-4DFE-B3D3-E751DE9E242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23256" y="2720994"/>
            <a:ext cx="685800" cy="6096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70FBE83-1B47-4205-B8D8-809CB823BEE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76354" y="3369681"/>
            <a:ext cx="857250" cy="59055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8B36F23-E255-4AB2-9208-FB1968D67E1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56453" y="3171733"/>
            <a:ext cx="800100" cy="43815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922F613E-78F3-4F59-A223-DD654246B0F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583054" y="3900459"/>
            <a:ext cx="1304925" cy="60007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4C313DF0-0C2C-4D8C-AF21-CDA21722E27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265656" y="4450443"/>
            <a:ext cx="1295400" cy="47625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EA1EA4C7-3259-4CFF-861E-C2BC53D3CA3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654519" y="4940243"/>
            <a:ext cx="800100" cy="48577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5B11946-36F8-4549-ACDE-896067B7927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450639" y="5416493"/>
            <a:ext cx="703344" cy="11772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EDC40B4A-7BEA-4DAD-8396-85AE6325A83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254089" y="5536148"/>
            <a:ext cx="554802" cy="802562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0F52EA6-6CA9-4C8E-9A45-885CF886F75C}"/>
              </a:ext>
            </a:extLst>
          </p:cNvPr>
          <p:cNvCxnSpPr>
            <a:cxnSpLocks/>
          </p:cNvCxnSpPr>
          <p:nvPr/>
        </p:nvCxnSpPr>
        <p:spPr>
          <a:xfrm flipV="1">
            <a:off x="8669621" y="4470607"/>
            <a:ext cx="1608799" cy="8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32D1DFB-5695-440E-90EE-713F701C26B3}"/>
              </a:ext>
            </a:extLst>
          </p:cNvPr>
          <p:cNvSpPr txBox="1"/>
          <p:nvPr/>
        </p:nvSpPr>
        <p:spPr>
          <a:xfrm>
            <a:off x="8628993" y="4120132"/>
            <a:ext cx="1606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Install PHP and Dependencies for Laravel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EAF77E5-B92C-4E9F-860E-AA75BED566D0}"/>
              </a:ext>
            </a:extLst>
          </p:cNvPr>
          <p:cNvCxnSpPr>
            <a:cxnSpLocks/>
          </p:cNvCxnSpPr>
          <p:nvPr/>
        </p:nvCxnSpPr>
        <p:spPr>
          <a:xfrm>
            <a:off x="8660380" y="4956153"/>
            <a:ext cx="1593940" cy="5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F392BAA-CECA-42C5-A82A-74DAAEA517DA}"/>
              </a:ext>
            </a:extLst>
          </p:cNvPr>
          <p:cNvCxnSpPr>
            <a:cxnSpLocks/>
          </p:cNvCxnSpPr>
          <p:nvPr/>
        </p:nvCxnSpPr>
        <p:spPr>
          <a:xfrm>
            <a:off x="8691655" y="5393184"/>
            <a:ext cx="1571540" cy="10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A67B2A8-95B6-45CC-80B5-42BCB6B82E96}"/>
              </a:ext>
            </a:extLst>
          </p:cNvPr>
          <p:cNvCxnSpPr>
            <a:cxnSpLocks/>
          </p:cNvCxnSpPr>
          <p:nvPr/>
        </p:nvCxnSpPr>
        <p:spPr>
          <a:xfrm>
            <a:off x="8681699" y="5937429"/>
            <a:ext cx="1553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E42E522-3D69-495D-ACEB-FABBB36A50D5}"/>
              </a:ext>
            </a:extLst>
          </p:cNvPr>
          <p:cNvSpPr txBox="1"/>
          <p:nvPr/>
        </p:nvSpPr>
        <p:spPr>
          <a:xfrm>
            <a:off x="8644925" y="4685388"/>
            <a:ext cx="1437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Install Composer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D243038-2F1D-459E-92EA-D55967B7C2DD}"/>
              </a:ext>
            </a:extLst>
          </p:cNvPr>
          <p:cNvSpPr txBox="1"/>
          <p:nvPr/>
        </p:nvSpPr>
        <p:spPr>
          <a:xfrm>
            <a:off x="8658481" y="5021922"/>
            <a:ext cx="1437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Configure </a:t>
            </a:r>
            <a:r>
              <a:rPr lang="en-US" sz="1000" dirty="0" err="1"/>
              <a:t>MySql</a:t>
            </a:r>
            <a:r>
              <a:rPr lang="en-US" sz="1000" dirty="0"/>
              <a:t> and Webserver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4DB63D-6F9A-405C-BA4F-E06102921763}"/>
              </a:ext>
            </a:extLst>
          </p:cNvPr>
          <p:cNvSpPr txBox="1"/>
          <p:nvPr/>
        </p:nvSpPr>
        <p:spPr>
          <a:xfrm>
            <a:off x="8656760" y="5460948"/>
            <a:ext cx="1760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Pull the latest code base to web server ,update .env file and run composer install</a:t>
            </a:r>
          </a:p>
        </p:txBody>
      </p:sp>
    </p:spTree>
    <p:extLst>
      <p:ext uri="{BB962C8B-B14F-4D97-AF65-F5344CB8AC3E}">
        <p14:creationId xmlns:p14="http://schemas.microsoft.com/office/powerpoint/2010/main" val="188021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6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27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2" name="Rectangle 32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34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3AD71A7-929A-4908-91DC-46E7090307E9}"/>
              </a:ext>
            </a:extLst>
          </p:cNvPr>
          <p:cNvSpPr txBox="1"/>
          <p:nvPr/>
        </p:nvSpPr>
        <p:spPr>
          <a:xfrm>
            <a:off x="2037374" y="1263404"/>
            <a:ext cx="8247189" cy="3115075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spc="-15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64" name="Isosceles Triangle 55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4879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95</TotalTime>
  <Words>622</Words>
  <Application>Microsoft Office PowerPoint</Application>
  <PresentationFormat>Widescreen</PresentationFormat>
  <Paragraphs>85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Graphik</vt:lpstr>
      <vt:lpstr>Rockwell</vt:lpstr>
      <vt:lpstr>Wingdings</vt:lpstr>
      <vt:lpstr>Atlas</vt:lpstr>
      <vt:lpstr>DevOps Automation Solution</vt:lpstr>
      <vt:lpstr>User stories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Keta, Asha</dc:creator>
  <cp:lastModifiedBy>Keta, Asha</cp:lastModifiedBy>
  <cp:revision>2</cp:revision>
  <dcterms:created xsi:type="dcterms:W3CDTF">2021-07-23T06:35:49Z</dcterms:created>
  <dcterms:modified xsi:type="dcterms:W3CDTF">2021-07-23T12:18:18Z</dcterms:modified>
</cp:coreProperties>
</file>