
<file path=[Content_Types].xml><?xml version="1.0" encoding="utf-8"?>
<Types xmlns="http://schemas.openxmlformats.org/package/2006/content-types">
  <Override PartName="/_rels/.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a:t>
            </a:r>
            <a:r>
              <a:rPr b="0" lang="en-US" sz="6000" spc="-1" strike="noStrike">
                <a:solidFill>
                  <a:srgbClr val="000000"/>
                </a:solidFill>
                <a:uFill>
                  <a:solidFill>
                    <a:srgbClr val="ffffff"/>
                  </a:solidFill>
                </a:uFill>
                <a:latin typeface="Calibri Light"/>
              </a:rPr>
              <a:t>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07/06/19</a:t>
            </a:r>
            <a:endParaRPr b="0" lang="en-IN"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38EAAB4-B99B-43F2-945D-F8288DE3C35B}"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07/06/19</a:t>
            </a:r>
            <a:endParaRPr b="0"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D59CA547-2B31-40BB-B651-38DEB9F6662E}"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p>
            <a:pPr algn="ctr">
              <a:lnSpc>
                <a:spcPct val="100000"/>
              </a:lnSpc>
            </a:pPr>
            <a:r>
              <a:rPr b="0" lang="en-US" sz="6000" spc="-1" strike="noStrike">
                <a:solidFill>
                  <a:srgbClr val="000000"/>
                </a:solidFill>
                <a:uFill>
                  <a:solidFill>
                    <a:srgbClr val="ffffff"/>
                  </a:solidFill>
                </a:uFill>
                <a:latin typeface="Calibri Light"/>
              </a:rPr>
              <a:t>Security Groups</a:t>
            </a:r>
            <a:endParaRPr b="0" lang="en-US" sz="1800" spc="-1" strike="noStrike">
              <a:solidFill>
                <a:srgbClr val="000000"/>
              </a:solidFill>
              <a:uFill>
                <a:solidFill>
                  <a:srgbClr val="ffffff"/>
                </a:solidFill>
              </a:uFill>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AWS Security Groups</a:t>
            </a:r>
            <a:endParaRPr b="0" lang="en-US" sz="1800" spc="-1" strike="noStrike">
              <a:solidFill>
                <a:srgbClr val="000000"/>
              </a:solidFill>
              <a:uFill>
                <a:solidFill>
                  <a:srgbClr val="ffffff"/>
                </a:solidFill>
              </a:uFill>
              <a:latin typeface="Calibri"/>
            </a:endParaRPr>
          </a:p>
        </p:txBody>
      </p:sp>
      <p:sp>
        <p:nvSpPr>
          <p:cNvPr id="80"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It’s a virtual firewall which controls traffic in/out of instances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We can associate an EC2 instance with one or more security groups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It’s the first line of defence against hackers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Lab</a:t>
            </a:r>
            <a:endParaRPr b="0" lang="en-US" sz="1800" spc="-1" strike="noStrike">
              <a:solidFill>
                <a:srgbClr val="000000"/>
              </a:solidFill>
              <a:uFill>
                <a:solidFill>
                  <a:srgbClr val="ffffff"/>
                </a:solidFill>
              </a:uFill>
              <a:latin typeface="Calibri"/>
            </a:endParaRPr>
          </a:p>
        </p:txBody>
      </p:sp>
      <p:sp>
        <p:nvSpPr>
          <p:cNvPr id="82"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EC2 console – create a new EC2 instance – everything default</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Use existing security group WebServerDMZ – launch</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SSH to the instance, yum update – install apache – create index.html</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Service httpd start – chkconfig http on</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Open IP address in browser</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Go to security groups click on WebServerDMZ</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Description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Inbound rules – delete http rule – how fast it change. refresh browser and see that you are not getting any output. Any rule in security groups are applied instantly. Very IMP in exam. Go back and add the rule. Refresh page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Now delete the outbound rule and see if the pages loads after refresh. IT WORKS!! Because security groups are stateful. Very IMP point. When you add anything in security groups inbound it will be applied in outbound too. Like bidirectional. Go back and add the outbound rule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You can add only allow inbound. Can’t specially deny inbound traffic on specific port. Everything is blocked by default. Again VERY IMP point. Everything is blocked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Go to default security group and see inbound rules where everything is opened from itself. It means instances in that security group can communicate with each other</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Add RDP MYSQL ports to default security group for all traffic. Delete self allow</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Go back to instances – select instance – go to actions – networking – change security group – you can add/delete security groups. You can have multiple security groups on an instance.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Click on inbound rules on the description page and you will all the rules applicable for the instance. With green ticks</a:t>
            </a:r>
            <a:endParaRPr b="0" lang="en-US" sz="20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Points to Remember</a:t>
            </a:r>
            <a:endParaRPr b="0" lang="en-US" sz="1800" spc="-1" strike="noStrike">
              <a:solidFill>
                <a:srgbClr val="000000"/>
              </a:solidFill>
              <a:uFill>
                <a:solidFill>
                  <a:srgbClr val="ffffff"/>
                </a:solidFill>
              </a:uFill>
              <a:latin typeface="Calibri"/>
            </a:endParaRPr>
          </a:p>
        </p:txBody>
      </p:sp>
      <p:sp>
        <p:nvSpPr>
          <p:cNvPr id="84"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All inbound traffic is blocked by default</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All outbound traffic is allowed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Changes to Security groups take effect immediately</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You can have any number of EC2 instances within a security group</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You can have multiple security groups attached to EC2 instances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Security groups are </a:t>
            </a:r>
            <a:r>
              <a:rPr b="1" lang="en-US" sz="2800" spc="-1" strike="noStrike">
                <a:solidFill>
                  <a:srgbClr val="000000"/>
                </a:solidFill>
                <a:uFill>
                  <a:solidFill>
                    <a:srgbClr val="ffffff"/>
                  </a:solidFill>
                </a:uFill>
                <a:latin typeface="Calibri"/>
              </a:rPr>
              <a:t>STATEFUL</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If you create an inbound rule allowing traffic in, that traffic is automatically allowed back out again.</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You cannot block specific IP addresses  using security groups, instead use Network Access Control Lists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You can specify allow rules, but not deny rules. Because by default nothing is allowed.</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145</TotalTime>
  <Application>LibreOffice/5.1.6.2$Linux_X86_64 LibreOffice_project/10m0$Build-2</Application>
  <Words>424</Words>
  <Paragraphs>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2017-09-03T14:36:40Z</dcterms:created>
  <dc:creator>Guruputrappa Balekundargi, Nikhil (external - Project)</dc:creator>
  <dc:description/>
  <dc:language>en-IN</dc:language>
  <cp:lastModifiedBy/>
  <dcterms:modified xsi:type="dcterms:W3CDTF">2019-06-07T08:39:06Z</dcterms:modified>
  <cp:revision>7</cp:revision>
  <dc:subject/>
  <dc:title>Security Groups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