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70" r:id="rId9"/>
    <p:sldId id="269" r:id="rId10"/>
    <p:sldId id="263" r:id="rId11"/>
    <p:sldId id="264" r:id="rId12"/>
    <p:sldId id="265"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ni Badam" userId="6677b719-78f1-43c6-a527-4b1f7ab31abd" providerId="ADAL" clId="{446424B7-83C3-4DD2-B0B6-64FE7EB9FFC7}"/>
    <pc:docChg chg="custSel addSld modSld">
      <pc:chgData name="Harshini Badam" userId="6677b719-78f1-43c6-a527-4b1f7ab31abd" providerId="ADAL" clId="{446424B7-83C3-4DD2-B0B6-64FE7EB9FFC7}" dt="2022-12-06T08:53:57.881" v="212" actId="255"/>
      <pc:docMkLst>
        <pc:docMk/>
      </pc:docMkLst>
      <pc:sldChg chg="modSp mod">
        <pc:chgData name="Harshini Badam" userId="6677b719-78f1-43c6-a527-4b1f7ab31abd" providerId="ADAL" clId="{446424B7-83C3-4DD2-B0B6-64FE7EB9FFC7}" dt="2022-12-06T08:07:47.337" v="127" actId="2711"/>
        <pc:sldMkLst>
          <pc:docMk/>
          <pc:sldMk cId="276308886" sldId="256"/>
        </pc:sldMkLst>
        <pc:spChg chg="mod">
          <ac:chgData name="Harshini Badam" userId="6677b719-78f1-43c6-a527-4b1f7ab31abd" providerId="ADAL" clId="{446424B7-83C3-4DD2-B0B6-64FE7EB9FFC7}" dt="2022-12-06T08:06:48.649" v="23" actId="255"/>
          <ac:spMkLst>
            <pc:docMk/>
            <pc:sldMk cId="276308886" sldId="256"/>
            <ac:spMk id="2" creationId="{B54B368A-C68C-4D69-A4C3-BE807DBBF363}"/>
          </ac:spMkLst>
        </pc:spChg>
        <pc:spChg chg="mod">
          <ac:chgData name="Harshini Badam" userId="6677b719-78f1-43c6-a527-4b1f7ab31abd" providerId="ADAL" clId="{446424B7-83C3-4DD2-B0B6-64FE7EB9FFC7}" dt="2022-12-06T08:07:47.337" v="127" actId="2711"/>
          <ac:spMkLst>
            <pc:docMk/>
            <pc:sldMk cId="276308886" sldId="256"/>
            <ac:spMk id="3" creationId="{94FFE09B-2BE2-4F7A-A876-560266398EEE}"/>
          </ac:spMkLst>
        </pc:spChg>
      </pc:sldChg>
      <pc:sldChg chg="modSp mod">
        <pc:chgData name="Harshini Badam" userId="6677b719-78f1-43c6-a527-4b1f7ab31abd" providerId="ADAL" clId="{446424B7-83C3-4DD2-B0B6-64FE7EB9FFC7}" dt="2022-12-06T08:08:45.406" v="138" actId="122"/>
        <pc:sldMkLst>
          <pc:docMk/>
          <pc:sldMk cId="501009482" sldId="257"/>
        </pc:sldMkLst>
        <pc:spChg chg="mod">
          <ac:chgData name="Harshini Badam" userId="6677b719-78f1-43c6-a527-4b1f7ab31abd" providerId="ADAL" clId="{446424B7-83C3-4DD2-B0B6-64FE7EB9FFC7}" dt="2022-12-06T08:08:45.406" v="138" actId="122"/>
          <ac:spMkLst>
            <pc:docMk/>
            <pc:sldMk cId="501009482" sldId="257"/>
            <ac:spMk id="2" creationId="{E8FE5B47-6475-4921-9BF4-DC2564E4DB39}"/>
          </ac:spMkLst>
        </pc:spChg>
        <pc:spChg chg="mod">
          <ac:chgData name="Harshini Badam" userId="6677b719-78f1-43c6-a527-4b1f7ab31abd" providerId="ADAL" clId="{446424B7-83C3-4DD2-B0B6-64FE7EB9FFC7}" dt="2022-12-06T08:08:38.148" v="135" actId="123"/>
          <ac:spMkLst>
            <pc:docMk/>
            <pc:sldMk cId="501009482" sldId="257"/>
            <ac:spMk id="3" creationId="{1D2DF799-A31A-41E2-9ABF-433C5DABC653}"/>
          </ac:spMkLst>
        </pc:spChg>
      </pc:sldChg>
      <pc:sldChg chg="modSp mod">
        <pc:chgData name="Harshini Badam" userId="6677b719-78f1-43c6-a527-4b1f7ab31abd" providerId="ADAL" clId="{446424B7-83C3-4DD2-B0B6-64FE7EB9FFC7}" dt="2022-12-06T08:08:29.172" v="133" actId="2711"/>
        <pc:sldMkLst>
          <pc:docMk/>
          <pc:sldMk cId="210315207" sldId="258"/>
        </pc:sldMkLst>
        <pc:spChg chg="mod">
          <ac:chgData name="Harshini Badam" userId="6677b719-78f1-43c6-a527-4b1f7ab31abd" providerId="ADAL" clId="{446424B7-83C3-4DD2-B0B6-64FE7EB9FFC7}" dt="2022-12-06T08:08:02.905" v="130" actId="2711"/>
          <ac:spMkLst>
            <pc:docMk/>
            <pc:sldMk cId="210315207" sldId="258"/>
            <ac:spMk id="2" creationId="{CE266676-31A8-4B04-AE39-65B73ED313BB}"/>
          </ac:spMkLst>
        </pc:spChg>
        <pc:spChg chg="mod">
          <ac:chgData name="Harshini Badam" userId="6677b719-78f1-43c6-a527-4b1f7ab31abd" providerId="ADAL" clId="{446424B7-83C3-4DD2-B0B6-64FE7EB9FFC7}" dt="2022-12-06T08:08:29.172" v="133" actId="2711"/>
          <ac:spMkLst>
            <pc:docMk/>
            <pc:sldMk cId="210315207" sldId="258"/>
            <ac:spMk id="3" creationId="{EF801E40-8F72-41D9-94B4-1213A152132C}"/>
          </ac:spMkLst>
        </pc:spChg>
      </pc:sldChg>
      <pc:sldChg chg="modSp mod">
        <pc:chgData name="Harshini Badam" userId="6677b719-78f1-43c6-a527-4b1f7ab31abd" providerId="ADAL" clId="{446424B7-83C3-4DD2-B0B6-64FE7EB9FFC7}" dt="2022-12-06T08:09:11.027" v="143" actId="123"/>
        <pc:sldMkLst>
          <pc:docMk/>
          <pc:sldMk cId="2410119115" sldId="259"/>
        </pc:sldMkLst>
        <pc:spChg chg="mod">
          <ac:chgData name="Harshini Badam" userId="6677b719-78f1-43c6-a527-4b1f7ab31abd" providerId="ADAL" clId="{446424B7-83C3-4DD2-B0B6-64FE7EB9FFC7}" dt="2022-12-06T08:08:58.149" v="141" actId="113"/>
          <ac:spMkLst>
            <pc:docMk/>
            <pc:sldMk cId="2410119115" sldId="259"/>
            <ac:spMk id="2" creationId="{7A1947A6-D0B6-460F-A94C-5C7184ACF33E}"/>
          </ac:spMkLst>
        </pc:spChg>
        <pc:spChg chg="mod">
          <ac:chgData name="Harshini Badam" userId="6677b719-78f1-43c6-a527-4b1f7ab31abd" providerId="ADAL" clId="{446424B7-83C3-4DD2-B0B6-64FE7EB9FFC7}" dt="2022-12-06T08:09:11.027" v="143" actId="123"/>
          <ac:spMkLst>
            <pc:docMk/>
            <pc:sldMk cId="2410119115" sldId="259"/>
            <ac:spMk id="3" creationId="{8A89F4F3-DF0B-48D7-983F-1943F1C073BD}"/>
          </ac:spMkLst>
        </pc:spChg>
      </pc:sldChg>
      <pc:sldChg chg="modSp mod">
        <pc:chgData name="Harshini Badam" userId="6677b719-78f1-43c6-a527-4b1f7ab31abd" providerId="ADAL" clId="{446424B7-83C3-4DD2-B0B6-64FE7EB9FFC7}" dt="2022-12-06T08:10:21.704" v="174" actId="20577"/>
        <pc:sldMkLst>
          <pc:docMk/>
          <pc:sldMk cId="835002453" sldId="260"/>
        </pc:sldMkLst>
        <pc:spChg chg="mod">
          <ac:chgData name="Harshini Badam" userId="6677b719-78f1-43c6-a527-4b1f7ab31abd" providerId="ADAL" clId="{446424B7-83C3-4DD2-B0B6-64FE7EB9FFC7}" dt="2022-12-06T08:10:21.704" v="174" actId="20577"/>
          <ac:spMkLst>
            <pc:docMk/>
            <pc:sldMk cId="835002453" sldId="260"/>
            <ac:spMk id="3" creationId="{014E11C1-88C6-460B-A1EF-F82B794239D4}"/>
          </ac:spMkLst>
        </pc:spChg>
      </pc:sldChg>
      <pc:sldChg chg="modSp mod">
        <pc:chgData name="Harshini Badam" userId="6677b719-78f1-43c6-a527-4b1f7ab31abd" providerId="ADAL" clId="{446424B7-83C3-4DD2-B0B6-64FE7EB9FFC7}" dt="2022-12-06T08:10:29.340" v="175" actId="2711"/>
        <pc:sldMkLst>
          <pc:docMk/>
          <pc:sldMk cId="853692952" sldId="261"/>
        </pc:sldMkLst>
        <pc:spChg chg="mod">
          <ac:chgData name="Harshini Badam" userId="6677b719-78f1-43c6-a527-4b1f7ab31abd" providerId="ADAL" clId="{446424B7-83C3-4DD2-B0B6-64FE7EB9FFC7}" dt="2022-12-06T08:10:29.340" v="175" actId="2711"/>
          <ac:spMkLst>
            <pc:docMk/>
            <pc:sldMk cId="853692952" sldId="261"/>
            <ac:spMk id="2" creationId="{BBECF1F6-0FAF-4EFD-9F22-76C2054603ED}"/>
          </ac:spMkLst>
        </pc:spChg>
        <pc:spChg chg="mod">
          <ac:chgData name="Harshini Badam" userId="6677b719-78f1-43c6-a527-4b1f7ab31abd" providerId="ADAL" clId="{446424B7-83C3-4DD2-B0B6-64FE7EB9FFC7}" dt="2022-12-06T08:10:29.340" v="175" actId="2711"/>
          <ac:spMkLst>
            <pc:docMk/>
            <pc:sldMk cId="853692952" sldId="261"/>
            <ac:spMk id="3" creationId="{F55BF1A7-2CEA-434C-9078-6F47AE239694}"/>
          </ac:spMkLst>
        </pc:spChg>
      </pc:sldChg>
      <pc:sldChg chg="modSp mod">
        <pc:chgData name="Harshini Badam" userId="6677b719-78f1-43c6-a527-4b1f7ab31abd" providerId="ADAL" clId="{446424B7-83C3-4DD2-B0B6-64FE7EB9FFC7}" dt="2022-12-06T08:11:02.918" v="179" actId="123"/>
        <pc:sldMkLst>
          <pc:docMk/>
          <pc:sldMk cId="2880696819" sldId="262"/>
        </pc:sldMkLst>
        <pc:spChg chg="mod">
          <ac:chgData name="Harshini Badam" userId="6677b719-78f1-43c6-a527-4b1f7ab31abd" providerId="ADAL" clId="{446424B7-83C3-4DD2-B0B6-64FE7EB9FFC7}" dt="2022-12-06T08:10:37.987" v="176" actId="2711"/>
          <ac:spMkLst>
            <pc:docMk/>
            <pc:sldMk cId="2880696819" sldId="262"/>
            <ac:spMk id="2" creationId="{8B161629-AE36-44DC-BAED-012363ED8517}"/>
          </ac:spMkLst>
        </pc:spChg>
        <pc:spChg chg="mod">
          <ac:chgData name="Harshini Badam" userId="6677b719-78f1-43c6-a527-4b1f7ab31abd" providerId="ADAL" clId="{446424B7-83C3-4DD2-B0B6-64FE7EB9FFC7}" dt="2022-12-06T08:11:02.918" v="179" actId="123"/>
          <ac:spMkLst>
            <pc:docMk/>
            <pc:sldMk cId="2880696819" sldId="262"/>
            <ac:spMk id="3" creationId="{1EE78881-DB80-44BA-A935-7CC50000C17C}"/>
          </ac:spMkLst>
        </pc:spChg>
      </pc:sldChg>
      <pc:sldChg chg="modSp mod">
        <pc:chgData name="Harshini Badam" userId="6677b719-78f1-43c6-a527-4b1f7ab31abd" providerId="ADAL" clId="{446424B7-83C3-4DD2-B0B6-64FE7EB9FFC7}" dt="2022-12-06T08:11:42.803" v="186" actId="123"/>
        <pc:sldMkLst>
          <pc:docMk/>
          <pc:sldMk cId="1214093587" sldId="263"/>
        </pc:sldMkLst>
        <pc:spChg chg="mod">
          <ac:chgData name="Harshini Badam" userId="6677b719-78f1-43c6-a527-4b1f7ab31abd" providerId="ADAL" clId="{446424B7-83C3-4DD2-B0B6-64FE7EB9FFC7}" dt="2022-12-06T08:11:35.758" v="185" actId="2711"/>
          <ac:spMkLst>
            <pc:docMk/>
            <pc:sldMk cId="1214093587" sldId="263"/>
            <ac:spMk id="2" creationId="{A440B44D-319E-6839-8FD2-54A448129979}"/>
          </ac:spMkLst>
        </pc:spChg>
        <pc:spChg chg="mod">
          <ac:chgData name="Harshini Badam" userId="6677b719-78f1-43c6-a527-4b1f7ab31abd" providerId="ADAL" clId="{446424B7-83C3-4DD2-B0B6-64FE7EB9FFC7}" dt="2022-12-06T08:11:42.803" v="186" actId="123"/>
          <ac:spMkLst>
            <pc:docMk/>
            <pc:sldMk cId="1214093587" sldId="263"/>
            <ac:spMk id="3" creationId="{E32514D5-672C-E041-5C9F-ABEAE23523E8}"/>
          </ac:spMkLst>
        </pc:spChg>
      </pc:sldChg>
      <pc:sldChg chg="modSp mod">
        <pc:chgData name="Harshini Badam" userId="6677b719-78f1-43c6-a527-4b1f7ab31abd" providerId="ADAL" clId="{446424B7-83C3-4DD2-B0B6-64FE7EB9FFC7}" dt="2022-12-06T08:11:56.881" v="189" actId="2711"/>
        <pc:sldMkLst>
          <pc:docMk/>
          <pc:sldMk cId="1470542920" sldId="264"/>
        </pc:sldMkLst>
        <pc:spChg chg="mod">
          <ac:chgData name="Harshini Badam" userId="6677b719-78f1-43c6-a527-4b1f7ab31abd" providerId="ADAL" clId="{446424B7-83C3-4DD2-B0B6-64FE7EB9FFC7}" dt="2022-12-06T08:11:49.983" v="187" actId="2711"/>
          <ac:spMkLst>
            <pc:docMk/>
            <pc:sldMk cId="1470542920" sldId="264"/>
            <ac:spMk id="2" creationId="{0F161B3D-A392-8007-7690-E83BD1239BA8}"/>
          </ac:spMkLst>
        </pc:spChg>
        <pc:spChg chg="mod">
          <ac:chgData name="Harshini Badam" userId="6677b719-78f1-43c6-a527-4b1f7ab31abd" providerId="ADAL" clId="{446424B7-83C3-4DD2-B0B6-64FE7EB9FFC7}" dt="2022-12-06T08:11:56.881" v="189" actId="2711"/>
          <ac:spMkLst>
            <pc:docMk/>
            <pc:sldMk cId="1470542920" sldId="264"/>
            <ac:spMk id="3" creationId="{9FBCFD03-8A12-BFB4-371F-1A46D39C1731}"/>
          </ac:spMkLst>
        </pc:spChg>
      </pc:sldChg>
      <pc:sldChg chg="modSp mod">
        <pc:chgData name="Harshini Badam" userId="6677b719-78f1-43c6-a527-4b1f7ab31abd" providerId="ADAL" clId="{446424B7-83C3-4DD2-B0B6-64FE7EB9FFC7}" dt="2022-12-06T08:12:08.659" v="191" actId="123"/>
        <pc:sldMkLst>
          <pc:docMk/>
          <pc:sldMk cId="2334471987" sldId="265"/>
        </pc:sldMkLst>
        <pc:spChg chg="mod">
          <ac:chgData name="Harshini Badam" userId="6677b719-78f1-43c6-a527-4b1f7ab31abd" providerId="ADAL" clId="{446424B7-83C3-4DD2-B0B6-64FE7EB9FFC7}" dt="2022-12-06T08:12:08.659" v="191" actId="123"/>
          <ac:spMkLst>
            <pc:docMk/>
            <pc:sldMk cId="2334471987" sldId="265"/>
            <ac:spMk id="2" creationId="{DB5F1F45-CB29-6677-B04D-E1149C437AB1}"/>
          </ac:spMkLst>
        </pc:spChg>
        <pc:spChg chg="mod">
          <ac:chgData name="Harshini Badam" userId="6677b719-78f1-43c6-a527-4b1f7ab31abd" providerId="ADAL" clId="{446424B7-83C3-4DD2-B0B6-64FE7EB9FFC7}" dt="2022-12-06T08:12:08.659" v="191" actId="123"/>
          <ac:spMkLst>
            <pc:docMk/>
            <pc:sldMk cId="2334471987" sldId="265"/>
            <ac:spMk id="3" creationId="{EEA18F92-6287-88AF-F7D5-2C2E28319DD7}"/>
          </ac:spMkLst>
        </pc:spChg>
      </pc:sldChg>
      <pc:sldChg chg="modSp mod">
        <pc:chgData name="Harshini Badam" userId="6677b719-78f1-43c6-a527-4b1f7ab31abd" providerId="ADAL" clId="{446424B7-83C3-4DD2-B0B6-64FE7EB9FFC7}" dt="2022-12-06T08:12:57.183" v="195" actId="20577"/>
        <pc:sldMkLst>
          <pc:docMk/>
          <pc:sldMk cId="1162187176" sldId="266"/>
        </pc:sldMkLst>
        <pc:spChg chg="mod">
          <ac:chgData name="Harshini Badam" userId="6677b719-78f1-43c6-a527-4b1f7ab31abd" providerId="ADAL" clId="{446424B7-83C3-4DD2-B0B6-64FE7EB9FFC7}" dt="2022-12-06T08:12:14.524" v="192" actId="2711"/>
          <ac:spMkLst>
            <pc:docMk/>
            <pc:sldMk cId="1162187176" sldId="266"/>
            <ac:spMk id="2" creationId="{2662885C-CB98-15D2-1B50-2A7F58DF54BF}"/>
          </ac:spMkLst>
        </pc:spChg>
        <pc:spChg chg="mod">
          <ac:chgData name="Harshini Badam" userId="6677b719-78f1-43c6-a527-4b1f7ab31abd" providerId="ADAL" clId="{446424B7-83C3-4DD2-B0B6-64FE7EB9FFC7}" dt="2022-12-06T08:12:57.183" v="195" actId="20577"/>
          <ac:spMkLst>
            <pc:docMk/>
            <pc:sldMk cId="1162187176" sldId="266"/>
            <ac:spMk id="3" creationId="{B5B365B2-2FCE-243D-0A8A-265C7D2E3C7A}"/>
          </ac:spMkLst>
        </pc:spChg>
      </pc:sldChg>
      <pc:sldChg chg="modSp mod">
        <pc:chgData name="Harshini Badam" userId="6677b719-78f1-43c6-a527-4b1f7ab31abd" providerId="ADAL" clId="{446424B7-83C3-4DD2-B0B6-64FE7EB9FFC7}" dt="2022-12-06T08:12:20.479" v="193" actId="2711"/>
        <pc:sldMkLst>
          <pc:docMk/>
          <pc:sldMk cId="488583759" sldId="267"/>
        </pc:sldMkLst>
        <pc:spChg chg="mod">
          <ac:chgData name="Harshini Badam" userId="6677b719-78f1-43c6-a527-4b1f7ab31abd" providerId="ADAL" clId="{446424B7-83C3-4DD2-B0B6-64FE7EB9FFC7}" dt="2022-12-06T08:12:20.479" v="193" actId="2711"/>
          <ac:spMkLst>
            <pc:docMk/>
            <pc:sldMk cId="488583759" sldId="267"/>
            <ac:spMk id="2" creationId="{5AA2A6B7-A2E9-A55A-5945-4C5F8401A59E}"/>
          </ac:spMkLst>
        </pc:spChg>
        <pc:spChg chg="mod">
          <ac:chgData name="Harshini Badam" userId="6677b719-78f1-43c6-a527-4b1f7ab31abd" providerId="ADAL" clId="{446424B7-83C3-4DD2-B0B6-64FE7EB9FFC7}" dt="2022-12-06T08:12:20.479" v="193" actId="2711"/>
          <ac:spMkLst>
            <pc:docMk/>
            <pc:sldMk cId="488583759" sldId="267"/>
            <ac:spMk id="3" creationId="{6232D73D-4A22-C03C-78D3-DA7CEA6B765A}"/>
          </ac:spMkLst>
        </pc:spChg>
      </pc:sldChg>
      <pc:sldChg chg="modSp mod">
        <pc:chgData name="Harshini Badam" userId="6677b719-78f1-43c6-a527-4b1f7ab31abd" providerId="ADAL" clId="{446424B7-83C3-4DD2-B0B6-64FE7EB9FFC7}" dt="2022-12-06T08:49:13.007" v="211" actId="20577"/>
        <pc:sldMkLst>
          <pc:docMk/>
          <pc:sldMk cId="971404972" sldId="268"/>
        </pc:sldMkLst>
        <pc:spChg chg="mod">
          <ac:chgData name="Harshini Badam" userId="6677b719-78f1-43c6-a527-4b1f7ab31abd" providerId="ADAL" clId="{446424B7-83C3-4DD2-B0B6-64FE7EB9FFC7}" dt="2022-12-06T08:12:25.858" v="194" actId="2711"/>
          <ac:spMkLst>
            <pc:docMk/>
            <pc:sldMk cId="971404972" sldId="268"/>
            <ac:spMk id="2" creationId="{E1D1AB02-4F3F-0E2C-E4F2-165A20F09168}"/>
          </ac:spMkLst>
        </pc:spChg>
        <pc:spChg chg="mod">
          <ac:chgData name="Harshini Badam" userId="6677b719-78f1-43c6-a527-4b1f7ab31abd" providerId="ADAL" clId="{446424B7-83C3-4DD2-B0B6-64FE7EB9FFC7}" dt="2022-12-06T08:49:13.007" v="211" actId="20577"/>
          <ac:spMkLst>
            <pc:docMk/>
            <pc:sldMk cId="971404972" sldId="268"/>
            <ac:spMk id="3" creationId="{1B670172-DB83-B819-592A-62E44E26688E}"/>
          </ac:spMkLst>
        </pc:spChg>
      </pc:sldChg>
      <pc:sldChg chg="modSp mod">
        <pc:chgData name="Harshini Badam" userId="6677b719-78f1-43c6-a527-4b1f7ab31abd" providerId="ADAL" clId="{446424B7-83C3-4DD2-B0B6-64FE7EB9FFC7}" dt="2022-12-06T08:11:29.569" v="184" actId="2711"/>
        <pc:sldMkLst>
          <pc:docMk/>
          <pc:sldMk cId="3040378651" sldId="269"/>
        </pc:sldMkLst>
        <pc:spChg chg="mod">
          <ac:chgData name="Harshini Badam" userId="6677b719-78f1-43c6-a527-4b1f7ab31abd" providerId="ADAL" clId="{446424B7-83C3-4DD2-B0B6-64FE7EB9FFC7}" dt="2022-12-06T08:11:29.569" v="184" actId="2711"/>
          <ac:spMkLst>
            <pc:docMk/>
            <pc:sldMk cId="3040378651" sldId="269"/>
            <ac:spMk id="2" creationId="{78B0F17D-7BAC-4AC6-80A8-684DE53724AE}"/>
          </ac:spMkLst>
        </pc:spChg>
        <pc:spChg chg="mod">
          <ac:chgData name="Harshini Badam" userId="6677b719-78f1-43c6-a527-4b1f7ab31abd" providerId="ADAL" clId="{446424B7-83C3-4DD2-B0B6-64FE7EB9FFC7}" dt="2022-12-06T08:11:23.589" v="183" actId="123"/>
          <ac:spMkLst>
            <pc:docMk/>
            <pc:sldMk cId="3040378651" sldId="269"/>
            <ac:spMk id="3" creationId="{A559D9FF-CACB-D600-CE9F-469E1E4CEA5D}"/>
          </ac:spMkLst>
        </pc:spChg>
      </pc:sldChg>
      <pc:sldChg chg="modSp mod">
        <pc:chgData name="Harshini Badam" userId="6677b719-78f1-43c6-a527-4b1f7ab31abd" providerId="ADAL" clId="{446424B7-83C3-4DD2-B0B6-64FE7EB9FFC7}" dt="2022-12-06T08:53:57.881" v="212" actId="255"/>
        <pc:sldMkLst>
          <pc:docMk/>
          <pc:sldMk cId="3255341367" sldId="270"/>
        </pc:sldMkLst>
        <pc:spChg chg="mod">
          <ac:chgData name="Harshini Badam" userId="6677b719-78f1-43c6-a527-4b1f7ab31abd" providerId="ADAL" clId="{446424B7-83C3-4DD2-B0B6-64FE7EB9FFC7}" dt="2022-12-06T08:53:57.881" v="212" actId="255"/>
          <ac:spMkLst>
            <pc:docMk/>
            <pc:sldMk cId="3255341367" sldId="270"/>
            <ac:spMk id="3" creationId="{6D24D8B2-00A1-4C34-9563-32A8236524E0}"/>
          </ac:spMkLst>
        </pc:spChg>
      </pc:sldChg>
      <pc:sldChg chg="delSp modSp new mod">
        <pc:chgData name="Harshini Badam" userId="6677b719-78f1-43c6-a527-4b1f7ab31abd" providerId="ADAL" clId="{446424B7-83C3-4DD2-B0B6-64FE7EB9FFC7}" dt="2022-12-06T08:06:14.260" v="20" actId="1076"/>
        <pc:sldMkLst>
          <pc:docMk/>
          <pc:sldMk cId="1576630719" sldId="271"/>
        </pc:sldMkLst>
        <pc:spChg chg="mod">
          <ac:chgData name="Harshini Badam" userId="6677b719-78f1-43c6-a527-4b1f7ab31abd" providerId="ADAL" clId="{446424B7-83C3-4DD2-B0B6-64FE7EB9FFC7}" dt="2022-12-06T08:06:14.260" v="20" actId="1076"/>
          <ac:spMkLst>
            <pc:docMk/>
            <pc:sldMk cId="1576630719" sldId="271"/>
            <ac:spMk id="2" creationId="{3E3881AA-D4EA-41B2-B099-027F53C02E39}"/>
          </ac:spMkLst>
        </pc:spChg>
        <pc:spChg chg="del">
          <ac:chgData name="Harshini Badam" userId="6677b719-78f1-43c6-a527-4b1f7ab31abd" providerId="ADAL" clId="{446424B7-83C3-4DD2-B0B6-64FE7EB9FFC7}" dt="2022-12-06T08:05:47.401" v="14" actId="21"/>
          <ac:spMkLst>
            <pc:docMk/>
            <pc:sldMk cId="1576630719" sldId="271"/>
            <ac:spMk id="3" creationId="{67141F0E-0C0E-4E2E-A211-ED027F8399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D13C-B0B8-42C0-8891-7F6C65706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20CB68-4EFB-4B6F-B8D3-32C7E9651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0E356-86C0-406F-A0D0-12C3F4481B25}"/>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CFFAA7FF-A348-4DC6-AFB5-32583F7BC7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054140-EDD4-4524-92B7-C70A7E067CE8}"/>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399040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11CF-B3E1-48B6-9BDA-678F62AB8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38629-4E92-40AB-91A5-E6CF38090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15B36-248D-417F-A128-CB058DF518ED}"/>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E101B16F-2562-4A67-901B-69CC6BE443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4C1EBE-557D-438B-A160-597C17102768}"/>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266122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9FC6D-6D0E-4970-9ACD-16B6E9CC8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379B7F-96BE-43E4-9F93-1A29CBB98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5E9B-C640-49CD-B558-BC9768B029F0}"/>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599A2CD8-EDDA-4D4D-BBA7-4B5479F054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611BC7-81E4-40E6-9CEB-FFFF951C38AE}"/>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266703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F08B-17BC-4637-8BA4-6EABFE7A6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3D8BD-F9A8-45D7-97FE-AF2C09A9E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58EA3-1A29-4B58-B01E-9F8766721CBE}"/>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41550696-F129-4CE1-90F0-89CF1A24EA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83057A-641D-4137-9F22-0B25369F45D9}"/>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3718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39E7-AA98-49A9-8E0D-E84485BE1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61EB0-8A97-4095-B1B3-658E44AE5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93E4B4-176A-4C58-8683-DC8CF3AA8257}"/>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E2E27B6B-E963-4E2C-80F7-BDD76005A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AFD3CF-4054-4582-B60E-AF5E348A6A60}"/>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23683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195-E84C-4010-B3A6-EEA0A11E0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C0008-9EAF-4973-9D6E-BEAA37645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597EE8-0EB1-487B-89AC-82707CBA1C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5C393-403B-4BE9-8636-C215963A2A26}"/>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6" name="Footer Placeholder 5">
            <a:extLst>
              <a:ext uri="{FF2B5EF4-FFF2-40B4-BE49-F238E27FC236}">
                <a16:creationId xmlns:a16="http://schemas.microsoft.com/office/drawing/2014/main" id="{672E79CF-C831-4535-954F-DDD92EF04D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B75886-9F52-4E0D-B35D-3FC5B0BEB2F7}"/>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320852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FCD6-9646-4C65-87DB-A3457BB41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023401-1834-460E-94C4-D0288C6F3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98BA1-5564-48F1-949E-2FF5924B3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00F690-17CC-41C9-AC17-4F2F98506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26161-977F-43A7-BC17-E8DDF7EAA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F9C197-A10E-4B8E-960B-5BBE6745E125}"/>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8" name="Footer Placeholder 7">
            <a:extLst>
              <a:ext uri="{FF2B5EF4-FFF2-40B4-BE49-F238E27FC236}">
                <a16:creationId xmlns:a16="http://schemas.microsoft.com/office/drawing/2014/main" id="{5A6F6BC1-7BEC-46BA-9FCE-248813FEAE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3CEB34-504B-4A91-BBA6-5582B2B89CFC}"/>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282250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62D8-4BD7-45B3-99F1-52D3BA04A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5C602D-C9BA-4AC8-AFCE-4EFF9E3CCB3D}"/>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4" name="Footer Placeholder 3">
            <a:extLst>
              <a:ext uri="{FF2B5EF4-FFF2-40B4-BE49-F238E27FC236}">
                <a16:creationId xmlns:a16="http://schemas.microsoft.com/office/drawing/2014/main" id="{EE044F09-B6AD-46CF-8D4B-2C7AC0F7B84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48CC57-BD8E-468F-BC40-E42CA391E1E8}"/>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368360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64999-EBC1-4171-B924-3288EFA1A4FD}"/>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3" name="Footer Placeholder 2">
            <a:extLst>
              <a:ext uri="{FF2B5EF4-FFF2-40B4-BE49-F238E27FC236}">
                <a16:creationId xmlns:a16="http://schemas.microsoft.com/office/drawing/2014/main" id="{049152CB-BC75-4401-BC9A-1ACB3B6D0B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59345A-8739-4D01-AF8A-63AE2853DFA7}"/>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135434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B12C-E28C-4C4F-A07A-E04C17F9B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48647-5FF2-411A-BB71-8D1D00455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8EE69-F35A-4963-AA79-D5CE7CD42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8279D-CC17-45BB-A702-88A918B474A2}"/>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6" name="Footer Placeholder 5">
            <a:extLst>
              <a:ext uri="{FF2B5EF4-FFF2-40B4-BE49-F238E27FC236}">
                <a16:creationId xmlns:a16="http://schemas.microsoft.com/office/drawing/2014/main" id="{45F522D2-0072-4DEC-B4E0-C9F93E2F04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A9F0B6-FF92-4E1F-B034-1AD68176F52F}"/>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402753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97C6-02F9-4112-8AC2-C4D3238B8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EE96F-ED8B-4AA1-8980-F35CA3E7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2D6CC6F-9FA0-4FB3-9FA1-62A6F6F36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9F330-FA05-4886-83E9-7F3C333EBAB8}"/>
              </a:ext>
            </a:extLst>
          </p:cNvPr>
          <p:cNvSpPr>
            <a:spLocks noGrp="1"/>
          </p:cNvSpPr>
          <p:nvPr>
            <p:ph type="dt" sz="half" idx="10"/>
          </p:nvPr>
        </p:nvSpPr>
        <p:spPr/>
        <p:txBody>
          <a:bodyPr/>
          <a:lstStyle/>
          <a:p>
            <a:fld id="{3248120B-CCED-4051-9F8F-F03A18D6FBA9}" type="datetimeFigureOut">
              <a:rPr lang="en-US" smtClean="0"/>
              <a:t>12/6/2022</a:t>
            </a:fld>
            <a:endParaRPr lang="en-US" dirty="0"/>
          </a:p>
        </p:txBody>
      </p:sp>
      <p:sp>
        <p:nvSpPr>
          <p:cNvPr id="6" name="Footer Placeholder 5">
            <a:extLst>
              <a:ext uri="{FF2B5EF4-FFF2-40B4-BE49-F238E27FC236}">
                <a16:creationId xmlns:a16="http://schemas.microsoft.com/office/drawing/2014/main" id="{04293D0D-1C86-47A8-94D0-0035C2384A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A6C12B-BAE9-4081-8636-F8605037CEBA}"/>
              </a:ext>
            </a:extLst>
          </p:cNvPr>
          <p:cNvSpPr>
            <a:spLocks noGrp="1"/>
          </p:cNvSpPr>
          <p:nvPr>
            <p:ph type="sldNum" sz="quarter" idx="12"/>
          </p:nvPr>
        </p:nvSpPr>
        <p:spPr/>
        <p:txBody>
          <a:bodyPr/>
          <a:lstStyle/>
          <a:p>
            <a:fld id="{79E9341C-3597-44F8-B4F9-4470B77A0E6D}" type="slidenum">
              <a:rPr lang="en-US" smtClean="0"/>
              <a:t>‹#›</a:t>
            </a:fld>
            <a:endParaRPr lang="en-US" dirty="0"/>
          </a:p>
        </p:txBody>
      </p:sp>
    </p:spTree>
    <p:extLst>
      <p:ext uri="{BB962C8B-B14F-4D97-AF65-F5344CB8AC3E}">
        <p14:creationId xmlns:p14="http://schemas.microsoft.com/office/powerpoint/2010/main" val="88877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67A41-6697-4158-BC67-12387A2CF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A9535-3722-487F-9B5F-49ED81E3C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98EE4-6FE7-49A8-A396-66B2A9724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8120B-CCED-4051-9F8F-F03A18D6FBA9}" type="datetimeFigureOut">
              <a:rPr lang="en-US" smtClean="0"/>
              <a:t>12/6/2022</a:t>
            </a:fld>
            <a:endParaRPr lang="en-US" dirty="0"/>
          </a:p>
        </p:txBody>
      </p:sp>
      <p:sp>
        <p:nvSpPr>
          <p:cNvPr id="5" name="Footer Placeholder 4">
            <a:extLst>
              <a:ext uri="{FF2B5EF4-FFF2-40B4-BE49-F238E27FC236}">
                <a16:creationId xmlns:a16="http://schemas.microsoft.com/office/drawing/2014/main" id="{BCBEA672-4759-412A-A7CA-E34D8530F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ABE4C0F-FF89-46F3-BAA8-CFB701676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9341C-3597-44F8-B4F9-4470B77A0E6D}" type="slidenum">
              <a:rPr lang="en-US" smtClean="0"/>
              <a:t>‹#›</a:t>
            </a:fld>
            <a:endParaRPr lang="en-US" dirty="0"/>
          </a:p>
        </p:txBody>
      </p:sp>
    </p:spTree>
    <p:extLst>
      <p:ext uri="{BB962C8B-B14F-4D97-AF65-F5344CB8AC3E}">
        <p14:creationId xmlns:p14="http://schemas.microsoft.com/office/powerpoint/2010/main" val="329130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368A-C68C-4D69-A4C3-BE807DBBF363}"/>
              </a:ext>
            </a:extLst>
          </p:cNvPr>
          <p:cNvSpPr>
            <a:spLocks noGrp="1"/>
          </p:cNvSpPr>
          <p:nvPr>
            <p:ph type="ctrTitle"/>
          </p:nvPr>
        </p:nvSpPr>
        <p:spPr/>
        <p:txBody>
          <a:bodyPr>
            <a:normAutofit/>
          </a:bodyPr>
          <a:lstStyle/>
          <a:p>
            <a:r>
              <a:rPr lang="en-US" sz="5400" b="1" dirty="0">
                <a:latin typeface="Times New Roman" panose="02020603050405020304" pitchFamily="18" charset="0"/>
                <a:cs typeface="Times New Roman" panose="02020603050405020304" pitchFamily="18" charset="0"/>
              </a:rPr>
              <a:t>FAKE NEWS DETECTION</a:t>
            </a:r>
          </a:p>
        </p:txBody>
      </p:sp>
      <p:sp>
        <p:nvSpPr>
          <p:cNvPr id="3" name="Subtitle 2">
            <a:extLst>
              <a:ext uri="{FF2B5EF4-FFF2-40B4-BE49-F238E27FC236}">
                <a16:creationId xmlns:a16="http://schemas.microsoft.com/office/drawing/2014/main" id="{94FFE09B-2BE2-4F7A-A876-560266398EEE}"/>
              </a:ext>
            </a:extLst>
          </p:cNvPr>
          <p:cNvSpPr>
            <a:spLocks noGrp="1"/>
          </p:cNvSpPr>
          <p:nvPr>
            <p:ph type="subTitle" idx="1"/>
          </p:nvPr>
        </p:nvSpPr>
        <p:spPr>
          <a:xfrm>
            <a:off x="1524000" y="3602037"/>
            <a:ext cx="9144000" cy="2387599"/>
          </a:xfrm>
        </p:spPr>
        <p:txBody>
          <a:bodyPr>
            <a:normAutofit fontScale="85000" lnSpcReduction="20000"/>
          </a:bodyPr>
          <a:lstStyle/>
          <a:p>
            <a:endParaRPr lang="en-US" dirty="0"/>
          </a:p>
          <a:p>
            <a:pPr algn="r"/>
            <a:r>
              <a:rPr lang="en-US" dirty="0">
                <a:latin typeface="Times New Roman" panose="02020603050405020304" pitchFamily="18" charset="0"/>
                <a:cs typeface="Times New Roman" panose="02020603050405020304" pitchFamily="18" charset="0"/>
              </a:rPr>
              <a:t>Team Members:</a:t>
            </a:r>
          </a:p>
          <a:p>
            <a:pPr algn="r"/>
            <a:r>
              <a:rPr lang="en-US" dirty="0">
                <a:latin typeface="Times New Roman" panose="02020603050405020304" pitchFamily="18" charset="0"/>
                <a:cs typeface="Times New Roman" panose="02020603050405020304" pitchFamily="18" charset="0"/>
              </a:rPr>
              <a:t>Asha </a:t>
            </a:r>
            <a:r>
              <a:rPr lang="en-US" dirty="0" err="1">
                <a:latin typeface="Times New Roman" panose="02020603050405020304" pitchFamily="18" charset="0"/>
                <a:cs typeface="Times New Roman" panose="02020603050405020304" pitchFamily="18" charset="0"/>
              </a:rPr>
              <a:t>Latha</a:t>
            </a:r>
            <a:r>
              <a:rPr lang="en-US" dirty="0">
                <a:latin typeface="Times New Roman" panose="02020603050405020304" pitchFamily="18" charset="0"/>
                <a:cs typeface="Times New Roman" panose="02020603050405020304" pitchFamily="18" charset="0"/>
              </a:rPr>
              <a:t> Nama</a:t>
            </a:r>
          </a:p>
          <a:p>
            <a:pPr algn="r"/>
            <a:r>
              <a:rPr lang="en-US" dirty="0">
                <a:latin typeface="Times New Roman" panose="02020603050405020304" pitchFamily="18" charset="0"/>
                <a:cs typeface="Times New Roman" panose="02020603050405020304" pitchFamily="18" charset="0"/>
              </a:rPr>
              <a:t>Harshini Badam</a:t>
            </a:r>
          </a:p>
          <a:p>
            <a:pPr algn="r"/>
            <a:r>
              <a:rPr lang="en-US" dirty="0" err="1">
                <a:latin typeface="Times New Roman" panose="02020603050405020304" pitchFamily="18" charset="0"/>
                <a:cs typeface="Times New Roman" panose="02020603050405020304" pitchFamily="18" charset="0"/>
              </a:rPr>
              <a:t>Rushith</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Challa</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Sai Subash</a:t>
            </a:r>
          </a:p>
          <a:p>
            <a:pPr algn="r"/>
            <a:r>
              <a:rPr lang="en-US" dirty="0" err="1">
                <a:latin typeface="Times New Roman" panose="02020603050405020304" pitchFamily="18" charset="0"/>
                <a:cs typeface="Times New Roman" panose="02020603050405020304" pitchFamily="18" charset="0"/>
              </a:rPr>
              <a:t>Sathwik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Vattikutti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0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B44D-319E-6839-8FD2-54A448129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LDA Topic Modeling:</a:t>
            </a:r>
          </a:p>
        </p:txBody>
      </p:sp>
      <p:sp>
        <p:nvSpPr>
          <p:cNvPr id="3" name="Content Placeholder 2">
            <a:extLst>
              <a:ext uri="{FF2B5EF4-FFF2-40B4-BE49-F238E27FC236}">
                <a16:creationId xmlns:a16="http://schemas.microsoft.com/office/drawing/2014/main" id="{E32514D5-672C-E041-5C9F-ABEAE23523E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LDA is an unsupervised machine learning model which is mainly used for topic modeling purposes.</a:t>
            </a:r>
          </a:p>
          <a:p>
            <a:pPr algn="just"/>
            <a:r>
              <a:rPr lang="en-US" sz="2400" dirty="0">
                <a:latin typeface="Times New Roman" panose="02020603050405020304" pitchFamily="18" charset="0"/>
                <a:cs typeface="Times New Roman" panose="02020603050405020304" pitchFamily="18" charset="0"/>
              </a:rPr>
              <a:t>It is one of the popular topic modeling techniques to extract topics from a large corpus of data by generating probabilities of the words which then form into categories.</a:t>
            </a:r>
          </a:p>
          <a:p>
            <a:pPr algn="just"/>
            <a:r>
              <a:rPr lang="en-US" sz="2400" dirty="0">
                <a:latin typeface="Times New Roman" panose="02020603050405020304" pitchFamily="18" charset="0"/>
                <a:cs typeface="Times New Roman" panose="02020603050405020304" pitchFamily="18" charset="0"/>
              </a:rPr>
              <a:t>It is effective for locating relatively accurate topics in the set of documents or bags of words.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09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1B3D-A392-8007-7690-E83BD1239B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BERTopic</a:t>
            </a:r>
          </a:p>
        </p:txBody>
      </p:sp>
      <p:sp>
        <p:nvSpPr>
          <p:cNvPr id="3" name="Content Placeholder 2">
            <a:extLst>
              <a:ext uri="{FF2B5EF4-FFF2-40B4-BE49-F238E27FC236}">
                <a16:creationId xmlns:a16="http://schemas.microsoft.com/office/drawing/2014/main" id="{9FBCFD03-8A12-BFB4-371F-1A46D39C173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BERTopic is a topic modeling technique that transforms(BERT embeddings) to generate topic clusters that can be used to visualize the topics.</a:t>
            </a:r>
          </a:p>
          <a:p>
            <a:pPr algn="just"/>
            <a:r>
              <a:rPr lang="en-US" dirty="0">
                <a:latin typeface="Times New Roman" panose="02020603050405020304" pitchFamily="18" charset="0"/>
                <a:cs typeface="Times New Roman" panose="02020603050405020304" pitchFamily="18" charset="0"/>
              </a:rPr>
              <a:t>It extracts document embeddings with bert, by default it uses sentence transformers trained specifically for semantic similarity tasks and reduces the dimensionality of embeddings to create similar clusters.</a:t>
            </a:r>
          </a:p>
          <a:p>
            <a:pPr algn="just"/>
            <a:r>
              <a:rPr lang="en-US" dirty="0">
                <a:latin typeface="Times New Roman" panose="02020603050405020304" pitchFamily="18" charset="0"/>
                <a:cs typeface="Times New Roman" panose="02020603050405020304" pitchFamily="18" charset="0"/>
              </a:rPr>
              <a:t>Then it extracts the topics into similar clusters which we can analyze with visualisation.</a:t>
            </a:r>
          </a:p>
        </p:txBody>
      </p:sp>
    </p:spTree>
    <p:extLst>
      <p:ext uri="{BB962C8B-B14F-4D97-AF65-F5344CB8AC3E}">
        <p14:creationId xmlns:p14="http://schemas.microsoft.com/office/powerpoint/2010/main" val="147054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F45-CB29-6677-B04D-E1149C437AB1}"/>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Dynamic BERT</a:t>
            </a:r>
          </a:p>
        </p:txBody>
      </p:sp>
      <p:sp>
        <p:nvSpPr>
          <p:cNvPr id="3" name="Content Placeholder 2">
            <a:extLst>
              <a:ext uri="{FF2B5EF4-FFF2-40B4-BE49-F238E27FC236}">
                <a16:creationId xmlns:a16="http://schemas.microsoft.com/office/drawing/2014/main" id="{EEA18F92-6287-88AF-F7D5-2C2E28319DD7}"/>
              </a:ext>
            </a:extLst>
          </p:cNvPr>
          <p:cNvSpPr>
            <a:spLocks noGrp="1"/>
          </p:cNvSpPr>
          <p:nvPr>
            <p:ph idx="1"/>
          </p:nvPr>
        </p:nvSpPr>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analyzing the topics with bert, using the dynamic bert it helps to evaluate the topics over time which allows analyzing how a topic is represented in different timestamps. With no need to generate clusters from embeddings because they were already created, this will lead to a distinct topic representation at each timestep.</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dynamic bert will be more interpretable if it is represented visually in how topics are changed over time, where the topics and the date or time of that topic are considered for the visualization.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47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885C-CB98-15D2-1B50-2A7F58DF54BF}"/>
              </a:ext>
            </a:extLst>
          </p:cNvPr>
          <p:cNvSpPr>
            <a:spLocks noGrp="1"/>
          </p:cNvSpPr>
          <p:nvPr>
            <p:ph type="title"/>
          </p:nvPr>
        </p:nvSpPr>
        <p:spPr>
          <a:xfrm>
            <a:off x="838200" y="365126"/>
            <a:ext cx="10515600" cy="894508"/>
          </a:xfrm>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B365B2-2FCE-243D-0A8A-265C7D2E3C7A}"/>
              </a:ext>
            </a:extLst>
          </p:cNvPr>
          <p:cNvSpPr>
            <a:spLocks noGrp="1"/>
          </p:cNvSpPr>
          <p:nvPr>
            <p:ph idx="1"/>
          </p:nvPr>
        </p:nvSpPr>
        <p:spPr>
          <a:xfrm>
            <a:off x="838200" y="1380931"/>
            <a:ext cx="10515600" cy="4796032"/>
          </a:xfrm>
        </p:spPr>
        <p:txBody>
          <a:bodyPr>
            <a:normAutofit lnSpcReduction="10000"/>
          </a:bodyPr>
          <a:lstStyle/>
          <a:p>
            <a:pPr marL="0" marR="0" algn="just">
              <a:lnSpc>
                <a:spcPct val="107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a supervised classification algorithm where it is used for predicting a categorical variable, where it calculates a probability of an event. The dependent variable contains discrete values. </a:t>
            </a:r>
          </a:p>
          <a:p>
            <a:pPr marL="0" marR="0" algn="just">
              <a:lnSpc>
                <a:spcPct val="107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cannot use linear regression for discrete values, it doesn’t classify the data correctly, if there are outliers in the data and logistic regression removes these disturbing outliers using the sigmoid function. </a:t>
            </a:r>
          </a:p>
          <a:p>
            <a:pPr marL="0" marR="0" algn="just">
              <a:lnSpc>
                <a:spcPct val="107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Logistic regression has 3 types i.e., binary, multinomial and ordinal. This type of regression can be used to classify if we have the target variable as the binary value 0 or 1 types. </a:t>
            </a:r>
          </a:p>
          <a:p>
            <a:pPr marL="0" marR="0" algn="just">
              <a:lnSpc>
                <a:spcPct val="107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predict the continuous values linear regression will be more helpful. The loss function of logistic regression can be calculated using the maximum likelihood estimation.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18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A6B7-A2E9-A55A-5945-4C5F8401A59E}"/>
              </a:ext>
            </a:extLst>
          </p:cNvPr>
          <p:cNvSpPr>
            <a:spLocks noGrp="1"/>
          </p:cNvSpPr>
          <p:nvPr>
            <p:ph type="title"/>
          </p:nvPr>
        </p:nvSpPr>
        <p:spPr>
          <a:xfrm>
            <a:off x="838200" y="365126"/>
            <a:ext cx="10515600" cy="838524"/>
          </a:xfrm>
        </p:spPr>
        <p:txBody>
          <a:bodyPr>
            <a:normAutofit fontScale="90000"/>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Passive Aggressive Classifier:</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32D73D-4A22-C03C-78D3-DA7CEA6B765A}"/>
              </a:ext>
            </a:extLst>
          </p:cNvPr>
          <p:cNvSpPr>
            <a:spLocks noGrp="1"/>
          </p:cNvSpPr>
          <p:nvPr>
            <p:ph idx="1"/>
          </p:nvPr>
        </p:nvSpPr>
        <p:spPr>
          <a:xfrm>
            <a:off x="838200" y="1203650"/>
            <a:ext cx="10515600" cy="5449077"/>
          </a:xfrm>
        </p:spPr>
        <p:txBody>
          <a:bodyPr>
            <a:no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a type of machine learning and a high-level algorithm, one of the categories of machine learning algorithms, as supervised and unsupervised algorithms, there is another category in this machine learning algorithm i.e., online learning algorithm.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algorithm, we train a model incrementally in the form of small groups of data called mini-batches. It is useful in situations where there is a huge amount of data, training the total data will computationally take a lot of time. Every time new data is added, it continues to learn and updates the model.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does not require any learning rate. In the passive-aggressive classifier, passive means, if the prediction is correct, there is no need to make any changes and the data is perfect, aggressive indicates that if the prediction is incorrect, changes are required for the model.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online learning algorithm can be used in the real world for detecting fake news in social media, where every time new data adds, it can easily learn and update.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5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AB02-4F3F-0E2C-E4F2-165A20F091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Conclusion</a:t>
            </a:r>
          </a:p>
        </p:txBody>
      </p:sp>
      <p:sp>
        <p:nvSpPr>
          <p:cNvPr id="3" name="Content Placeholder 2">
            <a:extLst>
              <a:ext uri="{FF2B5EF4-FFF2-40B4-BE49-F238E27FC236}">
                <a16:creationId xmlns:a16="http://schemas.microsoft.com/office/drawing/2014/main" id="{1B670172-DB83-B819-592A-62E44E26688E}"/>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When compared the results of LDA and BERTopic, we concluded that bertopic is giving more topics and BERTopic is a well performed model for the topic modeling in the real life.</a:t>
            </a:r>
          </a:p>
          <a:p>
            <a:pPr algn="just"/>
            <a:r>
              <a:rPr lang="en-US" dirty="0">
                <a:latin typeface="Times New Roman" panose="02020603050405020304" pitchFamily="18" charset="0"/>
                <a:cs typeface="Times New Roman" panose="02020603050405020304" pitchFamily="18" charset="0"/>
              </a:rPr>
              <a:t>For predicting whether the news is “fake” or “Real”, we have used PassiveAggressiveClassifier which </a:t>
            </a:r>
            <a:r>
              <a:rPr lang="en-US">
                <a:latin typeface="Times New Roman" panose="02020603050405020304" pitchFamily="18" charset="0"/>
                <a:cs typeface="Times New Roman" panose="02020603050405020304" pitchFamily="18" charset="0"/>
              </a:rPr>
              <a:t>is 92% </a:t>
            </a:r>
            <a:r>
              <a:rPr lang="en-US" dirty="0">
                <a:latin typeface="Times New Roman" panose="02020603050405020304" pitchFamily="18" charset="0"/>
                <a:cs typeface="Times New Roman" panose="02020603050405020304" pitchFamily="18" charset="0"/>
              </a:rPr>
              <a:t>accurate and  also used LogisticRegression which acquired an accuracy of 90%</a:t>
            </a:r>
          </a:p>
          <a:p>
            <a:pPr algn="just"/>
            <a:r>
              <a:rPr lang="en-US" dirty="0">
                <a:latin typeface="Times New Roman" panose="02020603050405020304" pitchFamily="18" charset="0"/>
                <a:cs typeface="Times New Roman" panose="02020603050405020304" pitchFamily="18" charset="0"/>
              </a:rPr>
              <a:t>Thus from the observations we can conclude, that PassiveAggressiveClassifier is best for fake news detection.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40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81AA-D4EA-41B2-B099-027F53C02E39}"/>
              </a:ext>
            </a:extLst>
          </p:cNvPr>
          <p:cNvSpPr>
            <a:spLocks noGrp="1"/>
          </p:cNvSpPr>
          <p:nvPr>
            <p:ph type="ctrTitle"/>
          </p:nvPr>
        </p:nvSpPr>
        <p:spPr>
          <a:xfrm>
            <a:off x="1666875" y="2074863"/>
            <a:ext cx="9144000" cy="2387600"/>
          </a:xfrm>
        </p:spPr>
        <p:txBody>
          <a:bodyPr>
            <a:normAutofit fontScale="90000"/>
          </a:bodyPr>
          <a:lstStyle/>
          <a:p>
            <a:r>
              <a:rPr lang="en-US" sz="8800" b="1" dirty="0">
                <a:latin typeface="Times New Roman" panose="02020603050405020304" pitchFamily="18" charset="0"/>
                <a:cs typeface="Times New Roman" panose="02020603050405020304" pitchFamily="18" charset="0"/>
              </a:rPr>
              <a:t>Thank </a:t>
            </a:r>
            <a:br>
              <a:rPr lang="en-US" sz="8800" b="1" dirty="0">
                <a:latin typeface="Times New Roman" panose="02020603050405020304" pitchFamily="18" charset="0"/>
                <a:cs typeface="Times New Roman" panose="02020603050405020304" pitchFamily="18" charset="0"/>
              </a:rPr>
            </a:br>
            <a:r>
              <a:rPr lang="en-US" sz="88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57663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6676-31A8-4B04-AE39-65B73ED313B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F801E40-8F72-41D9-94B4-1213A152132C}"/>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Social media is on high rise in the recent world and there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are many pros and cons to its utilization. As users can post anything on social media without any consent, the spread of fake news has become one of the most challenging problems. Fake news content has the potential to make some serious issues in society. Although it is a problem for many decades spreading fake news has increased with the recent rise of social media in recent years. In this survey, we are using two different datasets to analyze how LDA and BERTopic work in topic modeling and compare the topics from each model. Also</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develop a model with supervised learning, we are using the python libraries Scikit-Learn, Pandas, NumPy, and NLP for textual analysis to explore machine learning models.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B47-6475-4921-9BF4-DC2564E4DB3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D2DF799-A31A-41E2-9ABF-433C5DABC653}"/>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Internet is one of the most significant innovations of all time and people use it for various reasons. One of which is social media in which people post various news.</a:t>
            </a:r>
          </a:p>
          <a:p>
            <a:pPr algn="just"/>
            <a:r>
              <a:rPr lang="en-US" sz="2400" dirty="0">
                <a:latin typeface="Times New Roman" panose="02020603050405020304" pitchFamily="18" charset="0"/>
                <a:cs typeface="Times New Roman" panose="02020603050405020304" pitchFamily="18" charset="0"/>
              </a:rPr>
              <a:t>These platforms do not verify the posts and spread false information very rapidly which will have an impact on people, businesses, or political parties.</a:t>
            </a:r>
          </a:p>
          <a:p>
            <a:pPr algn="just"/>
            <a:r>
              <a:rPr lang="en-US" sz="2400" dirty="0">
                <a:latin typeface="Times New Roman" panose="02020603050405020304" pitchFamily="18" charset="0"/>
                <a:cs typeface="Times New Roman" panose="02020603050405020304" pitchFamily="18" charset="0"/>
              </a:rPr>
              <a:t>Though these online platforms are beneficial for users, it gives an opportunity for cyber criminals to spread fake news using these sites.</a:t>
            </a:r>
          </a:p>
          <a:p>
            <a:pPr algn="just"/>
            <a:r>
              <a:rPr lang="en-US" sz="2400" dirty="0">
                <a:latin typeface="Times New Roman" panose="02020603050405020304" pitchFamily="18" charset="0"/>
                <a:cs typeface="Times New Roman" panose="02020603050405020304" pitchFamily="18" charset="0"/>
              </a:rPr>
              <a:t>Separating a piece of news as real or fake and categorizing news like entertainment or politics etc, are the challenges that can be predicted using machine learning algorithms.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00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47A6-D0B6-460F-A94C-5C7184ACF33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A89F4F3-DF0B-48D7-983F-1943F1C073BD}"/>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this project we have considered two datasets from the Kaggle website for our purpose and performed some machine-learning techniques on these datasets.</a:t>
            </a:r>
          </a:p>
          <a:p>
            <a:pPr algn="just"/>
            <a:r>
              <a:rPr lang="en-US" sz="2400" dirty="0">
                <a:latin typeface="Times New Roman" panose="02020603050405020304" pitchFamily="18" charset="0"/>
                <a:cs typeface="Times New Roman" panose="02020603050405020304" pitchFamily="18" charset="0"/>
              </a:rPr>
              <a:t>The attributes of the first dataset are:</a:t>
            </a:r>
          </a:p>
          <a:p>
            <a:pPr marL="0" indent="0" algn="just">
              <a:buNone/>
            </a:pP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Id    : There is a unique id assigned for each news article.</a:t>
            </a:r>
          </a:p>
          <a:p>
            <a:pPr marL="0" marR="0" indent="0" algn="just">
              <a:lnSpc>
                <a:spcPct val="107000"/>
              </a:lnSpc>
              <a:spcBef>
                <a:spcPts val="0"/>
              </a:spcBef>
              <a:spcAft>
                <a:spcPts val="800"/>
              </a:spcAft>
              <a:buNone/>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Title: Title of the article published</a:t>
            </a:r>
          </a:p>
          <a:p>
            <a:pPr marL="0" marR="0" indent="0" algn="just">
              <a:lnSpc>
                <a:spcPct val="107000"/>
              </a:lnSpc>
              <a:spcBef>
                <a:spcPts val="0"/>
              </a:spcBef>
              <a:spcAft>
                <a:spcPts val="8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Text:  a short description of the article</a:t>
            </a:r>
          </a:p>
          <a:p>
            <a:pPr marL="0" marR="0" indent="0" algn="just">
              <a:lnSpc>
                <a:spcPct val="107000"/>
              </a:lnSpc>
              <a:spcBef>
                <a:spcPts val="0"/>
              </a:spcBef>
              <a:spcAft>
                <a:spcPts val="8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Label: Contains whether the article is Real or Fake</a:t>
            </a:r>
          </a:p>
          <a:p>
            <a:pPr marL="0" indent="0">
              <a:buNone/>
            </a:pPr>
            <a:endParaRPr lang="en-US" sz="2400" dirty="0"/>
          </a:p>
        </p:txBody>
      </p:sp>
    </p:spTree>
    <p:extLst>
      <p:ext uri="{BB962C8B-B14F-4D97-AF65-F5344CB8AC3E}">
        <p14:creationId xmlns:p14="http://schemas.microsoft.com/office/powerpoint/2010/main" val="241011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E11C1-88C6-460B-A1EF-F82B794239D4}"/>
              </a:ext>
            </a:extLst>
          </p:cNvPr>
          <p:cNvSpPr>
            <a:spLocks noGrp="1"/>
          </p:cNvSpPr>
          <p:nvPr>
            <p:ph idx="1"/>
          </p:nvPr>
        </p:nvSpPr>
        <p:spPr>
          <a:xfrm>
            <a:off x="838200" y="409575"/>
            <a:ext cx="10515600" cy="5767388"/>
          </a:xfrm>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The attributes of the second dataset are:</a:t>
            </a:r>
          </a:p>
          <a:p>
            <a:pPr algn="just"/>
            <a:endParaRPr lang="en-US" sz="3600" dirty="0">
              <a:latin typeface="Times New Roman" panose="02020603050405020304" pitchFamily="18" charset="0"/>
              <a:cs typeface="Times New Roman" panose="02020603050405020304" pitchFamily="18" charset="0"/>
            </a:endParaRPr>
          </a:p>
          <a:p>
            <a:pPr lvl="1" algn="just"/>
            <a:r>
              <a:rPr lang="en-US" sz="3600" b="0" i="0" dirty="0">
                <a:effectLst/>
                <a:latin typeface="Times New Roman" panose="02020603050405020304" pitchFamily="18" charset="0"/>
                <a:cs typeface="Times New Roman" panose="02020603050405020304" pitchFamily="18" charset="0"/>
              </a:rPr>
              <a:t>  category: category </a:t>
            </a:r>
            <a:r>
              <a:rPr lang="en-US" sz="3600" dirty="0">
                <a:latin typeface="Times New Roman" panose="02020603050405020304" pitchFamily="18" charset="0"/>
                <a:cs typeface="Times New Roman" panose="02020603050405020304" pitchFamily="18" charset="0"/>
              </a:rPr>
              <a:t>of the news</a:t>
            </a:r>
            <a:endParaRPr lang="en-US" sz="3600" b="0" i="0" dirty="0">
              <a:effectLst/>
              <a:latin typeface="Times New Roman" panose="02020603050405020304" pitchFamily="18" charset="0"/>
              <a:cs typeface="Times New Roman" panose="02020603050405020304" pitchFamily="18" charset="0"/>
            </a:endParaRPr>
          </a:p>
          <a:p>
            <a:pPr lvl="1" algn="just" fontAlgn="base"/>
            <a:r>
              <a:rPr lang="en-US" sz="3600" b="0" i="0" dirty="0">
                <a:effectLst/>
                <a:latin typeface="Times New Roman" panose="02020603050405020304" pitchFamily="18" charset="0"/>
                <a:cs typeface="Times New Roman" panose="02020603050405020304" pitchFamily="18" charset="0"/>
              </a:rPr>
              <a:t>  headline: the headline of the news</a:t>
            </a:r>
          </a:p>
          <a:p>
            <a:pPr lvl="1" algn="just" fontAlgn="base"/>
            <a:r>
              <a:rPr lang="en-US" sz="3600" b="0" i="0" dirty="0">
                <a:effectLst/>
                <a:latin typeface="Times New Roman" panose="02020603050405020304" pitchFamily="18" charset="0"/>
                <a:cs typeface="Times New Roman" panose="02020603050405020304" pitchFamily="18" charset="0"/>
              </a:rPr>
              <a:t>  authors: list of authors who contributed</a:t>
            </a:r>
          </a:p>
          <a:p>
            <a:pPr lvl="1" algn="just" fontAlgn="base"/>
            <a:r>
              <a:rPr lang="en-US" sz="3600" b="0" i="0" dirty="0">
                <a:effectLst/>
                <a:latin typeface="Times New Roman" panose="02020603050405020304" pitchFamily="18" charset="0"/>
                <a:cs typeface="Times New Roman" panose="02020603050405020304" pitchFamily="18" charset="0"/>
              </a:rPr>
              <a:t>  link: link to the original news.</a:t>
            </a:r>
          </a:p>
          <a:p>
            <a:pPr lvl="1" algn="just" fontAlgn="base"/>
            <a:r>
              <a:rPr lang="en-US" sz="3600" b="0" i="0" dirty="0">
                <a:effectLst/>
                <a:latin typeface="Times New Roman" panose="02020603050405020304" pitchFamily="18" charset="0"/>
                <a:cs typeface="Times New Roman" panose="02020603050405020304" pitchFamily="18" charset="0"/>
              </a:rPr>
              <a:t>  </a:t>
            </a:r>
            <a:r>
              <a:rPr lang="en-US" sz="3600" b="0" i="0" dirty="0" err="1">
                <a:effectLst/>
                <a:latin typeface="Times New Roman" panose="02020603050405020304" pitchFamily="18" charset="0"/>
                <a:cs typeface="Times New Roman" panose="02020603050405020304" pitchFamily="18" charset="0"/>
              </a:rPr>
              <a:t>short_description</a:t>
            </a:r>
            <a:r>
              <a:rPr lang="en-US" sz="3600" b="0" i="0" dirty="0">
                <a:effectLst/>
                <a:latin typeface="Times New Roman" panose="02020603050405020304" pitchFamily="18" charset="0"/>
                <a:cs typeface="Times New Roman" panose="02020603050405020304" pitchFamily="18" charset="0"/>
              </a:rPr>
              <a:t>: Information about the news</a:t>
            </a:r>
          </a:p>
          <a:p>
            <a:pPr lvl="1" algn="just" fontAlgn="base"/>
            <a:r>
              <a:rPr lang="en-US" sz="3600" b="0" i="0" dirty="0">
                <a:effectLst/>
                <a:latin typeface="Times New Roman" panose="02020603050405020304" pitchFamily="18" charset="0"/>
                <a:cs typeface="Times New Roman" panose="02020603050405020304" pitchFamily="18" charset="0"/>
              </a:rPr>
              <a:t>  date: publication date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0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F1F6-0FAF-4EFD-9F22-76C2054603ED}"/>
              </a:ext>
            </a:extLst>
          </p:cNvPr>
          <p:cNvSpPr>
            <a:spLocks noGrp="1"/>
          </p:cNvSpPr>
          <p:nvPr>
            <p:ph type="title"/>
          </p:nvPr>
        </p:nvSpPr>
        <p:spPr>
          <a:xfrm>
            <a:off x="838200" y="318472"/>
            <a:ext cx="10515600" cy="1325563"/>
          </a:xfrm>
        </p:spPr>
        <p:txBody>
          <a:bodyPr/>
          <a:lstStyle/>
          <a:p>
            <a:r>
              <a:rPr lang="en-US" dirty="0">
                <a:latin typeface="Times New Roman" panose="02020603050405020304" pitchFamily="18" charset="0"/>
                <a:cs typeface="Times New Roman" panose="02020603050405020304" pitchFamily="18" charset="0"/>
              </a:rPr>
              <a:t>Steps selected to achieve results:</a:t>
            </a:r>
          </a:p>
        </p:txBody>
      </p:sp>
      <p:sp>
        <p:nvSpPr>
          <p:cNvPr id="3" name="Content Placeholder 2">
            <a:extLst>
              <a:ext uri="{FF2B5EF4-FFF2-40B4-BE49-F238E27FC236}">
                <a16:creationId xmlns:a16="http://schemas.microsoft.com/office/drawing/2014/main" id="{F55BF1A7-2CEA-434C-9078-6F47AE23969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LDA Topic modeling</a:t>
            </a:r>
          </a:p>
          <a:p>
            <a:r>
              <a:rPr lang="en-US" sz="2400" dirty="0">
                <a:latin typeface="Times New Roman" panose="02020603050405020304" pitchFamily="18" charset="0"/>
                <a:cs typeface="Times New Roman" panose="02020603050405020304" pitchFamily="18" charset="0"/>
              </a:rPr>
              <a:t>BERTopic</a:t>
            </a:r>
          </a:p>
          <a:p>
            <a:r>
              <a:rPr lang="en-US" sz="2400" dirty="0">
                <a:latin typeface="Times New Roman" panose="02020603050405020304" pitchFamily="18" charset="0"/>
                <a:cs typeface="Times New Roman" panose="02020603050405020304" pitchFamily="18" charset="0"/>
              </a:rPr>
              <a:t>Dynamic BERT</a:t>
            </a:r>
          </a:p>
          <a:p>
            <a:r>
              <a:rPr lang="en-US" sz="2400" dirty="0">
                <a:latin typeface="Times New Roman" panose="02020603050405020304" pitchFamily="18" charset="0"/>
                <a:cs typeface="Times New Roman" panose="02020603050405020304" pitchFamily="18" charset="0"/>
              </a:rPr>
              <a:t>Machine learning model training and verification</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69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1629-AE36-44DC-BAED-012363ED85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E78881-DB80-44BA-A935-7CC50000C17C}"/>
              </a:ext>
            </a:extLst>
          </p:cNvPr>
          <p:cNvSpPr>
            <a:spLocks noGrp="1"/>
          </p:cNvSpPr>
          <p:nvPr>
            <p:ph idx="1"/>
          </p:nvPr>
        </p:nvSpPr>
        <p:spPr>
          <a:xfrm>
            <a:off x="676275" y="1447800"/>
            <a:ext cx="10677525" cy="472916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Step 1: Loaded the dataset into variable data with read_csv.</a:t>
            </a:r>
          </a:p>
          <a:p>
            <a:pPr marL="0" indent="0" algn="just">
              <a:buNone/>
            </a:pPr>
            <a:r>
              <a:rPr lang="en-US" sz="2400" dirty="0">
                <a:latin typeface="Times New Roman" panose="02020603050405020304" pitchFamily="18" charset="0"/>
                <a:cs typeface="Times New Roman" panose="02020603050405020304" pitchFamily="18" charset="0"/>
              </a:rPr>
              <a:t>Step 2: Checked for null values, removed duplicates and performed stemming (reducing words to their root form)</a:t>
            </a:r>
          </a:p>
          <a:p>
            <a:pPr marL="0" indent="0" algn="just">
              <a:buNone/>
            </a:pPr>
            <a:r>
              <a:rPr lang="en-US" sz="2400" dirty="0">
                <a:latin typeface="Times New Roman" panose="02020603050405020304" pitchFamily="18" charset="0"/>
                <a:cs typeface="Times New Roman" panose="02020603050405020304" pitchFamily="18" charset="0"/>
              </a:rPr>
              <a:t>Step 3: Removed stop words</a:t>
            </a:r>
          </a:p>
          <a:p>
            <a:pPr marL="0" indent="0" algn="just">
              <a:buNone/>
            </a:pPr>
            <a:r>
              <a:rPr lang="en-US" sz="2400" dirty="0">
                <a:latin typeface="Times New Roman" panose="02020603050405020304" pitchFamily="18" charset="0"/>
                <a:cs typeface="Times New Roman" panose="02020603050405020304" pitchFamily="18" charset="0"/>
              </a:rPr>
              <a:t>Step 4: We have applied LDA topic modeling to the datasets to analyze the topics from the model.</a:t>
            </a:r>
          </a:p>
          <a:p>
            <a:pPr marL="0" indent="0" algn="just">
              <a:buNone/>
            </a:pPr>
            <a:r>
              <a:rPr lang="en-US" sz="2400" dirty="0">
                <a:latin typeface="Times New Roman" panose="02020603050405020304" pitchFamily="18" charset="0"/>
                <a:cs typeface="Times New Roman" panose="02020603050405020304" pitchFamily="18" charset="0"/>
              </a:rPr>
              <a:t>The drawback with LDA is labeling the output clusters has to be performed manually based on the topics that we achieved and cannot verify if the assigned topic is right or wrong.</a:t>
            </a:r>
          </a:p>
          <a:p>
            <a:pPr marL="0" indent="0" algn="just">
              <a:buNone/>
            </a:pPr>
            <a:r>
              <a:rPr lang="en-US" sz="2400" dirty="0">
                <a:latin typeface="Times New Roman" panose="02020603050405020304" pitchFamily="18" charset="0"/>
                <a:cs typeface="Times New Roman" panose="02020603050405020304" pitchFamily="18" charset="0"/>
              </a:rPr>
              <a:t>To Evaluate this, we have adopted BERTopic to compare and analyze the topics from its clusters.</a:t>
            </a:r>
          </a:p>
          <a:p>
            <a:pPr marL="0" indent="0" algn="just">
              <a:buNone/>
            </a:pPr>
            <a:r>
              <a:rPr lang="en-US" sz="2400" dirty="0">
                <a:latin typeface="Times New Roman" panose="02020603050405020304" pitchFamily="18" charset="0"/>
                <a:cs typeface="Times New Roman" panose="02020603050405020304" pitchFamily="18" charset="0"/>
              </a:rPr>
              <a:t>Step 5: We have applied BERTopic on the data set with sentence embeddings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69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4D8B2-00A1-4C34-9563-32A8236524E0}"/>
              </a:ext>
            </a:extLst>
          </p:cNvPr>
          <p:cNvSpPr>
            <a:spLocks noGrp="1"/>
          </p:cNvSpPr>
          <p:nvPr>
            <p:ph idx="1"/>
          </p:nvPr>
        </p:nvSpPr>
        <p:spPr>
          <a:xfrm>
            <a:off x="838200" y="504825"/>
            <a:ext cx="10515600" cy="56721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Step6: After applying BERTopic, we get the different topics with their count. Using the get_topic() method we can see the words and the respective frequencies of the topic.</a:t>
            </a:r>
          </a:p>
          <a:p>
            <a:pPr marL="0" indent="0" algn="just">
              <a:buNone/>
            </a:pPr>
            <a:r>
              <a:rPr lang="en-US" sz="2400" dirty="0">
                <a:latin typeface="Times New Roman" panose="02020603050405020304" pitchFamily="18" charset="0"/>
                <a:cs typeface="Times New Roman" panose="02020603050405020304" pitchFamily="18" charset="0"/>
              </a:rPr>
              <a:t>Step7: For both the LDA and BERTopic, we have  visualized the words using word cloud.</a:t>
            </a:r>
          </a:p>
          <a:p>
            <a:pPr marL="0" indent="0" algn="just">
              <a:buNone/>
            </a:pPr>
            <a:r>
              <a:rPr lang="en-US" sz="2400" dirty="0">
                <a:latin typeface="Times New Roman" panose="02020603050405020304" pitchFamily="18" charset="0"/>
                <a:cs typeface="Times New Roman" panose="02020603050405020304" pitchFamily="18" charset="0"/>
              </a:rPr>
              <a:t>Step8: We have applied our models, passive aggressive classifier and logistic regression on our training and testing datasets splitted into 80 and 20% respectively.</a:t>
            </a:r>
          </a:p>
          <a:p>
            <a:pPr marL="0" indent="0" algn="just">
              <a:buNone/>
            </a:pPr>
            <a:r>
              <a:rPr lang="en-US" sz="2400" dirty="0">
                <a:latin typeface="Times New Roman" panose="02020603050405020304" pitchFamily="18" charset="0"/>
                <a:cs typeface="Times New Roman" panose="02020603050405020304" pitchFamily="18" charset="0"/>
              </a:rPr>
              <a:t>Step9: Using the dynamic bert, we are visualizing how topics are changed over time and this can be applied for the dataset which has date column.</a:t>
            </a:r>
          </a:p>
        </p:txBody>
      </p:sp>
    </p:spTree>
    <p:extLst>
      <p:ext uri="{BB962C8B-B14F-4D97-AF65-F5344CB8AC3E}">
        <p14:creationId xmlns:p14="http://schemas.microsoft.com/office/powerpoint/2010/main" val="325534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F17D-7BAC-4AC6-80A8-684DE53724AE}"/>
              </a:ext>
            </a:extLst>
          </p:cNvPr>
          <p:cNvSpPr>
            <a:spLocks noGrp="1"/>
          </p:cNvSpPr>
          <p:nvPr>
            <p:ph type="title"/>
          </p:nvPr>
        </p:nvSpPr>
        <p:spPr>
          <a:xfrm>
            <a:off x="838200" y="365125"/>
            <a:ext cx="10515600" cy="791871"/>
          </a:xfrm>
        </p:spPr>
        <p:txBody>
          <a:bodyPr/>
          <a:lstStyle/>
          <a:p>
            <a:r>
              <a:rPr lang="en-US" dirty="0">
                <a:latin typeface="Times New Roman" panose="02020603050405020304" pitchFamily="18" charset="0"/>
                <a:cs typeface="Times New Roman" panose="02020603050405020304" pitchFamily="18" charset="0"/>
              </a:rPr>
              <a:t>Topic Modeling:</a:t>
            </a:r>
          </a:p>
        </p:txBody>
      </p:sp>
      <p:sp>
        <p:nvSpPr>
          <p:cNvPr id="3" name="Content Placeholder 2">
            <a:extLst>
              <a:ext uri="{FF2B5EF4-FFF2-40B4-BE49-F238E27FC236}">
                <a16:creationId xmlns:a16="http://schemas.microsoft.com/office/drawing/2014/main" id="{A559D9FF-CACB-D600-CE9F-469E1E4CEA5D}"/>
              </a:ext>
            </a:extLst>
          </p:cNvPr>
          <p:cNvSpPr>
            <a:spLocks noGrp="1"/>
          </p:cNvSpPr>
          <p:nvPr>
            <p:ph idx="1"/>
          </p:nvPr>
        </p:nvSpPr>
        <p:spPr>
          <a:xfrm>
            <a:off x="838200" y="1156996"/>
            <a:ext cx="10515600" cy="5019967"/>
          </a:xfrm>
        </p:spPr>
        <p:txBody>
          <a:bodyPr>
            <a:normAutofit/>
          </a:bodyPr>
          <a:lstStyle/>
          <a:p>
            <a:pPr algn="just"/>
            <a:r>
              <a:rPr lang="en-US" sz="2400" dirty="0">
                <a:latin typeface="Times New Roman" panose="02020603050405020304" pitchFamily="18" charset="0"/>
                <a:cs typeface="Times New Roman" panose="02020603050405020304" pitchFamily="18" charset="0"/>
              </a:rPr>
              <a:t>Topic modeling is an unsupervised machine-learning model that sorts different documents data into topics.</a:t>
            </a:r>
          </a:p>
          <a:p>
            <a:pPr algn="just"/>
            <a:r>
              <a:rPr lang="en-US" sz="2400" dirty="0">
                <a:latin typeface="Times New Roman" panose="02020603050405020304" pitchFamily="18" charset="0"/>
                <a:cs typeface="Times New Roman" panose="02020603050405020304" pitchFamily="18" charset="0"/>
              </a:rPr>
              <a:t>With the increase of online networking platforms, vast amounts of data are generated daily in different forms. Due to this, it is very difficult in finding useful information from all the data.</a:t>
            </a:r>
          </a:p>
          <a:p>
            <a:pPr algn="just"/>
            <a:r>
              <a:rPr lang="en-US" sz="2400" dirty="0">
                <a:latin typeface="Times New Roman" panose="02020603050405020304" pitchFamily="18" charset="0"/>
                <a:cs typeface="Times New Roman" panose="02020603050405020304" pitchFamily="18" charset="0"/>
              </a:rPr>
              <a:t>There are some machine learning and NLP algorithms available to analyze the textual data which also includes topic modeling which is very much popular in recent years.</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E132AD-3729-E2E0-D3EE-A5F061B4EAEF}"/>
              </a:ext>
            </a:extLst>
          </p:cNvPr>
          <p:cNvPicPr>
            <a:picLocks noChangeAspect="1"/>
          </p:cNvPicPr>
          <p:nvPr/>
        </p:nvPicPr>
        <p:blipFill>
          <a:blip r:embed="rId2"/>
          <a:stretch>
            <a:fillRect/>
          </a:stretch>
        </p:blipFill>
        <p:spPr>
          <a:xfrm>
            <a:off x="2966602" y="3870701"/>
            <a:ext cx="6911939" cy="2987299"/>
          </a:xfrm>
          <a:prstGeom prst="rect">
            <a:avLst/>
          </a:prstGeom>
        </p:spPr>
      </p:pic>
    </p:spTree>
    <p:extLst>
      <p:ext uri="{BB962C8B-B14F-4D97-AF65-F5344CB8AC3E}">
        <p14:creationId xmlns:p14="http://schemas.microsoft.com/office/powerpoint/2010/main" val="304037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5870</TotalTime>
  <Words>1404</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FAKE NEWS DETECTION</vt:lpstr>
      <vt:lpstr>ABSTRACT</vt:lpstr>
      <vt:lpstr>INTRODUCTION</vt:lpstr>
      <vt:lpstr>DATASET</vt:lpstr>
      <vt:lpstr>PowerPoint Presentation</vt:lpstr>
      <vt:lpstr>Steps selected to achieve results:</vt:lpstr>
      <vt:lpstr>Methodology: </vt:lpstr>
      <vt:lpstr>PowerPoint Presentation</vt:lpstr>
      <vt:lpstr>Topic Modeling:</vt:lpstr>
      <vt:lpstr>LDA Topic Modeling:</vt:lpstr>
      <vt:lpstr>BERTopic</vt:lpstr>
      <vt:lpstr>Dynamic BERT</vt:lpstr>
      <vt:lpstr>Logistic regression:</vt:lpstr>
      <vt:lpstr>Passive Aggressive Classifier: </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Harshini Badam</dc:creator>
  <cp:lastModifiedBy>Harshini Badam</cp:lastModifiedBy>
  <cp:revision>6</cp:revision>
  <dcterms:created xsi:type="dcterms:W3CDTF">2022-12-01T22:18:13Z</dcterms:created>
  <dcterms:modified xsi:type="dcterms:W3CDTF">2022-12-06T08:54:07Z</dcterms:modified>
</cp:coreProperties>
</file>