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5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5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5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8" name="文本框"/>
          <p:cNvSpPr>
            <a:spLocks noChangeAspect="1" noRot="1" noGrp="1"/>
          </p:cNvSpPr>
          <p:nvPr>
            <p:ph type="sldImg"/>
          </p:nvPr>
        </p:nvSpPr>
        <p:spPr/>
      </p:sp>
      <p:sp>
        <p:nvSpPr>
          <p:cNvPr id="1048639" name="文本框"/>
          <p:cNvSpPr>
            <a:spLocks noGrp="1"/>
          </p:cNvSpPr>
          <p:nvPr>
            <p:ph type="body" idx="1"/>
          </p:nvPr>
        </p:nvSpPr>
        <p:spPr/>
        <p:txBody>
          <a:bodyPr/>
          <a:p>
            <a:endParaRPr altLang="en-US" lang="zh-CN"/>
          </a:p>
        </p:txBody>
      </p:sp>
      <p:sp>
        <p:nvSpPr>
          <p:cNvPr id="104864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8" name="文本框"/>
          <p:cNvSpPr>
            <a:spLocks noChangeAspect="1" noRot="1" noGrp="1"/>
          </p:cNvSpPr>
          <p:nvPr>
            <p:ph type="sldImg"/>
          </p:nvPr>
        </p:nvSpPr>
        <p:spPr/>
      </p:sp>
      <p:sp>
        <p:nvSpPr>
          <p:cNvPr id="1048629" name="文本框"/>
          <p:cNvSpPr>
            <a:spLocks noGrp="1"/>
          </p:cNvSpPr>
          <p:nvPr>
            <p:ph type="body" idx="1"/>
          </p:nvPr>
        </p:nvSpPr>
        <p:spPr/>
        <p:txBody>
          <a:bodyPr/>
          <a:p>
            <a:endParaRPr altLang="en-US" lang="zh-CN"/>
          </a:p>
        </p:txBody>
      </p:sp>
      <p:sp>
        <p:nvSpPr>
          <p:cNvPr id="104863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3" name="文本框"/>
          <p:cNvSpPr>
            <a:spLocks noChangeAspect="1" noRot="1" noGrp="1"/>
          </p:cNvSpPr>
          <p:nvPr>
            <p:ph type="sldImg"/>
          </p:nvPr>
        </p:nvSpPr>
        <p:spPr/>
      </p:sp>
      <p:sp>
        <p:nvSpPr>
          <p:cNvPr id="1048664" name="文本框"/>
          <p:cNvSpPr>
            <a:spLocks noGrp="1"/>
          </p:cNvSpPr>
          <p:nvPr>
            <p:ph type="body" idx="1"/>
          </p:nvPr>
        </p:nvSpPr>
        <p:spPr/>
        <p:txBody>
          <a:bodyPr/>
          <a:p>
            <a:endParaRPr altLang="en-US" lang="zh-CN"/>
          </a:p>
        </p:txBody>
      </p:sp>
      <p:sp>
        <p:nvSpPr>
          <p:cNvPr id="104866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3" name="文本框"/>
          <p:cNvSpPr>
            <a:spLocks noChangeAspect="1" noRot="1" noGrp="1"/>
          </p:cNvSpPr>
          <p:nvPr>
            <p:ph type="sldImg"/>
          </p:nvPr>
        </p:nvSpPr>
        <p:spPr/>
      </p:sp>
      <p:sp>
        <p:nvSpPr>
          <p:cNvPr id="1048684" name="文本框"/>
          <p:cNvSpPr>
            <a:spLocks noGrp="1"/>
          </p:cNvSpPr>
          <p:nvPr>
            <p:ph type="body" idx="1"/>
          </p:nvPr>
        </p:nvSpPr>
        <p:spPr/>
        <p:txBody>
          <a:bodyPr/>
          <a:p>
            <a:endParaRPr altLang="en-US" lang="zh-CN"/>
          </a:p>
        </p:txBody>
      </p:sp>
      <p:sp>
        <p:nvSpPr>
          <p:cNvPr id="104868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2" name="文本框"/>
          <p:cNvSpPr>
            <a:spLocks noChangeAspect="1" noRot="1" noGrp="1"/>
          </p:cNvSpPr>
          <p:nvPr>
            <p:ph type="sldImg"/>
          </p:nvPr>
        </p:nvSpPr>
        <p:spPr/>
      </p:sp>
      <p:sp>
        <p:nvSpPr>
          <p:cNvPr id="1048693" name="文本框"/>
          <p:cNvSpPr>
            <a:spLocks noGrp="1"/>
          </p:cNvSpPr>
          <p:nvPr>
            <p:ph type="body" idx="1"/>
          </p:nvPr>
        </p:nvSpPr>
        <p:spPr/>
        <p:txBody>
          <a:bodyPr/>
          <a:p>
            <a:endParaRPr altLang="en-US" lang="zh-CN"/>
          </a:p>
        </p:txBody>
      </p:sp>
      <p:sp>
        <p:nvSpPr>
          <p:cNvPr id="104869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0" name="文本框"/>
          <p:cNvSpPr>
            <a:spLocks noChangeAspect="1" noRot="1" noGrp="1"/>
          </p:cNvSpPr>
          <p:nvPr>
            <p:ph type="sldImg"/>
          </p:nvPr>
        </p:nvSpPr>
        <p:spPr/>
      </p:sp>
      <p:sp>
        <p:nvSpPr>
          <p:cNvPr id="1048711" name="文本框"/>
          <p:cNvSpPr>
            <a:spLocks noGrp="1"/>
          </p:cNvSpPr>
          <p:nvPr>
            <p:ph type="body" idx="1"/>
          </p:nvPr>
        </p:nvSpPr>
        <p:spPr/>
        <p:txBody>
          <a:bodyPr/>
          <a:p>
            <a:endParaRPr altLang="en-US" lang="zh-CN"/>
          </a:p>
        </p:txBody>
      </p:sp>
      <p:sp>
        <p:nvSpPr>
          <p:cNvPr id="1048712"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19" name="文本框"/>
          <p:cNvSpPr>
            <a:spLocks noChangeAspect="1" noRot="1" noGrp="1"/>
          </p:cNvSpPr>
          <p:nvPr>
            <p:ph type="sldImg"/>
          </p:nvPr>
        </p:nvSpPr>
        <p:spPr/>
      </p:sp>
      <p:sp>
        <p:nvSpPr>
          <p:cNvPr id="1048720" name="文本框"/>
          <p:cNvSpPr>
            <a:spLocks noGrp="1"/>
          </p:cNvSpPr>
          <p:nvPr>
            <p:ph type="body" idx="1"/>
          </p:nvPr>
        </p:nvSpPr>
        <p:spPr/>
        <p:txBody>
          <a:bodyPr/>
          <a:p>
            <a:endParaRPr altLang="en-US" lang="zh-CN"/>
          </a:p>
        </p:txBody>
      </p:sp>
      <p:sp>
        <p:nvSpPr>
          <p:cNvPr id="104872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7" name="文本框"/>
          <p:cNvSpPr>
            <a:spLocks noChangeAspect="1" noRot="1" noGrp="1"/>
          </p:cNvSpPr>
          <p:nvPr>
            <p:ph type="sldImg"/>
          </p:nvPr>
        </p:nvSpPr>
        <p:spPr/>
      </p:sp>
      <p:sp>
        <p:nvSpPr>
          <p:cNvPr id="1048728" name="文本框"/>
          <p:cNvSpPr>
            <a:spLocks noGrp="1"/>
          </p:cNvSpPr>
          <p:nvPr>
            <p:ph type="body" idx="1"/>
          </p:nvPr>
        </p:nvSpPr>
        <p:spPr/>
        <p:txBody>
          <a:bodyPr/>
          <a:p>
            <a:endParaRPr altLang="en-US" lang="zh-CN"/>
          </a:p>
        </p:txBody>
      </p:sp>
      <p:sp>
        <p:nvSpPr>
          <p:cNvPr id="104872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3" name="文本框"/>
          <p:cNvSpPr>
            <a:spLocks noChangeAspect="1" noRot="1" noGrp="1"/>
          </p:cNvSpPr>
          <p:nvPr>
            <p:ph type="sldImg"/>
          </p:nvPr>
        </p:nvSpPr>
        <p:spPr/>
      </p:sp>
      <p:sp>
        <p:nvSpPr>
          <p:cNvPr id="1048644" name="文本框"/>
          <p:cNvSpPr>
            <a:spLocks noGrp="1"/>
          </p:cNvSpPr>
          <p:nvPr>
            <p:ph type="body" idx="1"/>
          </p:nvPr>
        </p:nvSpPr>
        <p:spPr/>
        <p:txBody>
          <a:bodyPr/>
          <a:p>
            <a:endParaRPr altLang="en-US" lang="zh-CN"/>
          </a:p>
        </p:txBody>
      </p:sp>
      <p:sp>
        <p:nvSpPr>
          <p:cNvPr id="104864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8"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0" name=""/>
        <p:cNvGrpSpPr/>
        <p:nvPr/>
      </p:nvGrpSpPr>
      <p:grpSpPr>
        <a:xfrm>
          <a:off x="0" y="0"/>
          <a:ext cx="0" cy="0"/>
          <a:chOff x="0" y="0"/>
          <a:chExt cx="0" cy="0"/>
        </a:xfrm>
      </p:grpSpPr>
      <p:sp>
        <p:nvSpPr>
          <p:cNvPr id="1048608"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09"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0"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1"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12"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3"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14"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15"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16"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7"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18"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19"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0"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1"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grpSp>
        <p:nvGrpSpPr>
          <p:cNvPr id="41" name="组合"/>
          <p:cNvGrpSpPr/>
          <p:nvPr/>
        </p:nvGrpSpPr>
        <p:grpSpPr>
          <a:xfrm>
            <a:off x="876298" y="990599"/>
            <a:ext cx="1743075" cy="1333500"/>
            <a:chOff x="876298" y="990599"/>
            <a:chExt cx="1743075" cy="1333500"/>
          </a:xfrm>
        </p:grpSpPr>
        <p:sp>
          <p:nvSpPr>
            <p:cNvPr id="104864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4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4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4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5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4"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5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2"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en-IN" baseline="0" b="0" cap="none" dirty="0" sz="2400" i="0" kern="1200" lang="en-US" spc="0" strike="noStrike" u="none" smtClean="0">
                <a:solidFill>
                  <a:schemeClr val="tx1"/>
                </a:solidFill>
                <a:latin typeface="Calibri" charset="0"/>
                <a:ea typeface="宋体" charset="0"/>
                <a:cs typeface="Calibri" charset="0"/>
              </a:rPr>
              <a:t>:</a:t>
            </a:r>
            <a:r>
              <a:rPr altLang="en-IN" baseline="0" b="0" cap="none" dirty="0" sz="2400" i="0" kern="1200" lang="en-US" spc="0" strike="noStrike" u="none" smtClean="0">
                <a:solidFill>
                  <a:schemeClr val="tx1"/>
                </a:solidFill>
                <a:latin typeface="Calibri" charset="0"/>
                <a:ea typeface="宋体" charset="0"/>
                <a:cs typeface="Calibri" charset="0"/>
              </a:rPr>
              <a:t>A</a:t>
            </a:r>
            <a:r>
              <a:rPr altLang="en-IN" baseline="0" b="0" cap="none" dirty="0" sz="2400" i="0" kern="1200" lang="en-US" spc="0" strike="noStrike" u="none" smtClean="0">
                <a:solidFill>
                  <a:schemeClr val="tx1"/>
                </a:solidFill>
                <a:latin typeface="Calibri" charset="0"/>
                <a:ea typeface="宋体" charset="0"/>
                <a:cs typeface="Calibri" charset="0"/>
              </a:rPr>
              <a:t>S</a:t>
            </a:r>
            <a:r>
              <a:rPr altLang="en-IN" baseline="0" b="0" cap="none" dirty="0" sz="2400" i="0" kern="1200" lang="en-US" spc="0" strike="noStrike" u="none" smtClean="0">
                <a:solidFill>
                  <a:schemeClr val="tx1"/>
                </a:solidFill>
                <a:latin typeface="Calibri" charset="0"/>
                <a:ea typeface="宋体" charset="0"/>
                <a:cs typeface="Calibri" charset="0"/>
              </a:rPr>
              <a:t>H</a:t>
            </a:r>
            <a:r>
              <a:rPr altLang="en-IN" baseline="0" b="0" cap="none" dirty="0" sz="2400" i="0" kern="1200" lang="en-US" spc="0" strike="noStrike" u="none" smtClean="0">
                <a:solidFill>
                  <a:schemeClr val="tx1"/>
                </a:solidFill>
                <a:latin typeface="Calibri" charset="0"/>
                <a:ea typeface="宋体" charset="0"/>
                <a:cs typeface="Calibri" charset="0"/>
              </a:rPr>
              <a:t>A</a:t>
            </a:r>
            <a:r>
              <a:rPr altLang="en-IN" baseline="0" b="0" cap="none" dirty="0" sz="2400" i="0" kern="1200" lang="en-US" spc="0" strike="noStrike" u="none" smtClean="0">
                <a:solidFill>
                  <a:schemeClr val="tx1"/>
                </a:solidFill>
                <a:latin typeface="Calibri" charset="0"/>
                <a:ea typeface="宋体" charset="0"/>
                <a:cs typeface="Calibri" charset="0"/>
              </a:rPr>
              <a:t>.</a:t>
            </a:r>
            <a:r>
              <a:rPr altLang="en-IN" baseline="0" b="0" cap="none" dirty="0" sz="2400" i="0" kern="1200" lang="en-US" spc="0" strike="noStrike" u="none" smtClean="0">
                <a:solidFill>
                  <a:schemeClr val="tx1"/>
                </a:solidFill>
                <a:latin typeface="Calibri" charset="0"/>
                <a:ea typeface="宋体" charset="0"/>
                <a:cs typeface="Calibri" charset="0"/>
              </a:rPr>
              <a:t> </a:t>
            </a:r>
            <a:r>
              <a:rPr altLang="en-IN" baseline="0" b="0" cap="none" dirty="0" sz="2400" i="0" kern="1200" lang="en-US" spc="0" strike="noStrike" u="none" smtClean="0">
                <a:solidFill>
                  <a:schemeClr val="tx1"/>
                </a:solidFill>
                <a:latin typeface="Calibri" charset="0"/>
                <a:ea typeface="宋体" charset="0"/>
                <a:cs typeface="Calibri" charset="0"/>
              </a:rPr>
              <a:t>D</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a:t>
            </a:r>
            <a:r>
              <a:rPr altLang="en-IN" baseline="0" b="0" cap="none" dirty="0" sz="2400" i="0" kern="1200" lang="en-US" spc="0" strike="noStrike" u="none" smtClean="0">
                <a:solidFill>
                  <a:schemeClr val="tx1"/>
                </a:solidFill>
                <a:latin typeface="Calibri" charset="0"/>
                <a:ea typeface="宋体" charset="0"/>
                <a:cs typeface="Calibri" charset="0"/>
              </a:rPr>
              <a:t>2</a:t>
            </a:r>
            <a:r>
              <a:rPr altLang="en-IN" baseline="0" b="0" cap="none" dirty="0" sz="2400" i="0" kern="1200" lang="en-US" spc="0" strike="noStrike" u="none" smtClean="0">
                <a:solidFill>
                  <a:schemeClr val="tx1"/>
                </a:solidFill>
                <a:latin typeface="Calibri" charset="0"/>
                <a:ea typeface="宋体" charset="0"/>
                <a:cs typeface="Calibri" charset="0"/>
              </a:rPr>
              <a:t>2</a:t>
            </a:r>
            <a:r>
              <a:rPr altLang="en-IN" baseline="0" b="0" cap="none" dirty="0" sz="2400" i="0" kern="1200" lang="en-US" spc="0" strike="noStrike" u="none" smtClean="0">
                <a:solidFill>
                  <a:schemeClr val="tx1"/>
                </a:solidFill>
                <a:latin typeface="Calibri" charset="0"/>
                <a:ea typeface="宋体" charset="0"/>
                <a:cs typeface="Calibri" charset="0"/>
              </a:rPr>
              <a:t>0</a:t>
            </a:r>
            <a:r>
              <a:rPr altLang="en-IN" baseline="0" b="0" cap="none" dirty="0" sz="2400" i="0" kern="1200" lang="en-US" spc="0" strike="noStrike" u="none" smtClean="0">
                <a:solidFill>
                  <a:schemeClr val="tx1"/>
                </a:solidFill>
                <a:latin typeface="Calibri" charset="0"/>
                <a:ea typeface="宋体" charset="0"/>
                <a:cs typeface="Calibri" charset="0"/>
              </a:rPr>
              <a:t>1</a:t>
            </a:r>
            <a:r>
              <a:rPr altLang="en-I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&amp;asanm30424133041802</a:t>
            </a:r>
            <a:r>
              <a:rPr altLang="en-IN" baseline="0" b="0" cap="none" dirty="0" sz="2400" i="0" kern="1200" lang="en-US" spc="0" strike="noStrike" u="none" smtClean="0">
                <a:solidFill>
                  <a:schemeClr val="tx1"/>
                </a:solidFill>
                <a:latin typeface="Calibri" charset="0"/>
                <a:ea typeface="宋体" charset="0"/>
                <a:cs typeface="Calibri" charset="0"/>
              </a:rPr>
              <a:t>5</a:t>
            </a:r>
            <a:r>
              <a:rPr altLang="en-IN" baseline="0" b="0" cap="none" dirty="0" sz="2400" i="0" kern="1200" lang="en-US" spc="0" strike="noStrike" u="none" smtClean="0">
                <a:solidFill>
                  <a:schemeClr val="tx1"/>
                </a:solidFill>
                <a:latin typeface="Calibri" charset="0"/>
                <a:ea typeface="宋体" charset="0"/>
                <a:cs typeface="Calibri" charset="0"/>
              </a:rPr>
              <a:t>2</a:t>
            </a:r>
            <a:r>
              <a:rPr altLang="en-IN" baseline="0" b="0" cap="none" dirty="0" sz="2400" i="0" kern="1200" lang="en-US" spc="0" strike="noStrike" u="none" smtClean="0">
                <a:solidFill>
                  <a:schemeClr val="tx1"/>
                </a:solidFill>
                <a:latin typeface="Calibri" charset="0"/>
                <a:ea typeface="宋体" charset="0"/>
                <a:cs typeface="Calibri" charset="0"/>
              </a:rPr>
              <a:t>2</a:t>
            </a:r>
            <a:r>
              <a:rPr altLang="en-IN" baseline="0" b="0" cap="none" dirty="0" sz="2400" i="0" kern="1200" lang="en-US" spc="0" strike="noStrike" u="none" smtClean="0">
                <a:solidFill>
                  <a:schemeClr val="tx1"/>
                </a:solidFill>
                <a:latin typeface="Calibri" charset="0"/>
                <a:ea typeface="宋体" charset="0"/>
                <a:cs typeface="Calibri" charset="0"/>
              </a:rPr>
              <a:t>0</a:t>
            </a:r>
            <a:r>
              <a:rPr altLang="en-IN" baseline="0" b="0" cap="none" dirty="0" sz="2400" i="0" kern="1200" lang="en-US" spc="0" strike="noStrike" u="none" smtClean="0">
                <a:solidFill>
                  <a:schemeClr val="tx1"/>
                </a:solidFill>
                <a:latin typeface="Calibri" charset="0"/>
                <a:ea typeface="宋体" charset="0"/>
                <a:cs typeface="Calibri" charset="0"/>
              </a:rPr>
              <a:t>1</a:t>
            </a:r>
            <a:r>
              <a:rPr altLang="en-IN" baseline="0" b="0" cap="none" dirty="0" sz="2400" i="0" kern="1200" lang="en-US" spc="0" strike="noStrike" u="none" smtClean="0">
                <a:solidFill>
                  <a:schemeClr val="tx1"/>
                </a:solidFill>
                <a:latin typeface="Calibri" charset="0"/>
                <a:ea typeface="宋体" charset="0"/>
                <a:cs typeface="Calibri" charset="0"/>
              </a:rPr>
              <a:t>0</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4" name=""/>
        <p:cNvGrpSpPr/>
        <p:nvPr/>
      </p:nvGrpSpPr>
      <p:grpSpPr>
        <a:xfrm>
          <a:off x="0" y="0"/>
          <a:ext cx="0" cy="0"/>
          <a:chOff x="0" y="0"/>
          <a:chExt cx="0" cy="0"/>
        </a:xfrm>
      </p:grpSpPr>
      <p:sp>
        <p:nvSpPr>
          <p:cNvPr id="104863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3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3"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635"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636"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37"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sp>
        <p:nvSpPr>
          <p:cNvPr id="104862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25"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26"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27"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6"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94" name=""/>
          <p:cNvSpPr txBox="1"/>
          <p:nvPr/>
        </p:nvSpPr>
        <p:spPr>
          <a:xfrm>
            <a:off x="3396316" y="3428999"/>
            <a:ext cx="4572000" cy="510540"/>
          </a:xfrm>
          <a:prstGeom prst="rect"/>
        </p:spPr>
        <p:txBody>
          <a:bodyPr rtlCol="0" wrap="square">
            <a:spAutoFit/>
          </a:bodyPr>
          <a:p>
            <a:r>
              <a:rPr sz="2800" lang="en-GB">
                <a:solidFill>
                  <a:srgbClr val="000000"/>
                </a:solidFill>
              </a:rPr>
              <a:t>asha21112005asha-debug</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4" name=""/>
        <p:cNvGrpSpPr/>
        <p:nvPr/>
      </p:nvGrpSpPr>
      <p:grpSpPr>
        <a:xfrm>
          <a:off x="0" y="0"/>
          <a:ext cx="0" cy="0"/>
          <a:chOff x="0" y="0"/>
          <a:chExt cx="0" cy="0"/>
        </a:xfrm>
      </p:grpSpPr>
      <p:sp>
        <p:nvSpPr>
          <p:cNvPr id="1048656"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5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60"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45" name="组合"/>
          <p:cNvGrpSpPr/>
          <p:nvPr/>
        </p:nvGrpSpPr>
        <p:grpSpPr>
          <a:xfrm>
            <a:off x="466725" y="6410325"/>
            <a:ext cx="3705224" cy="295275"/>
            <a:chOff x="466725" y="6410325"/>
            <a:chExt cx="3705224" cy="295275"/>
          </a:xfrm>
        </p:grpSpPr>
        <p:pic>
          <p:nvPicPr>
            <p:cNvPr id="2097155"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6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2"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8" name=""/>
        <p:cNvGrpSpPr/>
        <p:nvPr/>
      </p:nvGrpSpPr>
      <p:grpSpPr>
        <a:xfrm>
          <a:off x="0" y="0"/>
          <a:ext cx="0" cy="0"/>
          <a:chOff x="0" y="0"/>
          <a:chExt cx="0" cy="0"/>
        </a:xfrm>
      </p:grpSpPr>
      <p:sp>
        <p:nvSpPr>
          <p:cNvPr id="1048666"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9" name="组合"/>
          <p:cNvGrpSpPr/>
          <p:nvPr/>
        </p:nvGrpSpPr>
        <p:grpSpPr>
          <a:xfrm>
            <a:off x="7448612" y="0"/>
            <a:ext cx="4743795" cy="6858466"/>
            <a:chOff x="7448612" y="0"/>
            <a:chExt cx="4743795" cy="6858466"/>
          </a:xfrm>
        </p:grpSpPr>
        <p:sp>
          <p:nvSpPr>
            <p:cNvPr id="1048667"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68"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69"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0"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1"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2"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3"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4"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5"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76"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77"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78"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79"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7"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50" name="组合"/>
          <p:cNvGrpSpPr/>
          <p:nvPr/>
        </p:nvGrpSpPr>
        <p:grpSpPr>
          <a:xfrm>
            <a:off x="47625" y="3819523"/>
            <a:ext cx="4124324" cy="3009897"/>
            <a:chOff x="47625" y="3819523"/>
            <a:chExt cx="4124324" cy="3009897"/>
          </a:xfrm>
        </p:grpSpPr>
        <p:pic>
          <p:nvPicPr>
            <p:cNvPr id="2097158"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9"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80"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8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grpSp>
        <p:nvGrpSpPr>
          <p:cNvPr id="54" name="组合"/>
          <p:cNvGrpSpPr/>
          <p:nvPr/>
        </p:nvGrpSpPr>
        <p:grpSpPr>
          <a:xfrm>
            <a:off x="7991475" y="2933700"/>
            <a:ext cx="2762249" cy="3257550"/>
            <a:chOff x="7991475" y="2933700"/>
            <a:chExt cx="2762249" cy="3257550"/>
          </a:xfrm>
        </p:grpSpPr>
        <p:sp>
          <p:nvSpPr>
            <p:cNvPr id="104868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1"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grpSp>
        <p:nvGrpSpPr>
          <p:cNvPr id="58" name="组合"/>
          <p:cNvGrpSpPr/>
          <p:nvPr/>
        </p:nvGrpSpPr>
        <p:grpSpPr>
          <a:xfrm>
            <a:off x="8658225" y="2647950"/>
            <a:ext cx="3533775" cy="3810000"/>
            <a:chOff x="8658225" y="2647950"/>
            <a:chExt cx="3533775" cy="3810000"/>
          </a:xfrm>
        </p:grpSpPr>
        <p:sp>
          <p:nvSpPr>
            <p:cNvPr id="1048695"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2"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3"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9"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0"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4"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5"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7"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708"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9"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pic>
        <p:nvPicPr>
          <p:cNvPr id="2097165"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713"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6"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6"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17"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18"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725"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41"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42"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2024-03-28T17:07:22Z</dcterms:created>
  <dcterms:modified xsi:type="dcterms:W3CDTF">2025-09-08T10:53:34Z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e52d739ae61e46ae8c72b5456e57a330</vt:lpwstr>
  </property>
</Properties>
</file>