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9" r:id="rId3"/>
    <p:sldId id="257" r:id="rId4"/>
    <p:sldId id="259" r:id="rId5"/>
    <p:sldId id="258" r:id="rId6"/>
    <p:sldId id="262" r:id="rId7"/>
    <p:sldId id="263" r:id="rId8"/>
    <p:sldId id="281" r:id="rId9"/>
    <p:sldId id="264" r:id="rId10"/>
    <p:sldId id="276" r:id="rId11"/>
    <p:sldId id="294" r:id="rId12"/>
    <p:sldId id="277" r:id="rId13"/>
    <p:sldId id="295" r:id="rId14"/>
    <p:sldId id="260" r:id="rId15"/>
    <p:sldId id="282" r:id="rId16"/>
    <p:sldId id="283" r:id="rId17"/>
    <p:sldId id="296" r:id="rId18"/>
    <p:sldId id="297" r:id="rId19"/>
    <p:sldId id="293" r:id="rId20"/>
    <p:sldId id="27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883491-31DD-47F4-B77D-FF33A9143B0A}" type="datetimeFigureOut">
              <a:rPr lang="en-IN" smtClean="0"/>
              <a:pPr/>
              <a:t>29-09-2022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B8897AC-0A6E-43D4-9506-406D559B8F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F40D-E9FF-3944-C2D1-A84B8A0C3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83080"/>
            <a:ext cx="8991600" cy="1645920"/>
          </a:xfrm>
        </p:spPr>
        <p:txBody>
          <a:bodyPr/>
          <a:lstStyle/>
          <a:p>
            <a:r>
              <a:rPr lang="en-US" dirty="0"/>
              <a:t>ONLINE NOTICE 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DE23E-2C73-7B11-7B45-5DBD97CBB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07640"/>
          </a:xfrm>
        </p:spPr>
        <p:txBody>
          <a:bodyPr>
            <a:normAutofit fontScale="92500"/>
          </a:bodyPr>
          <a:lstStyle/>
          <a:p>
            <a:r>
              <a:rPr lang="en-US" dirty="0"/>
              <a:t>                                    </a:t>
            </a:r>
          </a:p>
          <a:p>
            <a:r>
              <a:rPr lang="en-US" dirty="0"/>
              <a:t>                                                                         </a:t>
            </a:r>
            <a:r>
              <a:rPr lang="en-US" b="1" u="sng" dirty="0"/>
              <a:t>Group Members: 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                                                                </a:t>
            </a:r>
            <a:r>
              <a:rPr lang="en-US" dirty="0" err="1"/>
              <a:t>Aasha</a:t>
            </a:r>
            <a:r>
              <a:rPr lang="en-US" dirty="0"/>
              <a:t> Bhatta(18070119)</a:t>
            </a:r>
          </a:p>
          <a:p>
            <a:r>
              <a:rPr lang="en-US" dirty="0"/>
              <a:t>                                                                 </a:t>
            </a:r>
            <a:r>
              <a:rPr lang="en-US" dirty="0" err="1"/>
              <a:t>Gyanu</a:t>
            </a:r>
            <a:r>
              <a:rPr lang="en-US" dirty="0"/>
              <a:t> Awasthi(18070129)</a:t>
            </a:r>
          </a:p>
          <a:p>
            <a:r>
              <a:rPr lang="en-IN" dirty="0"/>
              <a:t>                                                         Hem Raj </a:t>
            </a:r>
            <a:r>
              <a:rPr lang="en-IN" dirty="0" err="1"/>
              <a:t>Upadhyaya</a:t>
            </a:r>
            <a:r>
              <a:rPr lang="en-IN" dirty="0"/>
              <a:t>(18070131)</a:t>
            </a:r>
          </a:p>
          <a:p>
            <a:r>
              <a:rPr lang="en-IN" dirty="0"/>
              <a:t>                                                                 </a:t>
            </a:r>
            <a:r>
              <a:rPr lang="en-IN" dirty="0" err="1"/>
              <a:t>Sushil</a:t>
            </a:r>
            <a:r>
              <a:rPr lang="en-IN" dirty="0"/>
              <a:t> Kunwar(18070162)</a:t>
            </a:r>
          </a:p>
        </p:txBody>
      </p:sp>
    </p:spTree>
    <p:extLst>
      <p:ext uri="{BB962C8B-B14F-4D97-AF65-F5344CB8AC3E}">
        <p14:creationId xmlns:p14="http://schemas.microsoft.com/office/powerpoint/2010/main" val="6616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78" y="1447800"/>
            <a:ext cx="7977582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0340" y="1259457"/>
            <a:ext cx="9385539" cy="541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2A6305-C419-AD78-F936-C1835F9F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317" y="1447800"/>
            <a:ext cx="8620217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55009-8A8C-EAF5-2A65-F5AF8E490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080" y="683581"/>
            <a:ext cx="9875520" cy="5939161"/>
          </a:xfrm>
        </p:spPr>
        <p:txBody>
          <a:bodyPr/>
          <a:lstStyle/>
          <a:p>
            <a:r>
              <a:rPr lang="en-US" dirty="0"/>
              <a:t>Continued..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C48CE-41D7-8955-0254-21ACADC06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84" y="1198485"/>
            <a:ext cx="7741329" cy="47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E058-D774-6CE0-F90F-E6A2080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A6BA-ADD6-165A-A023-F30AA537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It will minimize the cost used to print papers and other supplies used for posting to a normal notice board.</a:t>
            </a:r>
          </a:p>
          <a:p>
            <a:pPr lvl="0"/>
            <a:r>
              <a:rPr lang="en-US" sz="2000" dirty="0"/>
              <a:t>The system will reduce the energy and time the users take to spend checking the notice board.</a:t>
            </a:r>
          </a:p>
          <a:p>
            <a:pPr lvl="0"/>
            <a:r>
              <a:rPr lang="en-US" sz="2000" dirty="0"/>
              <a:t>It will create a great interface for users to interact with posts.</a:t>
            </a:r>
          </a:p>
          <a:p>
            <a:pPr lvl="0"/>
            <a:r>
              <a:rPr lang="en-US" sz="2000" dirty="0"/>
              <a:t>It will become the best communication method to broadcast notices and information between the college administration and students.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76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It is applicable to colleges.</a:t>
            </a:r>
          </a:p>
          <a:p>
            <a:pPr lvl="0"/>
            <a:r>
              <a:rPr lang="en-IN" sz="2000" dirty="0"/>
              <a:t>The students are kept updated each time the online notice board for college is uploaded based on their preferences with respect to the departments and categories through a notice board online.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It is only applicable to colleges.</a:t>
            </a:r>
          </a:p>
          <a:p>
            <a:pPr lvl="0"/>
            <a:r>
              <a:rPr lang="en-US" sz="2000" dirty="0"/>
              <a:t>It requires the facility of the internet to run this app. </a:t>
            </a:r>
          </a:p>
          <a:p>
            <a:pPr lvl="0"/>
            <a:r>
              <a:rPr lang="en-US" sz="2000" dirty="0"/>
              <a:t>The user should be registered in the college database to access the information.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64F7-AB7B-E3D0-C0EB-95C35A30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83A5-F7A8-9CF2-BCE3-BBFA4476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736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Feature to record student’s attendance can be added.</a:t>
            </a:r>
          </a:p>
          <a:p>
            <a:r>
              <a:rPr lang="en-IN" dirty="0"/>
              <a:t>Result Displaying feature can be added.</a:t>
            </a:r>
          </a:p>
        </p:txBody>
      </p:sp>
    </p:spTree>
    <p:extLst>
      <p:ext uri="{BB962C8B-B14F-4D97-AF65-F5344CB8AC3E}">
        <p14:creationId xmlns:p14="http://schemas.microsoft.com/office/powerpoint/2010/main" val="33356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30BB-5FE1-0FA1-7B95-E8CB74D0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39BA6-6DA8-319E-E2CA-E3987220B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34" y="1538425"/>
            <a:ext cx="3065165" cy="4072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74FA1-0CA6-9AD9-3E77-FDCF74B60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4" y="1069617"/>
            <a:ext cx="3455551" cy="47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2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4717" y="905522"/>
            <a:ext cx="3208441" cy="374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C4DE16-EB68-8E47-9715-594B722E50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44" y="1036905"/>
            <a:ext cx="3459480" cy="5070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02C-6C82-80EC-15C9-B075820C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13" y="472987"/>
            <a:ext cx="7729728" cy="864108"/>
          </a:xfrm>
        </p:spPr>
        <p:txBody>
          <a:bodyPr/>
          <a:lstStyle/>
          <a:p>
            <a:r>
              <a:rPr lang="en-US" dirty="0"/>
              <a:t>Outlines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E8F0-8A7D-75EA-760E-98015966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83" y="1611549"/>
            <a:ext cx="7924416" cy="47734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+mj-lt"/>
                <a:cs typeface="Times New Roman" pitchFamily="18" charset="0"/>
              </a:rPr>
              <a:t>Introduction</a:t>
            </a:r>
          </a:p>
          <a:p>
            <a:r>
              <a:rPr lang="en-IN" sz="2600" dirty="0">
                <a:latin typeface="+mj-lt"/>
                <a:cs typeface="Times New Roman" pitchFamily="18" charset="0"/>
              </a:rPr>
              <a:t>Problem Statements</a:t>
            </a:r>
          </a:p>
          <a:p>
            <a:r>
              <a:rPr lang="en-IN" sz="2600" dirty="0">
                <a:latin typeface="+mj-lt"/>
                <a:cs typeface="Times New Roman" pitchFamily="18" charset="0"/>
              </a:rPr>
              <a:t>Objectives</a:t>
            </a:r>
          </a:p>
          <a:p>
            <a:r>
              <a:rPr lang="en-IN" sz="2600" dirty="0">
                <a:latin typeface="+mj-lt"/>
                <a:cs typeface="Times New Roman" pitchFamily="18" charset="0"/>
              </a:rPr>
              <a:t>Methodology</a:t>
            </a:r>
          </a:p>
          <a:p>
            <a:r>
              <a:rPr lang="en-IN" sz="2600" dirty="0">
                <a:latin typeface="+mj-lt"/>
                <a:cs typeface="Times New Roman" pitchFamily="18" charset="0"/>
              </a:rPr>
              <a:t>System Modules</a:t>
            </a:r>
          </a:p>
          <a:p>
            <a:r>
              <a:rPr lang="en-IN" sz="2600" dirty="0">
                <a:latin typeface="+mj-lt"/>
                <a:cs typeface="Times New Roman" pitchFamily="18" charset="0"/>
              </a:rPr>
              <a:t>Features</a:t>
            </a:r>
          </a:p>
          <a:p>
            <a:r>
              <a:rPr lang="en-IN" sz="2600" dirty="0">
                <a:latin typeface="+mj-lt"/>
                <a:cs typeface="Times New Roman" pitchFamily="18" charset="0"/>
              </a:rPr>
              <a:t>Use Case </a:t>
            </a:r>
            <a:r>
              <a:rPr lang="en-IN" sz="2600" dirty="0">
                <a:cs typeface="Times New Roman" pitchFamily="18" charset="0"/>
              </a:rPr>
              <a:t>Diagram</a:t>
            </a:r>
            <a:r>
              <a:rPr lang="en-IN" sz="2600" dirty="0">
                <a:latin typeface="+mj-lt"/>
                <a:cs typeface="Times New Roman" pitchFamily="18" charset="0"/>
              </a:rPr>
              <a:t>, Block </a:t>
            </a:r>
            <a:r>
              <a:rPr lang="en-IN" sz="2600" dirty="0">
                <a:cs typeface="Times New Roman" pitchFamily="18" charset="0"/>
              </a:rPr>
              <a:t>Diagram</a:t>
            </a:r>
            <a:r>
              <a:rPr lang="en-IN" sz="2600" dirty="0">
                <a:latin typeface="+mj-lt"/>
                <a:cs typeface="Times New Roman" pitchFamily="18" charset="0"/>
              </a:rPr>
              <a:t>, ER </a:t>
            </a:r>
            <a:r>
              <a:rPr lang="en-IN" sz="2600" dirty="0">
                <a:cs typeface="Times New Roman" pitchFamily="18" charset="0"/>
              </a:rPr>
              <a:t>Diagram</a:t>
            </a:r>
            <a:r>
              <a:rPr lang="en-IN" sz="2600" dirty="0">
                <a:latin typeface="+mj-lt"/>
                <a:cs typeface="Times New Roman" pitchFamily="18" charset="0"/>
              </a:rPr>
              <a:t>, Flowchart</a:t>
            </a:r>
          </a:p>
          <a:p>
            <a:r>
              <a:rPr lang="en-IN" sz="2600" dirty="0">
                <a:latin typeface="+mj-lt"/>
                <a:cs typeface="Times New Roman" pitchFamily="18" charset="0"/>
              </a:rPr>
              <a:t>Significance</a:t>
            </a:r>
          </a:p>
          <a:p>
            <a:r>
              <a:rPr lang="en-US" sz="2600" dirty="0">
                <a:latin typeface="+mj-lt"/>
                <a:ea typeface="Calibri" panose="020F0502020204030204" pitchFamily="34" charset="0"/>
                <a:cs typeface="Times New Roman" pitchFamily="18" charset="0"/>
              </a:rPr>
              <a:t>Scope and Limitations</a:t>
            </a:r>
          </a:p>
          <a:p>
            <a:r>
              <a:rPr lang="en-US" sz="2600" dirty="0">
                <a:latin typeface="+mj-lt"/>
                <a:ea typeface="Calibri" panose="020F0502020204030204" pitchFamily="34" charset="0"/>
                <a:cs typeface="Times New Roman" pitchFamily="18" charset="0"/>
              </a:rPr>
              <a:t>Recommendations</a:t>
            </a:r>
          </a:p>
          <a:p>
            <a:r>
              <a:rPr lang="en-US" sz="2600" dirty="0">
                <a:latin typeface="+mj-lt"/>
                <a:ea typeface="Calibri" panose="020F0502020204030204" pitchFamily="34" charset="0"/>
                <a:cs typeface="Times New Roman" pitchFamily="18" charset="0"/>
              </a:rPr>
              <a:t>Annex</a:t>
            </a:r>
          </a:p>
        </p:txBody>
      </p:sp>
    </p:spTree>
    <p:extLst>
      <p:ext uri="{BB962C8B-B14F-4D97-AF65-F5344CB8AC3E}">
        <p14:creationId xmlns:p14="http://schemas.microsoft.com/office/powerpoint/2010/main" val="145593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032108-5E31-B3E0-79FC-14E7B6AAA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31" y="493018"/>
            <a:ext cx="3007689" cy="549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AC3102-1AFE-F903-789A-55418351BC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4055" y="896645"/>
            <a:ext cx="5579680" cy="476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808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FDE8-929A-E49A-E11C-26B545E3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94300"/>
            <a:ext cx="7729728" cy="4745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                Thank you!!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     </a:t>
            </a:r>
            <a:r>
              <a:rPr lang="en-US" sz="4800" dirty="0"/>
              <a:t>Any Queries?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8195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69DC-3A30-B2E6-4E93-199D33BD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84D3-1461-828D-A9FA-2B7CF0E5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The online notice board system is intended for college and universities  to make information dissemination much easier in a paperless community among the </a:t>
            </a:r>
            <a:r>
              <a:rPr lang="en-US" sz="2400" dirty="0">
                <a:ea typeface="Calibri" panose="020F0502020204030204" pitchFamily="34" charset="0"/>
              </a:rPr>
              <a:t>t</a:t>
            </a:r>
            <a:r>
              <a:rPr lang="en-US" sz="2400" dirty="0">
                <a:effectLst/>
                <a:ea typeface="Calibri" panose="020F0502020204030204" pitchFamily="34" charset="0"/>
              </a:rPr>
              <a:t>eachers and students.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434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9247-8696-E814-2E17-C8C6D937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0E98-8D2D-B243-CDEA-EAAC9DBA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Sometimes, we miss our important notices due to the unusual flow of information.  Hence, to minimize this problem , this system is thought to be developed.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15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D87A-48DD-AF1E-AA72-64BDFC11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4279-A71F-54CA-122E-5F391424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/>
              <a:t>For the partial fulfilment of requirements for the degree of Bachelor in Computer Engineering.</a:t>
            </a:r>
            <a:endParaRPr lang="en-US" sz="2000" dirty="0"/>
          </a:p>
          <a:p>
            <a:pPr lvl="0"/>
            <a:r>
              <a:rPr lang="en-IN" sz="2000" dirty="0"/>
              <a:t>To design a simple user-friendly system.</a:t>
            </a:r>
            <a:endParaRPr lang="en-US" sz="2000" dirty="0"/>
          </a:p>
          <a:p>
            <a:pPr lvl="0"/>
            <a:r>
              <a:rPr lang="en-IN" sz="2000" dirty="0"/>
              <a:t>To easily keep track of the notice board by the user with respect to date and time.</a:t>
            </a:r>
            <a:endParaRPr lang="en-US" sz="2000" dirty="0"/>
          </a:p>
          <a:p>
            <a:pPr lvl="0"/>
            <a:r>
              <a:rPr lang="en-IN" sz="2000" dirty="0"/>
              <a:t>To provide accurate notice on time.</a:t>
            </a:r>
            <a:endParaRPr lang="en-US" sz="2000" dirty="0"/>
          </a:p>
          <a:p>
            <a:pPr lvl="0"/>
            <a:r>
              <a:rPr lang="en-IN" sz="2000" dirty="0"/>
              <a:t>To make information broadcasting much easier in a digital world.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37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FBEE-E67A-85C2-058E-4B3F8579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884" y="51586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920419-68FB-E003-4882-0335E2931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97" y="1647645"/>
            <a:ext cx="8617992" cy="4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8544-2B25-D0E3-EDAB-ACA07888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31" y="763480"/>
            <a:ext cx="7729728" cy="90552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MODULES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B2EB-C9C3-4F7E-3285-31928A15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67161"/>
            <a:ext cx="9997440" cy="4881239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b="1" dirty="0">
              <a:solidFill>
                <a:srgbClr val="0E1724"/>
              </a:solidFill>
              <a:effectLst/>
              <a:ea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E1724"/>
                </a:solidFill>
                <a:ea typeface="Times New Roman" panose="02020603050405020304" pitchFamily="18" charset="0"/>
              </a:rPr>
              <a:t>Login Module</a:t>
            </a:r>
            <a:endParaRPr lang="en-IN" sz="2000" dirty="0">
              <a:solidFill>
                <a:srgbClr val="0E1724"/>
              </a:solidFill>
              <a:effectLst/>
              <a:ea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E1724"/>
                </a:solidFill>
                <a:ea typeface="Times New Roman" panose="02020603050405020304" pitchFamily="18" charset="0"/>
              </a:rPr>
              <a:t>Registration Module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E1724"/>
                </a:solidFill>
                <a:effectLst/>
                <a:ea typeface="Times New Roman" panose="02020603050405020304" pitchFamily="18" charset="0"/>
              </a:rPr>
              <a:t>Role Module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E17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Common Notice Board</a:t>
            </a:r>
          </a:p>
          <a:p>
            <a:r>
              <a:rPr lang="en-IN" sz="2000" dirty="0">
                <a:solidFill>
                  <a:srgbClr val="0E17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 Notice Board</a:t>
            </a:r>
            <a:endParaRPr lang="en-IN" sz="2000" dirty="0">
              <a:solidFill>
                <a:srgbClr val="0E1724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E17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Teacher and Student Info</a:t>
            </a:r>
          </a:p>
          <a:p>
            <a:r>
              <a:rPr lang="en-IN" sz="2000" dirty="0">
                <a:solidFill>
                  <a:srgbClr val="0E17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Upcoming Events</a:t>
            </a:r>
          </a:p>
          <a:p>
            <a:r>
              <a:rPr lang="en-IN" sz="2000" dirty="0">
                <a:solidFill>
                  <a:srgbClr val="0E17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 Complaints and Feedbacks </a:t>
            </a:r>
            <a:endParaRPr lang="en-IN" sz="2000" dirty="0">
              <a:solidFill>
                <a:srgbClr val="0E1724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0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Role based module</a:t>
            </a:r>
          </a:p>
          <a:p>
            <a:r>
              <a:rPr lang="en-US" sz="2000" dirty="0"/>
              <a:t>Push Notification</a:t>
            </a:r>
          </a:p>
          <a:p>
            <a:r>
              <a:rPr lang="en-US" sz="2000" dirty="0"/>
              <a:t>User Friendly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CEE4-476A-243A-0D27-943CE8C3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USE CASE DIAGRAM</a:t>
            </a:r>
            <a:br>
              <a:rPr lang="en-IN" dirty="0"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</a:br>
            <a:endParaRPr lang="en-IN" dirty="0">
              <a:latin typeface="Gill Sans MT" panose="020B0502020104020203" pitchFamily="34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019" y="948906"/>
            <a:ext cx="10110157" cy="57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6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469</TotalTime>
  <Words>395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Courier New</vt:lpstr>
      <vt:lpstr>Gill Sans MT</vt:lpstr>
      <vt:lpstr>Verdana</vt:lpstr>
      <vt:lpstr>Wingdings 2</vt:lpstr>
      <vt:lpstr>Solstice</vt:lpstr>
      <vt:lpstr>ONLINE NOTICE BOARD</vt:lpstr>
      <vt:lpstr>Outlines</vt:lpstr>
      <vt:lpstr>INTRODUCTION</vt:lpstr>
      <vt:lpstr>PROBLEM STATEMENT</vt:lpstr>
      <vt:lpstr>OBJECTIVES</vt:lpstr>
      <vt:lpstr>METHODOLOGY </vt:lpstr>
      <vt:lpstr>SYSTEM MODULES </vt:lpstr>
      <vt:lpstr>FEATURES</vt:lpstr>
      <vt:lpstr>USE CASE DIAGRAM </vt:lpstr>
      <vt:lpstr>BLOCK DIAGRAM</vt:lpstr>
      <vt:lpstr>FLOWCHART</vt:lpstr>
      <vt:lpstr>ER Diagram</vt:lpstr>
      <vt:lpstr>PowerPoint Presentation</vt:lpstr>
      <vt:lpstr>SIGNIFICANCE</vt:lpstr>
      <vt:lpstr>SCOPE</vt:lpstr>
      <vt:lpstr>LIMITATION</vt:lpstr>
      <vt:lpstr>RECOMMENDATIONS</vt:lpstr>
      <vt:lpstr>ANNEX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NOTICE BOARD</dc:title>
  <dc:creator>Indra Kumar Bhatta</dc:creator>
  <cp:lastModifiedBy>Indra Kumar Bhatta</cp:lastModifiedBy>
  <cp:revision>37</cp:revision>
  <dcterms:created xsi:type="dcterms:W3CDTF">2022-05-26T15:16:19Z</dcterms:created>
  <dcterms:modified xsi:type="dcterms:W3CDTF">2022-09-29T04:43:12Z</dcterms:modified>
</cp:coreProperties>
</file>