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Practiceschool/llSPS-INT-2322-Smart-Agriculture-system-based-on-IoT" TargetMode="External"/><Relationship Id="rId2" Type="http://schemas.openxmlformats.org/officeDocument/2006/relationships/hyperlink" Target="https://youtu.be/EvaVwRJkNd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IOT BASED SMART IRRIGATION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 smtClean="0"/>
              <a:t>- ABISHEK a L</a:t>
            </a:r>
          </a:p>
        </p:txBody>
      </p:sp>
    </p:spTree>
    <p:extLst>
      <p:ext uri="{BB962C8B-B14F-4D97-AF65-F5344CB8AC3E}">
        <p14:creationId xmlns:p14="http://schemas.microsoft.com/office/powerpoint/2010/main" val="19041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7261"/>
            <a:ext cx="9905998" cy="1478570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06" y="1036900"/>
            <a:ext cx="5697787" cy="47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13" y="418680"/>
            <a:ext cx="3612857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YouTube link: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youtu.be/EvaVwRJkNdA</a:t>
            </a:r>
            <a:endParaRPr lang="en-US" dirty="0" smtClean="0"/>
          </a:p>
          <a:p>
            <a:r>
              <a:rPr lang="en-US" smtClean="0"/>
              <a:t>GitHub link: </a:t>
            </a:r>
            <a:r>
              <a:rPr lang="en-US">
                <a:hlinkClick r:id="rId3"/>
              </a:rPr>
              <a:t>https://github.com/SmartPracticeschool/llSPS-INT-2322-Smart-Agriculture-system-based-on-IoT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15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</TotalTime>
  <Words>25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IOT BASED SMART IRRIGATION SYSTEM</vt:lpstr>
      <vt:lpstr>BLOCK DIAGRAM</vt:lpstr>
      <vt:lpstr>steps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customer helpdesk with smart document understanding - SB33382</dc:title>
  <dc:creator>abishek arjunan</dc:creator>
  <cp:lastModifiedBy>Win10</cp:lastModifiedBy>
  <cp:revision>7</cp:revision>
  <dcterms:created xsi:type="dcterms:W3CDTF">2020-06-10T03:49:07Z</dcterms:created>
  <dcterms:modified xsi:type="dcterms:W3CDTF">2020-06-12T13:42:03Z</dcterms:modified>
</cp:coreProperties>
</file>