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geocoding/overview" TargetMode="External"/><Relationship Id="rId2" Type="http://schemas.openxmlformats.org/officeDocument/2006/relationships/hyperlink" Target="https://www.mapsofindia.com/pincode/india/tamil-nadu/%20chenn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foursquare.com/" TargetMode="External"/><Relationship Id="rId4" Type="http://schemas.openxmlformats.org/officeDocument/2006/relationships/hyperlink" Target="https://nationalinsurance.nic.co.in/sites/default/files/Chennai%20PPN%20List%20of%20Hospitals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IBM DATA SCIENCE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BATTLE OF NEIGHBORHOODS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2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with Hospital Density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1" y="2133600"/>
            <a:ext cx="7414728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0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identified the areas with least hospital facilities</a:t>
            </a:r>
          </a:p>
          <a:p>
            <a:r>
              <a:rPr lang="en-US" dirty="0" smtClean="0"/>
              <a:t>Hospital locations follow </a:t>
            </a:r>
            <a:r>
              <a:rPr lang="en-US" dirty="0" err="1" smtClean="0"/>
              <a:t>nash</a:t>
            </a:r>
            <a:r>
              <a:rPr lang="en-US" dirty="0" smtClean="0"/>
              <a:t> equilibrium</a:t>
            </a:r>
          </a:p>
          <a:p>
            <a:r>
              <a:rPr lang="en-US" dirty="0" smtClean="0"/>
              <a:t>There is a need to increase COVID care centers throughout the city</a:t>
            </a:r>
          </a:p>
          <a:p>
            <a:r>
              <a:rPr lang="en-US" dirty="0" smtClean="0"/>
              <a:t>We’ve identified locations which has more restaurants but fewer hospitals. </a:t>
            </a:r>
          </a:p>
          <a:p>
            <a:r>
              <a:rPr lang="en-US" dirty="0" smtClean="0"/>
              <a:t>These restaurants/hotels can support the COVID cares to control the ongoing crisis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6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Optimal Locations for Hospitals in Chennai city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326" y="2413000"/>
            <a:ext cx="8100474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8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Chennai is the capital of the Indian state of Tamil </a:t>
            </a:r>
            <a:r>
              <a:rPr lang="en-US" dirty="0" smtClean="0"/>
              <a:t>Nadu</a:t>
            </a:r>
          </a:p>
          <a:p>
            <a:r>
              <a:rPr lang="en-US" dirty="0"/>
              <a:t>It is the sixth-most populous city and fourth-most populous urban agglomeration in India. </a:t>
            </a:r>
            <a:endParaRPr lang="en-US" dirty="0" smtClean="0"/>
          </a:p>
          <a:p>
            <a:r>
              <a:rPr lang="en-US" dirty="0"/>
              <a:t>Coronavirus disease (COVID-19) is an infectious disease caused by a newly discovered coronavirus. </a:t>
            </a:r>
            <a:endParaRPr lang="en-US" dirty="0" smtClean="0"/>
          </a:p>
          <a:p>
            <a:r>
              <a:rPr lang="en-US" dirty="0"/>
              <a:t>The rising number of cases has resulted in a deepening healthcare crisis that has gripped several states. </a:t>
            </a:r>
            <a:endParaRPr lang="en-US" dirty="0" smtClean="0"/>
          </a:p>
          <a:p>
            <a:r>
              <a:rPr lang="en-US" dirty="0"/>
              <a:t>The second wave has hit a country which was unprepared. This has led to increased no. of cases where the hospitals are overcrowded and there is also shortage of oxygen supply in some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8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Business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List and visualize all the hospitals in and around the Chennai city</a:t>
            </a:r>
          </a:p>
          <a:p>
            <a:pPr lvl="0"/>
            <a:r>
              <a:rPr lang="en-US" dirty="0"/>
              <a:t>Identify the neighborhoods around the hospitals</a:t>
            </a:r>
          </a:p>
          <a:p>
            <a:pPr lvl="0"/>
            <a:r>
              <a:rPr lang="en-US" dirty="0"/>
              <a:t>What are all the best locations to open new public health centers</a:t>
            </a:r>
          </a:p>
          <a:p>
            <a:pPr lvl="0"/>
            <a:r>
              <a:rPr lang="en-US" dirty="0"/>
              <a:t>Identify areas that lack hospital centers compared to other areas</a:t>
            </a:r>
          </a:p>
          <a:p>
            <a:pPr lvl="0"/>
            <a:r>
              <a:rPr lang="en-US" dirty="0"/>
              <a:t>To alleviate over-crowding in hospitals and enhance the medical facilities to the citizens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1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412" y="357410"/>
            <a:ext cx="8911687" cy="1280890"/>
          </a:xfrm>
        </p:spPr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1900" y="1168400"/>
            <a:ext cx="9002712" cy="54610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Chennai Postal codes</a:t>
            </a:r>
          </a:p>
          <a:p>
            <a:pPr lvl="1"/>
            <a:r>
              <a:rPr lang="en-US" sz="1800" dirty="0"/>
              <a:t>Data source: </a:t>
            </a:r>
            <a:r>
              <a:rPr lang="en-US" sz="1800" u="sng" dirty="0">
                <a:hlinkClick r:id="rId2"/>
              </a:rPr>
              <a:t>https://www.mapsofindia.com/pincode/india/tamil-nadu/ </a:t>
            </a:r>
            <a:r>
              <a:rPr lang="en-US" sz="1800" u="sng" dirty="0" err="1">
                <a:hlinkClick r:id="rId2"/>
              </a:rPr>
              <a:t>chennai</a:t>
            </a:r>
            <a:r>
              <a:rPr lang="en-US" sz="1800" u="sng" dirty="0">
                <a:hlinkClick r:id="rId2"/>
              </a:rPr>
              <a:t>/</a:t>
            </a:r>
            <a:endParaRPr lang="en-US" sz="1800" dirty="0"/>
          </a:p>
          <a:p>
            <a:pPr lvl="1"/>
            <a:r>
              <a:rPr lang="en-US" sz="1800" dirty="0"/>
              <a:t>Description:</a:t>
            </a:r>
            <a:br>
              <a:rPr lang="en-US" sz="1800" dirty="0"/>
            </a:br>
            <a:r>
              <a:rPr lang="en-US" sz="1800" dirty="0"/>
              <a:t>This data contains list of major boroughs and their postal codes</a:t>
            </a:r>
          </a:p>
          <a:p>
            <a:pPr lvl="0"/>
            <a:r>
              <a:rPr lang="en-US" dirty="0"/>
              <a:t>Geocoding API</a:t>
            </a:r>
          </a:p>
          <a:p>
            <a:pPr lvl="1"/>
            <a:r>
              <a:rPr lang="en-US" sz="1800" dirty="0"/>
              <a:t>Data source:</a:t>
            </a:r>
            <a:br>
              <a:rPr lang="en-US" sz="1800" dirty="0"/>
            </a:br>
            <a:r>
              <a:rPr lang="en-US" sz="1800" u="sng" dirty="0">
                <a:hlinkClick r:id="rId3"/>
              </a:rPr>
              <a:t>https://developers.google.com/maps/documentation/geocoding/overview</a:t>
            </a:r>
            <a:endParaRPr lang="en-US" sz="1800" dirty="0"/>
          </a:p>
          <a:p>
            <a:pPr lvl="1"/>
            <a:r>
              <a:rPr lang="en-US" sz="1800" dirty="0"/>
              <a:t>Description:</a:t>
            </a:r>
            <a:br>
              <a:rPr lang="en-US" sz="1800" dirty="0"/>
            </a:br>
            <a:r>
              <a:rPr lang="en-US" sz="1800" dirty="0"/>
              <a:t>The Geocoding API provides a direct way to access these services via an HTTP request. We leverage this API to obtain latitude and longitudes of hospitals</a:t>
            </a:r>
          </a:p>
          <a:p>
            <a:pPr lvl="0"/>
            <a:r>
              <a:rPr lang="en-US" dirty="0"/>
              <a:t>Hospital Location information</a:t>
            </a:r>
          </a:p>
          <a:p>
            <a:pPr lvl="1"/>
            <a:r>
              <a:rPr lang="en-US" sz="1800" dirty="0"/>
              <a:t>Data source:</a:t>
            </a:r>
            <a:br>
              <a:rPr lang="en-US" sz="1800" dirty="0"/>
            </a:br>
            <a:r>
              <a:rPr lang="en-US" sz="1800" u="sng" dirty="0">
                <a:hlinkClick r:id="rId4"/>
              </a:rPr>
              <a:t>https://nationalinsurance.nic.co.in/sites/default/files/Chennai%20PPN%20List%20of%20Hospitals.pdf</a:t>
            </a:r>
            <a:endParaRPr lang="en-US" sz="1800" dirty="0"/>
          </a:p>
          <a:p>
            <a:pPr lvl="1"/>
            <a:r>
              <a:rPr lang="en-US" sz="1800" dirty="0"/>
              <a:t>Description:</a:t>
            </a:r>
            <a:br>
              <a:rPr lang="en-US" sz="1800" dirty="0"/>
            </a:br>
            <a:r>
              <a:rPr lang="en-US" sz="1800" dirty="0"/>
              <a:t>The data source contains list of hospitals and their addresses which are located in and around the Chennai city</a:t>
            </a:r>
          </a:p>
          <a:p>
            <a:pPr lvl="0"/>
            <a:r>
              <a:rPr lang="en-US" dirty="0"/>
              <a:t>Foursquare API</a:t>
            </a:r>
          </a:p>
          <a:p>
            <a:pPr lvl="1"/>
            <a:r>
              <a:rPr lang="en-US" sz="1800" dirty="0"/>
              <a:t>Data source: </a:t>
            </a:r>
            <a:br>
              <a:rPr lang="en-US" sz="1800" dirty="0"/>
            </a:br>
            <a:r>
              <a:rPr lang="en-US" sz="1800" u="sng" dirty="0">
                <a:hlinkClick r:id="rId5"/>
              </a:rPr>
              <a:t>https://developer.foursquare.com/</a:t>
            </a:r>
            <a:endParaRPr lang="en-US" sz="1800" dirty="0"/>
          </a:p>
          <a:p>
            <a:pPr lvl="1"/>
            <a:r>
              <a:rPr lang="en-US" sz="1800" dirty="0"/>
              <a:t>Description:</a:t>
            </a:r>
            <a:br>
              <a:rPr lang="en-US" sz="1800" dirty="0"/>
            </a:br>
            <a:r>
              <a:rPr lang="en-US" sz="1800" dirty="0"/>
              <a:t>Foursquare helps us identify the various venues near our neighborhood through we’ll able to identify the facilities around the hospitals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3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Chennai Zones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100" y="0"/>
            <a:ext cx="5453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5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 &amp; Neighborhood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14500"/>
            <a:ext cx="8911687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4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this project we will direct our efforts on detecting areas of Chennai that have low hospital density, particularly those with those with a lot of venues. We will limit our analysis to area ~5km around each neighborhood.</a:t>
            </a:r>
          </a:p>
          <a:p>
            <a:r>
              <a:rPr lang="en-US" dirty="0"/>
              <a:t>In first step we have collected the required **data: location and type (category) of every hospital and venue within 5km from each neighborhood center** We have obtained the hospital data separately along with the latitudes and longitudes</a:t>
            </a:r>
          </a:p>
          <a:p>
            <a:r>
              <a:rPr lang="en-US" dirty="0"/>
              <a:t>The next step is we group the venues based on their categories: Services, Sports, entertainment, Hospital and others</a:t>
            </a:r>
          </a:p>
          <a:p>
            <a:r>
              <a:rPr lang="en-US" dirty="0"/>
              <a:t>We one hot encode the venue categories. We identify their total in each neighborhood. The venue categories are put in to the group/bins specified above. Then we compute, </a:t>
            </a:r>
            <a:r>
              <a:rPr lang="en-US" dirty="0" err="1"/>
              <a:t>no.of</a:t>
            </a:r>
            <a:r>
              <a:rPr lang="en-US" dirty="0"/>
              <a:t> venue groups per hospital in a given neighborhood.</a:t>
            </a:r>
          </a:p>
          <a:p>
            <a:r>
              <a:rPr lang="en-US" dirty="0"/>
              <a:t>We use this information to identify areas with least hospitals via clustering.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9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97100"/>
            <a:ext cx="767800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700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403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IBM DATA SCIENCE CAPSTONE</vt:lpstr>
      <vt:lpstr>Optimal Locations for Hospitals in Chennai city </vt:lpstr>
      <vt:lpstr>Introduction</vt:lpstr>
      <vt:lpstr>Business Problem</vt:lpstr>
      <vt:lpstr>Data Description</vt:lpstr>
      <vt:lpstr>Chennai Zones</vt:lpstr>
      <vt:lpstr>Hospital &amp; Neighborhood Visualization</vt:lpstr>
      <vt:lpstr>Methodology</vt:lpstr>
      <vt:lpstr>Clusters</vt:lpstr>
      <vt:lpstr>Clusters with Hospital Density</vt:lpstr>
      <vt:lpstr>Conclusion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</dc:title>
  <dc:creator>abilash</dc:creator>
  <cp:lastModifiedBy>abilash</cp:lastModifiedBy>
  <cp:revision>1</cp:revision>
  <dcterms:created xsi:type="dcterms:W3CDTF">2021-05-10T18:54:44Z</dcterms:created>
  <dcterms:modified xsi:type="dcterms:W3CDTF">2021-05-10T19:03:09Z</dcterms:modified>
</cp:coreProperties>
</file>