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5" r:id="rId16"/>
    <p:sldId id="269" r:id="rId17"/>
    <p:sldId id="270" r:id="rId18"/>
    <p:sldId id="271" r:id="rId19"/>
    <p:sldId id="272" r:id="rId20"/>
    <p:sldId id="273" r:id="rId21"/>
    <p:sldId id="274"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989E64-C690-4406-8FF0-A6C56C81E3DB}">
          <p14:sldIdLst>
            <p14:sldId id="256"/>
            <p14:sldId id="257"/>
            <p14:sldId id="258"/>
            <p14:sldId id="259"/>
          </p14:sldIdLst>
        </p14:section>
        <p14:section name="Decision tree" id="{D536E8E7-E646-4759-BAFC-7C55B09EA600}">
          <p14:sldIdLst>
            <p14:sldId id="260"/>
            <p14:sldId id="261"/>
            <p14:sldId id="262"/>
            <p14:sldId id="263"/>
            <p14:sldId id="264"/>
            <p14:sldId id="265"/>
            <p14:sldId id="266"/>
            <p14:sldId id="267"/>
            <p14:sldId id="268"/>
            <p14:sldId id="275"/>
            <p14:sldId id="269"/>
            <p14:sldId id="270"/>
            <p14:sldId id="271"/>
            <p14:sldId id="272"/>
            <p14:sldId id="273"/>
            <p14:sldId id="274"/>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9BBA"/>
    <a:srgbClr val="6600CC"/>
    <a:srgbClr val="7518D0"/>
    <a:srgbClr val="B2B2B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7066C2-B584-4EBF-A2D0-76B9E20102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6D02298-C3CA-4D33-B294-FA8D818B31A7}">
      <dgm:prSet phldrT="[Text]"/>
      <dgm:spPr/>
      <dgm:t>
        <a:bodyPr/>
        <a:lstStyle/>
        <a:p>
          <a:r>
            <a:rPr lang="en-US" dirty="0" smtClean="0"/>
            <a:t>1. Formulate the hypothesis</a:t>
          </a:r>
          <a:endParaRPr lang="en-US" dirty="0"/>
        </a:p>
      </dgm:t>
    </dgm:pt>
    <dgm:pt modelId="{AD0683DD-2144-4660-824A-90F1C215D10A}" type="parTrans" cxnId="{49F8242A-539F-4E92-9BD2-3C643AA6B4EB}">
      <dgm:prSet/>
      <dgm:spPr/>
      <dgm:t>
        <a:bodyPr/>
        <a:lstStyle/>
        <a:p>
          <a:endParaRPr lang="en-US"/>
        </a:p>
      </dgm:t>
    </dgm:pt>
    <dgm:pt modelId="{10D76378-8DA2-4E35-9FDD-9EA419B60995}" type="sibTrans" cxnId="{49F8242A-539F-4E92-9BD2-3C643AA6B4EB}">
      <dgm:prSet/>
      <dgm:spPr/>
      <dgm:t>
        <a:bodyPr/>
        <a:lstStyle/>
        <a:p>
          <a:endParaRPr lang="en-US"/>
        </a:p>
      </dgm:t>
    </dgm:pt>
    <dgm:pt modelId="{F65BE4AC-CBBE-445C-8309-236D71054C93}">
      <dgm:prSet phldrT="[Text]"/>
      <dgm:spPr/>
      <dgm:t>
        <a:bodyPr/>
        <a:lstStyle/>
        <a:p>
          <a:r>
            <a:rPr lang="en-US" dirty="0" smtClean="0"/>
            <a:t>Null Hypothesis: Production line pipeline has not improved</a:t>
          </a:r>
          <a:endParaRPr lang="en-US" dirty="0"/>
        </a:p>
      </dgm:t>
    </dgm:pt>
    <dgm:pt modelId="{8434D32F-8AF3-4470-B9DB-9E03F267BF7E}" type="parTrans" cxnId="{FC47F3AA-0045-4D19-BADE-5B83F0C5D83B}">
      <dgm:prSet/>
      <dgm:spPr/>
      <dgm:t>
        <a:bodyPr/>
        <a:lstStyle/>
        <a:p>
          <a:endParaRPr lang="en-US"/>
        </a:p>
      </dgm:t>
    </dgm:pt>
    <dgm:pt modelId="{61FC98A6-6F16-4955-8BD9-E208CEA05518}" type="sibTrans" cxnId="{FC47F3AA-0045-4D19-BADE-5B83F0C5D83B}">
      <dgm:prSet/>
      <dgm:spPr/>
      <dgm:t>
        <a:bodyPr/>
        <a:lstStyle/>
        <a:p>
          <a:endParaRPr lang="en-US"/>
        </a:p>
      </dgm:t>
    </dgm:pt>
    <dgm:pt modelId="{0223BCB5-D8A2-464B-9F16-D47CD8EEF43A}">
      <dgm:prSet phldrT="[Text]"/>
      <dgm:spPr/>
      <dgm:t>
        <a:bodyPr/>
        <a:lstStyle/>
        <a:p>
          <a:r>
            <a:rPr lang="en-US" dirty="0" smtClean="0"/>
            <a:t>2. Choose significance level (0.05)</a:t>
          </a:r>
          <a:endParaRPr lang="en-US" dirty="0"/>
        </a:p>
      </dgm:t>
    </dgm:pt>
    <dgm:pt modelId="{E46BD9F0-3F5E-4B52-BE08-152F228774F6}" type="parTrans" cxnId="{785AC27B-B43C-4C1C-BEFC-C5C35575F223}">
      <dgm:prSet/>
      <dgm:spPr/>
      <dgm:t>
        <a:bodyPr/>
        <a:lstStyle/>
        <a:p>
          <a:endParaRPr lang="en-US"/>
        </a:p>
      </dgm:t>
    </dgm:pt>
    <dgm:pt modelId="{F6CFA6D5-BC84-49B5-A85F-0307B0DCBFDB}" type="sibTrans" cxnId="{785AC27B-B43C-4C1C-BEFC-C5C35575F223}">
      <dgm:prSet/>
      <dgm:spPr/>
      <dgm:t>
        <a:bodyPr/>
        <a:lstStyle/>
        <a:p>
          <a:endParaRPr lang="en-US"/>
        </a:p>
      </dgm:t>
    </dgm:pt>
    <dgm:pt modelId="{7D5AA44F-7DBD-4449-B0B7-0BA190745FC4}">
      <dgm:prSet phldrT="[Text]"/>
      <dgm:spPr/>
      <dgm:t>
        <a:bodyPr/>
        <a:lstStyle/>
        <a:p>
          <a:r>
            <a:rPr lang="en-US" dirty="0" smtClean="0"/>
            <a:t>3. Data Collection</a:t>
          </a:r>
          <a:endParaRPr lang="en-US" dirty="0"/>
        </a:p>
      </dgm:t>
    </dgm:pt>
    <dgm:pt modelId="{D86D3EDE-08C9-4CD5-B814-0FB621C9DEC9}" type="parTrans" cxnId="{1A642A1C-3934-4847-88E7-B9D211C50CEA}">
      <dgm:prSet/>
      <dgm:spPr/>
      <dgm:t>
        <a:bodyPr/>
        <a:lstStyle/>
        <a:p>
          <a:endParaRPr lang="en-US"/>
        </a:p>
      </dgm:t>
    </dgm:pt>
    <dgm:pt modelId="{FE6538E6-1AD7-4896-B7E1-A3B8959FA636}" type="sibTrans" cxnId="{1A642A1C-3934-4847-88E7-B9D211C50CEA}">
      <dgm:prSet/>
      <dgm:spPr/>
      <dgm:t>
        <a:bodyPr/>
        <a:lstStyle/>
        <a:p>
          <a:endParaRPr lang="en-US"/>
        </a:p>
      </dgm:t>
    </dgm:pt>
    <dgm:pt modelId="{ABEA4591-B9F1-4542-80C6-4CED6D4BF601}">
      <dgm:prSet phldrT="[Text]"/>
      <dgm:spPr/>
      <dgm:t>
        <a:bodyPr/>
        <a:lstStyle/>
        <a:p>
          <a:r>
            <a:rPr lang="en-US" dirty="0" smtClean="0"/>
            <a:t>4. Statistical test</a:t>
          </a:r>
          <a:endParaRPr lang="en-US" dirty="0"/>
        </a:p>
      </dgm:t>
    </dgm:pt>
    <dgm:pt modelId="{31CE6E12-2763-448F-ACD6-2F7D4D053FD3}" type="parTrans" cxnId="{2229A869-93A7-4F6A-B720-B651D1EE462C}">
      <dgm:prSet/>
      <dgm:spPr/>
      <dgm:t>
        <a:bodyPr/>
        <a:lstStyle/>
        <a:p>
          <a:endParaRPr lang="en-US"/>
        </a:p>
      </dgm:t>
    </dgm:pt>
    <dgm:pt modelId="{4E03A436-5E6B-471D-BF21-3728A38BA6B5}" type="sibTrans" cxnId="{2229A869-93A7-4F6A-B720-B651D1EE462C}">
      <dgm:prSet/>
      <dgm:spPr/>
      <dgm:t>
        <a:bodyPr/>
        <a:lstStyle/>
        <a:p>
          <a:endParaRPr lang="en-US"/>
        </a:p>
      </dgm:t>
    </dgm:pt>
    <dgm:pt modelId="{FE004AE1-2E62-4BD4-8C05-91AD9EFEC925}">
      <dgm:prSet phldrT="[Text]"/>
      <dgm:spPr/>
      <dgm:t>
        <a:bodyPr/>
        <a:lstStyle/>
        <a:p>
          <a:r>
            <a:rPr lang="en-US" dirty="0" smtClean="0"/>
            <a:t>5. Decision </a:t>
          </a:r>
          <a:endParaRPr lang="en-US" dirty="0"/>
        </a:p>
      </dgm:t>
    </dgm:pt>
    <dgm:pt modelId="{7166AFB8-C78B-4F11-9B67-54316F4F37B5}" type="parTrans" cxnId="{C8A195ED-7218-47F9-B47F-E17ECCF999B5}">
      <dgm:prSet/>
      <dgm:spPr/>
      <dgm:t>
        <a:bodyPr/>
        <a:lstStyle/>
        <a:p>
          <a:endParaRPr lang="en-US"/>
        </a:p>
      </dgm:t>
    </dgm:pt>
    <dgm:pt modelId="{A2430622-4B7E-4FB9-99B4-13DE8DED11C1}" type="sibTrans" cxnId="{C8A195ED-7218-47F9-B47F-E17ECCF999B5}">
      <dgm:prSet/>
      <dgm:spPr/>
      <dgm:t>
        <a:bodyPr/>
        <a:lstStyle/>
        <a:p>
          <a:endParaRPr lang="en-US"/>
        </a:p>
      </dgm:t>
    </dgm:pt>
    <dgm:pt modelId="{C9DA6836-9497-4AD9-BAF0-834B2E8CEA85}">
      <dgm:prSet phldrT="[Text]"/>
      <dgm:spPr/>
      <dgm:t>
        <a:bodyPr/>
        <a:lstStyle/>
        <a:p>
          <a:r>
            <a:rPr lang="en-US" dirty="0" smtClean="0"/>
            <a:t>Alternate Hypothesis: Production line pipeline has improves</a:t>
          </a:r>
          <a:endParaRPr lang="en-US" dirty="0"/>
        </a:p>
      </dgm:t>
    </dgm:pt>
    <dgm:pt modelId="{1B001D0A-A6C3-4C71-A6B6-DC8EFD39E593}" type="parTrans" cxnId="{A7FB5898-3E9E-416F-98F1-F3D800448B32}">
      <dgm:prSet/>
      <dgm:spPr/>
      <dgm:t>
        <a:bodyPr/>
        <a:lstStyle/>
        <a:p>
          <a:endParaRPr lang="en-US"/>
        </a:p>
      </dgm:t>
    </dgm:pt>
    <dgm:pt modelId="{C390BC75-C047-4398-96E7-D98FF58E2282}" type="sibTrans" cxnId="{A7FB5898-3E9E-416F-98F1-F3D800448B32}">
      <dgm:prSet/>
      <dgm:spPr/>
      <dgm:t>
        <a:bodyPr/>
        <a:lstStyle/>
        <a:p>
          <a:endParaRPr lang="en-US"/>
        </a:p>
      </dgm:t>
    </dgm:pt>
    <dgm:pt modelId="{E7ACC36F-9E18-4424-8F1C-C328904DB381}">
      <dgm:prSet phldrT="[Text]"/>
      <dgm:spPr/>
      <dgm:t>
        <a:bodyPr/>
        <a:lstStyle/>
        <a:p>
          <a:r>
            <a:rPr lang="en-US" dirty="0" smtClean="0"/>
            <a:t>Paired t-test</a:t>
          </a:r>
          <a:endParaRPr lang="en-US" dirty="0"/>
        </a:p>
      </dgm:t>
    </dgm:pt>
    <dgm:pt modelId="{2FFE00A0-89CD-4A93-B6B1-FCDFD2FC72C7}" type="parTrans" cxnId="{BCB5E05D-52B5-45B4-8689-73FA72069F6F}">
      <dgm:prSet/>
      <dgm:spPr/>
      <dgm:t>
        <a:bodyPr/>
        <a:lstStyle/>
        <a:p>
          <a:endParaRPr lang="en-US"/>
        </a:p>
      </dgm:t>
    </dgm:pt>
    <dgm:pt modelId="{8E0D08F7-7C5A-4D53-826A-A715634B5836}" type="sibTrans" cxnId="{BCB5E05D-52B5-45B4-8689-73FA72069F6F}">
      <dgm:prSet/>
      <dgm:spPr/>
      <dgm:t>
        <a:bodyPr/>
        <a:lstStyle/>
        <a:p>
          <a:endParaRPr lang="en-US"/>
        </a:p>
      </dgm:t>
    </dgm:pt>
    <dgm:pt modelId="{C867DB01-F024-4779-871F-69E639BCB910}">
      <dgm:prSet phldrT="[Text]"/>
      <dgm:spPr/>
      <dgm:t>
        <a:bodyPr/>
        <a:lstStyle/>
        <a:p>
          <a:r>
            <a:rPr lang="en-US" dirty="0" smtClean="0"/>
            <a:t>p&lt;0.05: reject the null hypothesis</a:t>
          </a:r>
          <a:endParaRPr lang="en-US" dirty="0"/>
        </a:p>
      </dgm:t>
    </dgm:pt>
    <dgm:pt modelId="{A24859DE-8C2F-4959-A7AD-0C636B09897F}" type="parTrans" cxnId="{DEFB9468-B82B-4500-8C1A-D7B7F0441CF4}">
      <dgm:prSet/>
      <dgm:spPr/>
      <dgm:t>
        <a:bodyPr/>
        <a:lstStyle/>
        <a:p>
          <a:endParaRPr lang="en-US"/>
        </a:p>
      </dgm:t>
    </dgm:pt>
    <dgm:pt modelId="{821AE3EE-0EFC-41CA-A9BF-1FCD9C427D02}" type="sibTrans" cxnId="{DEFB9468-B82B-4500-8C1A-D7B7F0441CF4}">
      <dgm:prSet/>
      <dgm:spPr/>
      <dgm:t>
        <a:bodyPr/>
        <a:lstStyle/>
        <a:p>
          <a:endParaRPr lang="en-US"/>
        </a:p>
      </dgm:t>
    </dgm:pt>
    <dgm:pt modelId="{E3D9C0D5-FFFF-41BC-BA3E-7A3262D7B127}">
      <dgm:prSet phldrT="[Text]"/>
      <dgm:spPr/>
      <dgm:t>
        <a:bodyPr/>
        <a:lstStyle/>
        <a:p>
          <a:r>
            <a:rPr lang="en-US" dirty="0" smtClean="0"/>
            <a:t>p &gt;0.05: fail to reject the null hypothesis</a:t>
          </a:r>
          <a:endParaRPr lang="en-US" dirty="0"/>
        </a:p>
      </dgm:t>
    </dgm:pt>
    <dgm:pt modelId="{35C7F137-7023-4474-8470-4955E9F00578}" type="parTrans" cxnId="{B07DD4A2-2791-4743-9376-A3D1CCE36043}">
      <dgm:prSet/>
      <dgm:spPr/>
      <dgm:t>
        <a:bodyPr/>
        <a:lstStyle/>
        <a:p>
          <a:endParaRPr lang="en-US"/>
        </a:p>
      </dgm:t>
    </dgm:pt>
    <dgm:pt modelId="{7DDA6B72-E2B6-440F-BC65-C0000C4D5C53}" type="sibTrans" cxnId="{B07DD4A2-2791-4743-9376-A3D1CCE36043}">
      <dgm:prSet/>
      <dgm:spPr/>
      <dgm:t>
        <a:bodyPr/>
        <a:lstStyle/>
        <a:p>
          <a:endParaRPr lang="en-US"/>
        </a:p>
      </dgm:t>
    </dgm:pt>
    <dgm:pt modelId="{BE2BAB79-7741-49D2-B8E9-39EE84C4356C}" type="pres">
      <dgm:prSet presAssocID="{EF7066C2-B584-4EBF-A2D0-76B9E2010288}" presName="linear" presStyleCnt="0">
        <dgm:presLayoutVars>
          <dgm:animLvl val="lvl"/>
          <dgm:resizeHandles val="exact"/>
        </dgm:presLayoutVars>
      </dgm:prSet>
      <dgm:spPr/>
      <dgm:t>
        <a:bodyPr/>
        <a:lstStyle/>
        <a:p>
          <a:endParaRPr lang="en-US"/>
        </a:p>
      </dgm:t>
    </dgm:pt>
    <dgm:pt modelId="{91BA3078-16FB-4786-AED9-27C301C1BC74}" type="pres">
      <dgm:prSet presAssocID="{E6D02298-C3CA-4D33-B294-FA8D818B31A7}" presName="parentText" presStyleLbl="node1" presStyleIdx="0" presStyleCnt="5">
        <dgm:presLayoutVars>
          <dgm:chMax val="0"/>
          <dgm:bulletEnabled val="1"/>
        </dgm:presLayoutVars>
      </dgm:prSet>
      <dgm:spPr/>
      <dgm:t>
        <a:bodyPr/>
        <a:lstStyle/>
        <a:p>
          <a:endParaRPr lang="en-US"/>
        </a:p>
      </dgm:t>
    </dgm:pt>
    <dgm:pt modelId="{FC75CE98-C5F3-48E5-9B23-BDDD523B0CD1}" type="pres">
      <dgm:prSet presAssocID="{E6D02298-C3CA-4D33-B294-FA8D818B31A7}" presName="childText" presStyleLbl="revTx" presStyleIdx="0" presStyleCnt="3">
        <dgm:presLayoutVars>
          <dgm:bulletEnabled val="1"/>
        </dgm:presLayoutVars>
      </dgm:prSet>
      <dgm:spPr/>
      <dgm:t>
        <a:bodyPr/>
        <a:lstStyle/>
        <a:p>
          <a:endParaRPr lang="en-US"/>
        </a:p>
      </dgm:t>
    </dgm:pt>
    <dgm:pt modelId="{9C3FE648-D61F-4C37-827E-8DFF0A2584D6}" type="pres">
      <dgm:prSet presAssocID="{0223BCB5-D8A2-464B-9F16-D47CD8EEF43A}" presName="parentText" presStyleLbl="node1" presStyleIdx="1" presStyleCnt="5">
        <dgm:presLayoutVars>
          <dgm:chMax val="0"/>
          <dgm:bulletEnabled val="1"/>
        </dgm:presLayoutVars>
      </dgm:prSet>
      <dgm:spPr/>
      <dgm:t>
        <a:bodyPr/>
        <a:lstStyle/>
        <a:p>
          <a:endParaRPr lang="en-US"/>
        </a:p>
      </dgm:t>
    </dgm:pt>
    <dgm:pt modelId="{F82966F5-B1DA-4427-87C2-4F8C4A0A8B15}" type="pres">
      <dgm:prSet presAssocID="{F6CFA6D5-BC84-49B5-A85F-0307B0DCBFDB}" presName="spacer" presStyleCnt="0"/>
      <dgm:spPr/>
    </dgm:pt>
    <dgm:pt modelId="{5DDDAE08-37AE-4935-BF75-1DE1077EB27C}" type="pres">
      <dgm:prSet presAssocID="{7D5AA44F-7DBD-4449-B0B7-0BA190745FC4}" presName="parentText" presStyleLbl="node1" presStyleIdx="2" presStyleCnt="5">
        <dgm:presLayoutVars>
          <dgm:chMax val="0"/>
          <dgm:bulletEnabled val="1"/>
        </dgm:presLayoutVars>
      </dgm:prSet>
      <dgm:spPr/>
      <dgm:t>
        <a:bodyPr/>
        <a:lstStyle/>
        <a:p>
          <a:endParaRPr lang="en-US"/>
        </a:p>
      </dgm:t>
    </dgm:pt>
    <dgm:pt modelId="{8DAEEC9D-6525-43BD-8C1B-9FB1C2EFBE22}" type="pres">
      <dgm:prSet presAssocID="{FE6538E6-1AD7-4896-B7E1-A3B8959FA636}" presName="spacer" presStyleCnt="0"/>
      <dgm:spPr/>
    </dgm:pt>
    <dgm:pt modelId="{8E47D534-D53C-41AF-8C40-00A32B13C16E}" type="pres">
      <dgm:prSet presAssocID="{ABEA4591-B9F1-4542-80C6-4CED6D4BF601}" presName="parentText" presStyleLbl="node1" presStyleIdx="3" presStyleCnt="5">
        <dgm:presLayoutVars>
          <dgm:chMax val="0"/>
          <dgm:bulletEnabled val="1"/>
        </dgm:presLayoutVars>
      </dgm:prSet>
      <dgm:spPr/>
      <dgm:t>
        <a:bodyPr/>
        <a:lstStyle/>
        <a:p>
          <a:endParaRPr lang="en-US"/>
        </a:p>
      </dgm:t>
    </dgm:pt>
    <dgm:pt modelId="{F7AC82F5-2605-4A1D-BB43-70B800617DB6}" type="pres">
      <dgm:prSet presAssocID="{ABEA4591-B9F1-4542-80C6-4CED6D4BF601}" presName="childText" presStyleLbl="revTx" presStyleIdx="1" presStyleCnt="3">
        <dgm:presLayoutVars>
          <dgm:bulletEnabled val="1"/>
        </dgm:presLayoutVars>
      </dgm:prSet>
      <dgm:spPr/>
      <dgm:t>
        <a:bodyPr/>
        <a:lstStyle/>
        <a:p>
          <a:endParaRPr lang="en-US"/>
        </a:p>
      </dgm:t>
    </dgm:pt>
    <dgm:pt modelId="{7F452C3A-D3A6-4C7C-963B-D5D9D6E5BFB0}" type="pres">
      <dgm:prSet presAssocID="{FE004AE1-2E62-4BD4-8C05-91AD9EFEC925}" presName="parentText" presStyleLbl="node1" presStyleIdx="4" presStyleCnt="5">
        <dgm:presLayoutVars>
          <dgm:chMax val="0"/>
          <dgm:bulletEnabled val="1"/>
        </dgm:presLayoutVars>
      </dgm:prSet>
      <dgm:spPr/>
      <dgm:t>
        <a:bodyPr/>
        <a:lstStyle/>
        <a:p>
          <a:endParaRPr lang="en-US"/>
        </a:p>
      </dgm:t>
    </dgm:pt>
    <dgm:pt modelId="{60E2A1BF-F632-4107-B94B-68DA73AA2EB0}" type="pres">
      <dgm:prSet presAssocID="{FE004AE1-2E62-4BD4-8C05-91AD9EFEC925}" presName="childText" presStyleLbl="revTx" presStyleIdx="2" presStyleCnt="3">
        <dgm:presLayoutVars>
          <dgm:bulletEnabled val="1"/>
        </dgm:presLayoutVars>
      </dgm:prSet>
      <dgm:spPr/>
      <dgm:t>
        <a:bodyPr/>
        <a:lstStyle/>
        <a:p>
          <a:endParaRPr lang="en-US"/>
        </a:p>
      </dgm:t>
    </dgm:pt>
  </dgm:ptLst>
  <dgm:cxnLst>
    <dgm:cxn modelId="{25E0E26E-8E8E-4F06-BBCE-7D760C441488}" type="presOf" srcId="{E6D02298-C3CA-4D33-B294-FA8D818B31A7}" destId="{91BA3078-16FB-4786-AED9-27C301C1BC74}" srcOrd="0" destOrd="0" presId="urn:microsoft.com/office/officeart/2005/8/layout/vList2"/>
    <dgm:cxn modelId="{2229A869-93A7-4F6A-B720-B651D1EE462C}" srcId="{EF7066C2-B584-4EBF-A2D0-76B9E2010288}" destId="{ABEA4591-B9F1-4542-80C6-4CED6D4BF601}" srcOrd="3" destOrd="0" parTransId="{31CE6E12-2763-448F-ACD6-2F7D4D053FD3}" sibTransId="{4E03A436-5E6B-471D-BF21-3728A38BA6B5}"/>
    <dgm:cxn modelId="{1A642A1C-3934-4847-88E7-B9D211C50CEA}" srcId="{EF7066C2-B584-4EBF-A2D0-76B9E2010288}" destId="{7D5AA44F-7DBD-4449-B0B7-0BA190745FC4}" srcOrd="2" destOrd="0" parTransId="{D86D3EDE-08C9-4CD5-B814-0FB621C9DEC9}" sibTransId="{FE6538E6-1AD7-4896-B7E1-A3B8959FA636}"/>
    <dgm:cxn modelId="{6E07366F-0ECD-4ADE-B821-C771492313F5}" type="presOf" srcId="{C867DB01-F024-4779-871F-69E639BCB910}" destId="{60E2A1BF-F632-4107-B94B-68DA73AA2EB0}" srcOrd="0" destOrd="0" presId="urn:microsoft.com/office/officeart/2005/8/layout/vList2"/>
    <dgm:cxn modelId="{C8A195ED-7218-47F9-B47F-E17ECCF999B5}" srcId="{EF7066C2-B584-4EBF-A2D0-76B9E2010288}" destId="{FE004AE1-2E62-4BD4-8C05-91AD9EFEC925}" srcOrd="4" destOrd="0" parTransId="{7166AFB8-C78B-4F11-9B67-54316F4F37B5}" sibTransId="{A2430622-4B7E-4FB9-99B4-13DE8DED11C1}"/>
    <dgm:cxn modelId="{FC47F3AA-0045-4D19-BADE-5B83F0C5D83B}" srcId="{E6D02298-C3CA-4D33-B294-FA8D818B31A7}" destId="{F65BE4AC-CBBE-445C-8309-236D71054C93}" srcOrd="0" destOrd="0" parTransId="{8434D32F-8AF3-4470-B9DB-9E03F267BF7E}" sibTransId="{61FC98A6-6F16-4955-8BD9-E208CEA05518}"/>
    <dgm:cxn modelId="{E267A416-F38F-4B15-BEEE-5E62330AD4D4}" type="presOf" srcId="{F65BE4AC-CBBE-445C-8309-236D71054C93}" destId="{FC75CE98-C5F3-48E5-9B23-BDDD523B0CD1}" srcOrd="0" destOrd="0" presId="urn:microsoft.com/office/officeart/2005/8/layout/vList2"/>
    <dgm:cxn modelId="{60E7D97C-20AC-43F2-A423-7D887B82F058}" type="presOf" srcId="{ABEA4591-B9F1-4542-80C6-4CED6D4BF601}" destId="{8E47D534-D53C-41AF-8C40-00A32B13C16E}" srcOrd="0" destOrd="0" presId="urn:microsoft.com/office/officeart/2005/8/layout/vList2"/>
    <dgm:cxn modelId="{A19EADCE-E9C1-4270-9B41-E1CAAB486565}" type="presOf" srcId="{7D5AA44F-7DBD-4449-B0B7-0BA190745FC4}" destId="{5DDDAE08-37AE-4935-BF75-1DE1077EB27C}" srcOrd="0" destOrd="0" presId="urn:microsoft.com/office/officeart/2005/8/layout/vList2"/>
    <dgm:cxn modelId="{E87B3FB5-958A-485A-B8F8-DA91FF89F84F}" type="presOf" srcId="{0223BCB5-D8A2-464B-9F16-D47CD8EEF43A}" destId="{9C3FE648-D61F-4C37-827E-8DFF0A2584D6}" srcOrd="0" destOrd="0" presId="urn:microsoft.com/office/officeart/2005/8/layout/vList2"/>
    <dgm:cxn modelId="{DEFB9468-B82B-4500-8C1A-D7B7F0441CF4}" srcId="{FE004AE1-2E62-4BD4-8C05-91AD9EFEC925}" destId="{C867DB01-F024-4779-871F-69E639BCB910}" srcOrd="0" destOrd="0" parTransId="{A24859DE-8C2F-4959-A7AD-0C636B09897F}" sibTransId="{821AE3EE-0EFC-41CA-A9BF-1FCD9C427D02}"/>
    <dgm:cxn modelId="{BCB5E05D-52B5-45B4-8689-73FA72069F6F}" srcId="{ABEA4591-B9F1-4542-80C6-4CED6D4BF601}" destId="{E7ACC36F-9E18-4424-8F1C-C328904DB381}" srcOrd="0" destOrd="0" parTransId="{2FFE00A0-89CD-4A93-B6B1-FCDFD2FC72C7}" sibTransId="{8E0D08F7-7C5A-4D53-826A-A715634B5836}"/>
    <dgm:cxn modelId="{A7FB5898-3E9E-416F-98F1-F3D800448B32}" srcId="{E6D02298-C3CA-4D33-B294-FA8D818B31A7}" destId="{C9DA6836-9497-4AD9-BAF0-834B2E8CEA85}" srcOrd="1" destOrd="0" parTransId="{1B001D0A-A6C3-4C71-A6B6-DC8EFD39E593}" sibTransId="{C390BC75-C047-4398-96E7-D98FF58E2282}"/>
    <dgm:cxn modelId="{1C164B68-3084-4E04-9BC3-F80C2E5EEEC9}" type="presOf" srcId="{C9DA6836-9497-4AD9-BAF0-834B2E8CEA85}" destId="{FC75CE98-C5F3-48E5-9B23-BDDD523B0CD1}" srcOrd="0" destOrd="1" presId="urn:microsoft.com/office/officeart/2005/8/layout/vList2"/>
    <dgm:cxn modelId="{B07DD4A2-2791-4743-9376-A3D1CCE36043}" srcId="{FE004AE1-2E62-4BD4-8C05-91AD9EFEC925}" destId="{E3D9C0D5-FFFF-41BC-BA3E-7A3262D7B127}" srcOrd="1" destOrd="0" parTransId="{35C7F137-7023-4474-8470-4955E9F00578}" sibTransId="{7DDA6B72-E2B6-440F-BC65-C0000C4D5C53}"/>
    <dgm:cxn modelId="{49F8242A-539F-4E92-9BD2-3C643AA6B4EB}" srcId="{EF7066C2-B584-4EBF-A2D0-76B9E2010288}" destId="{E6D02298-C3CA-4D33-B294-FA8D818B31A7}" srcOrd="0" destOrd="0" parTransId="{AD0683DD-2144-4660-824A-90F1C215D10A}" sibTransId="{10D76378-8DA2-4E35-9FDD-9EA419B60995}"/>
    <dgm:cxn modelId="{EAF3597D-8F0A-4929-B604-AA8F6B58CE35}" type="presOf" srcId="{EF7066C2-B584-4EBF-A2D0-76B9E2010288}" destId="{BE2BAB79-7741-49D2-B8E9-39EE84C4356C}" srcOrd="0" destOrd="0" presId="urn:microsoft.com/office/officeart/2005/8/layout/vList2"/>
    <dgm:cxn modelId="{70B90F32-7C46-4011-84BD-D2FA21B0BA1D}" type="presOf" srcId="{E3D9C0D5-FFFF-41BC-BA3E-7A3262D7B127}" destId="{60E2A1BF-F632-4107-B94B-68DA73AA2EB0}" srcOrd="0" destOrd="1" presId="urn:microsoft.com/office/officeart/2005/8/layout/vList2"/>
    <dgm:cxn modelId="{5284554D-2A90-49D9-9123-FDE70BCA5B13}" type="presOf" srcId="{E7ACC36F-9E18-4424-8F1C-C328904DB381}" destId="{F7AC82F5-2605-4A1D-BB43-70B800617DB6}" srcOrd="0" destOrd="0" presId="urn:microsoft.com/office/officeart/2005/8/layout/vList2"/>
    <dgm:cxn modelId="{785AC27B-B43C-4C1C-BEFC-C5C35575F223}" srcId="{EF7066C2-B584-4EBF-A2D0-76B9E2010288}" destId="{0223BCB5-D8A2-464B-9F16-D47CD8EEF43A}" srcOrd="1" destOrd="0" parTransId="{E46BD9F0-3F5E-4B52-BE08-152F228774F6}" sibTransId="{F6CFA6D5-BC84-49B5-A85F-0307B0DCBFDB}"/>
    <dgm:cxn modelId="{1683AEAB-0507-4573-8A75-8E96EE5FBF26}" type="presOf" srcId="{FE004AE1-2E62-4BD4-8C05-91AD9EFEC925}" destId="{7F452C3A-D3A6-4C7C-963B-D5D9D6E5BFB0}" srcOrd="0" destOrd="0" presId="urn:microsoft.com/office/officeart/2005/8/layout/vList2"/>
    <dgm:cxn modelId="{75FC3CEB-9B6F-4ED7-A8C0-173435611077}" type="presParOf" srcId="{BE2BAB79-7741-49D2-B8E9-39EE84C4356C}" destId="{91BA3078-16FB-4786-AED9-27C301C1BC74}" srcOrd="0" destOrd="0" presId="urn:microsoft.com/office/officeart/2005/8/layout/vList2"/>
    <dgm:cxn modelId="{720FF3E8-9E0E-45DB-A3BE-366078A0F1AD}" type="presParOf" srcId="{BE2BAB79-7741-49D2-B8E9-39EE84C4356C}" destId="{FC75CE98-C5F3-48E5-9B23-BDDD523B0CD1}" srcOrd="1" destOrd="0" presId="urn:microsoft.com/office/officeart/2005/8/layout/vList2"/>
    <dgm:cxn modelId="{F421E745-0496-4B62-8803-10299C7C7B13}" type="presParOf" srcId="{BE2BAB79-7741-49D2-B8E9-39EE84C4356C}" destId="{9C3FE648-D61F-4C37-827E-8DFF0A2584D6}" srcOrd="2" destOrd="0" presId="urn:microsoft.com/office/officeart/2005/8/layout/vList2"/>
    <dgm:cxn modelId="{D229FBA2-5381-4A7D-81E8-364200DBC646}" type="presParOf" srcId="{BE2BAB79-7741-49D2-B8E9-39EE84C4356C}" destId="{F82966F5-B1DA-4427-87C2-4F8C4A0A8B15}" srcOrd="3" destOrd="0" presId="urn:microsoft.com/office/officeart/2005/8/layout/vList2"/>
    <dgm:cxn modelId="{033C2163-C499-4488-8B18-3E8C740ABF4E}" type="presParOf" srcId="{BE2BAB79-7741-49D2-B8E9-39EE84C4356C}" destId="{5DDDAE08-37AE-4935-BF75-1DE1077EB27C}" srcOrd="4" destOrd="0" presId="urn:microsoft.com/office/officeart/2005/8/layout/vList2"/>
    <dgm:cxn modelId="{F7442DBF-3517-44E4-A438-127DD5AAAB1B}" type="presParOf" srcId="{BE2BAB79-7741-49D2-B8E9-39EE84C4356C}" destId="{8DAEEC9D-6525-43BD-8C1B-9FB1C2EFBE22}" srcOrd="5" destOrd="0" presId="urn:microsoft.com/office/officeart/2005/8/layout/vList2"/>
    <dgm:cxn modelId="{59E17D61-6764-41DE-8330-31F603796F9F}" type="presParOf" srcId="{BE2BAB79-7741-49D2-B8E9-39EE84C4356C}" destId="{8E47D534-D53C-41AF-8C40-00A32B13C16E}" srcOrd="6" destOrd="0" presId="urn:microsoft.com/office/officeart/2005/8/layout/vList2"/>
    <dgm:cxn modelId="{43386419-4B1A-4623-8321-6A543A812552}" type="presParOf" srcId="{BE2BAB79-7741-49D2-B8E9-39EE84C4356C}" destId="{F7AC82F5-2605-4A1D-BB43-70B800617DB6}" srcOrd="7" destOrd="0" presId="urn:microsoft.com/office/officeart/2005/8/layout/vList2"/>
    <dgm:cxn modelId="{33BD3F32-A54F-4B20-BB41-57AA7403A6DC}" type="presParOf" srcId="{BE2BAB79-7741-49D2-B8E9-39EE84C4356C}" destId="{7F452C3A-D3A6-4C7C-963B-D5D9D6E5BFB0}" srcOrd="8" destOrd="0" presId="urn:microsoft.com/office/officeart/2005/8/layout/vList2"/>
    <dgm:cxn modelId="{D9D9B7A9-91CF-461E-BB65-00F9CCEABB3A}" type="presParOf" srcId="{BE2BAB79-7741-49D2-B8E9-39EE84C4356C}" destId="{60E2A1BF-F632-4107-B94B-68DA73AA2EB0}"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dgm:t>
        <a:bodyPr/>
        <a:lstStyle/>
        <a:p>
          <a:pPr algn="l">
            <a:spcBef>
              <a:spcPts val="600"/>
            </a:spcBef>
          </a:pPr>
          <a:r>
            <a:rPr lang="en-US" sz="1800" dirty="0" smtClean="0"/>
            <a:t>Algorithm starts with entire dataset considering all samples as one node</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1. Root Node</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2. Splitting Criteria</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dgm:t>
        <a:bodyPr/>
        <a:lstStyle/>
        <a:p>
          <a:pPr algn="l">
            <a:spcBef>
              <a:spcPts val="600"/>
            </a:spcBef>
          </a:pPr>
          <a:r>
            <a:rPr lang="en-US" sz="1800" dirty="0" smtClean="0"/>
            <a:t>For each feature the algorithm considers possible split points and calculates the MSE for each split</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3. Child nodes &amp; </a:t>
          </a:r>
          <a:r>
            <a:rPr lang="en-US" sz="2000" dirty="0" err="1" smtClean="0"/>
            <a:t>recursiveness</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dgm:t>
        <a:bodyPr/>
        <a:lstStyle/>
        <a:p>
          <a:pPr algn="l">
            <a:spcBef>
              <a:spcPts val="600"/>
            </a:spcBef>
          </a:pPr>
          <a:r>
            <a:rPr lang="en-US" sz="1800" dirty="0" smtClean="0"/>
            <a:t>The dataset is split into two subsets based on chosen criteria, creating two child nodes</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D6268A29-2F9A-41C8-8562-C98ADDCB9BF7}">
      <dgm:prSet phldrT="[Text]" custT="1"/>
      <dgm:spPr/>
      <dgm:t>
        <a:bodyPr/>
        <a:lstStyle/>
        <a:p>
          <a:pPr algn="l">
            <a:spcBef>
              <a:spcPts val="600"/>
            </a:spcBef>
          </a:pPr>
          <a:r>
            <a:rPr lang="en-US" sz="1800" dirty="0" smtClean="0"/>
            <a:t>The algorithm repeats for each child node, considering different features and split points to minimize MSE</a:t>
          </a:r>
          <a:endParaRPr lang="en-US" sz="1800" dirty="0"/>
        </a:p>
      </dgm:t>
    </dgm:pt>
    <dgm:pt modelId="{2718E689-AA0E-4ED2-B326-098404CA2440}" type="parTrans" cxnId="{1D47E740-3D3E-45C1-AA9D-D3028B6C3960}">
      <dgm:prSet/>
      <dgm:spPr/>
      <dgm:t>
        <a:bodyPr/>
        <a:lstStyle/>
        <a:p>
          <a:endParaRPr lang="en-US"/>
        </a:p>
      </dgm:t>
    </dgm:pt>
    <dgm:pt modelId="{AB3506A1-088A-4E3C-BEFB-0C74A89EE79A}" type="sibTrans" cxnId="{1D47E740-3D3E-45C1-AA9D-D3028B6C3960}">
      <dgm:prSet/>
      <dgm:spPr/>
      <dgm:t>
        <a:bodyPr/>
        <a:lstStyle/>
        <a:p>
          <a:endParaRPr lang="en-US"/>
        </a:p>
      </dgm:t>
    </dgm:pt>
    <dgm:pt modelId="{272ACBE0-0C1E-4629-90A8-9E059823A9FD}">
      <dgm:prSet phldrT="[Text]" custT="1"/>
      <dgm:spPr/>
      <dgm:t>
        <a:bodyPr/>
        <a:lstStyle/>
        <a:p>
          <a:pPr algn="l">
            <a:spcBef>
              <a:spcPts val="600"/>
            </a:spcBef>
          </a:pPr>
          <a:r>
            <a:rPr lang="en-US" sz="1800" dirty="0" smtClean="0"/>
            <a:t>The feature and the split point resulting least MSE are chosen as criteria for first split</a:t>
          </a:r>
          <a:endParaRPr lang="en-US" sz="1800" dirty="0"/>
        </a:p>
      </dgm:t>
    </dgm:pt>
    <dgm:pt modelId="{322C1E4B-F25B-4346-BCDA-36E8C902C8AF}" type="parTrans" cxnId="{D50EA0F7-B642-4E5F-9173-17D8CAB54717}">
      <dgm:prSet/>
      <dgm:spPr/>
      <dgm:t>
        <a:bodyPr/>
        <a:lstStyle/>
        <a:p>
          <a:endParaRPr lang="en-US"/>
        </a:p>
      </dgm:t>
    </dgm:pt>
    <dgm:pt modelId="{2E14DDB7-BA49-4F84-A933-D10B3BE16B5F}" type="sibTrans" cxnId="{D50EA0F7-B642-4E5F-9173-17D8CAB54717}">
      <dgm:prSet/>
      <dgm:spPr/>
      <dgm:t>
        <a:bodyPr/>
        <a:lstStyle/>
        <a:p>
          <a:endParaRPr lang="en-US"/>
        </a:p>
      </dgm:t>
    </dgm:pt>
    <dgm:pt modelId="{8C1B30D7-886A-4049-BAF7-3E28750387B1}">
      <dgm:prSet phldrT="[Text]" custT="1"/>
      <dgm:spPr/>
      <dgm:t>
        <a:bodyPr/>
        <a:lstStyle/>
        <a:p>
          <a:pPr algn="l">
            <a:spcBef>
              <a:spcPts val="600"/>
            </a:spcBef>
          </a:pPr>
          <a:endParaRPr lang="en-US" sz="1800" dirty="0"/>
        </a:p>
      </dgm:t>
    </dgm:pt>
    <dgm:pt modelId="{1C3C0084-BA70-4D5B-972E-48E80800D84E}" type="parTrans" cxnId="{10E05D71-DFBC-4DC7-A914-9BA1D70EE38A}">
      <dgm:prSet/>
      <dgm:spPr/>
      <dgm:t>
        <a:bodyPr/>
        <a:lstStyle/>
        <a:p>
          <a:endParaRPr lang="en-US"/>
        </a:p>
      </dgm:t>
    </dgm:pt>
    <dgm:pt modelId="{EE682768-2694-4A1C-9969-FD934467622B}" type="sibTrans" cxnId="{10E05D71-DFBC-4DC7-A914-9BA1D70EE38A}">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3">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dgm:presLayoutVars>
          <dgm:bulletEnabled val="1"/>
        </dgm:presLayoutVars>
      </dgm:prSet>
      <dgm:spPr/>
      <dgm:t>
        <a:bodyPr/>
        <a:lstStyle/>
        <a:p>
          <a:endParaRPr lang="en-US"/>
        </a:p>
      </dgm:t>
    </dgm:pt>
  </dgm:ptLst>
  <dgm:cxnLst>
    <dgm:cxn modelId="{4FA02499-C467-47DF-867A-69EBED71F6C9}" srcId="{0FAA44D7-C88F-4289-97EA-BD46B5AB0C1C}" destId="{E1C0593F-75E4-4682-80CE-8E0620735980}" srcOrd="2" destOrd="0" parTransId="{ED2A42B5-11F9-4268-B72E-3189AD82C40B}" sibTransId="{E87D5706-4495-4D05-A325-98DB40E74EE7}"/>
    <dgm:cxn modelId="{78555CFA-FE6D-4FE4-B39D-BD73E4EEB265}" type="presOf" srcId="{1ABD372B-6B39-446D-A253-9C340954EC05}" destId="{824230D9-B2D7-44BD-9AE7-3B2DF90A262E}" srcOrd="0" destOrd="0" presId="urn:microsoft.com/office/officeart/2005/8/layout/vList5"/>
    <dgm:cxn modelId="{21C576E9-6CCF-4284-BC2B-4C1437B39B65}" type="presOf" srcId="{8C1B30D7-886A-4049-BAF7-3E28750387B1}" destId="{96467448-92A1-4B29-97D2-5506E996EF84}" srcOrd="0" destOrd="1" presId="urn:microsoft.com/office/officeart/2005/8/layout/vList5"/>
    <dgm:cxn modelId="{10E05D71-DFBC-4DC7-A914-9BA1D70EE38A}" srcId="{C7E61DA1-16E4-42DB-8214-2B88B3DD2677}" destId="{8C1B30D7-886A-4049-BAF7-3E28750387B1}" srcOrd="1" destOrd="0" parTransId="{1C3C0084-BA70-4D5B-972E-48E80800D84E}" sibTransId="{EE682768-2694-4A1C-9969-FD934467622B}"/>
    <dgm:cxn modelId="{3EDE0206-E69C-4AE4-A8D2-DC0D25C832A9}" srcId="{9D901A9D-9BF4-42E3-92A5-AF00D32584C7}" destId="{E753E899-FDA6-47E9-8534-62D7C4E108E8}" srcOrd="0" destOrd="0" parTransId="{CEC9F2B0-9E23-435C-B3B9-68385B9B3D05}" sibTransId="{0F75E4D4-9367-4021-B7A0-E5E0BAFFC939}"/>
    <dgm:cxn modelId="{63BC6FB9-6B56-4C0D-9A5B-42E919E4B2C9}" type="presOf" srcId="{ED84DDD7-F510-4EC4-8F54-C40C505FAC11}" destId="{96467448-92A1-4B29-97D2-5506E996EF84}"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9481A8F2-1CEB-45F8-80B2-F9D2274ABE96}" type="presOf" srcId="{0FAA44D7-C88F-4289-97EA-BD46B5AB0C1C}" destId="{23C01959-C827-44B0-B61D-F17AC2A28745}"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D6DEE73A-C656-4DE8-A90E-ACC6349AA0F0}" type="presOf" srcId="{D6268A29-2F9A-41C8-8562-C98ADDCB9BF7}" destId="{824230D9-B2D7-44BD-9AE7-3B2DF90A262E}" srcOrd="0" destOrd="1"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3750F0A4-29B4-4948-9B9C-48B891B7DB70}" srcId="{0FAA44D7-C88F-4289-97EA-BD46B5AB0C1C}" destId="{C7E61DA1-16E4-42DB-8214-2B88B3DD2677}" srcOrd="1" destOrd="0" parTransId="{F86893E3-77A8-434B-895F-54F82BDBAB3C}" sibTransId="{2EEFA373-8090-4923-A95A-72AFCB1380D7}"/>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F9B69AC2-A19F-4643-9B16-D687DA32D2B6}" type="presOf" srcId="{E753E899-FDA6-47E9-8534-62D7C4E108E8}" destId="{5CE4BE56-3889-4FB6-98D5-9500E066B6A6}" srcOrd="0" destOrd="0" presId="urn:microsoft.com/office/officeart/2005/8/layout/vList5"/>
    <dgm:cxn modelId="{1D47E740-3D3E-45C1-AA9D-D3028B6C3960}" srcId="{E1C0593F-75E4-4682-80CE-8E0620735980}" destId="{D6268A29-2F9A-41C8-8562-C98ADDCB9BF7}" srcOrd="1" destOrd="0" parTransId="{2718E689-AA0E-4ED2-B326-098404CA2440}" sibTransId="{AB3506A1-088A-4E3C-BEFB-0C74A89EE79A}"/>
    <dgm:cxn modelId="{47A63182-26AC-43C4-ADB8-7962FA606DD4}" type="presOf" srcId="{C7E61DA1-16E4-42DB-8214-2B88B3DD2677}" destId="{D6D61629-1DBE-4F31-A640-4721D040471A}" srcOrd="0" destOrd="0" presId="urn:microsoft.com/office/officeart/2005/8/layout/vList5"/>
    <dgm:cxn modelId="{F530AAAC-FD61-46AA-B3E7-BBD8A4CD703F}" type="presOf" srcId="{272ACBE0-0C1E-4629-90A8-9E059823A9FD}" destId="{96467448-92A1-4B29-97D2-5506E996EF84}" srcOrd="0" destOrd="2" presId="urn:microsoft.com/office/officeart/2005/8/layout/vList5"/>
    <dgm:cxn modelId="{D50EA0F7-B642-4E5F-9173-17D8CAB54717}" srcId="{C7E61DA1-16E4-42DB-8214-2B88B3DD2677}" destId="{272ACBE0-0C1E-4629-90A8-9E059823A9FD}" srcOrd="2" destOrd="0" parTransId="{322C1E4B-F25B-4346-BCDA-36E8C902C8AF}" sibTransId="{2E14DDB7-BA49-4F84-A933-D10B3BE16B5F}"/>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dgm:t>
        <a:bodyPr/>
        <a:lstStyle/>
        <a:p>
          <a:pPr algn="l">
            <a:spcBef>
              <a:spcPts val="600"/>
            </a:spcBef>
          </a:pPr>
          <a:r>
            <a:rPr lang="en-US" sz="1800" dirty="0" smtClean="0"/>
            <a:t>The process continues recursively until stopping criteria is met.</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4. Stopping criteria</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5. Leaf nodes</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dgm:t>
        <a:bodyPr/>
        <a:lstStyle/>
        <a:p>
          <a:pPr algn="l">
            <a:spcBef>
              <a:spcPts val="600"/>
            </a:spcBef>
          </a:pPr>
          <a:r>
            <a:rPr lang="en-US" sz="1800" dirty="0" smtClean="0"/>
            <a:t>When a stopping criteria is met, a node becomes a leaf node and no further splitting is performed</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6. Prediction in  leaf nodes</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dgm:t>
        <a:bodyPr/>
        <a:lstStyle/>
        <a:p>
          <a:pPr algn="l">
            <a:spcBef>
              <a:spcPts val="600"/>
            </a:spcBef>
          </a:pPr>
          <a:r>
            <a:rPr lang="en-US" sz="1800" dirty="0" smtClean="0"/>
            <a:t>The predicted value for a new </a:t>
          </a:r>
          <a:r>
            <a:rPr lang="en-US" sz="1800" dirty="0" err="1" smtClean="0"/>
            <a:t>datapoint</a:t>
          </a:r>
          <a:r>
            <a:rPr lang="en-US" sz="1800" dirty="0" smtClean="0"/>
            <a:t> is the mean of the target variable in the leaf node</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B6FDEBDE-8B13-4FEA-9D29-09A154BD4E60}">
      <dgm:prSet phldrT="[Text]" custT="1"/>
      <dgm:spPr/>
      <dgm:t>
        <a:bodyPr/>
        <a:lstStyle/>
        <a:p>
          <a:pPr algn="l">
            <a:spcBef>
              <a:spcPts val="600"/>
            </a:spcBef>
          </a:pPr>
          <a:r>
            <a:rPr lang="en-US" sz="1800" dirty="0" smtClean="0"/>
            <a:t>Criteria: </a:t>
          </a:r>
          <a:endParaRPr lang="en-US" sz="1800" dirty="0"/>
        </a:p>
      </dgm:t>
    </dgm:pt>
    <dgm:pt modelId="{22AAAC6F-DACA-494F-B9DD-2CED17EE9D99}" type="parTrans" cxnId="{7C16221B-C358-4823-B0BB-D805C75CC9AF}">
      <dgm:prSet/>
      <dgm:spPr/>
      <dgm:t>
        <a:bodyPr/>
        <a:lstStyle/>
        <a:p>
          <a:endParaRPr lang="en-US"/>
        </a:p>
      </dgm:t>
    </dgm:pt>
    <dgm:pt modelId="{4486320D-2704-447B-A5AE-8D6941516309}" type="sibTrans" cxnId="{7C16221B-C358-4823-B0BB-D805C75CC9AF}">
      <dgm:prSet/>
      <dgm:spPr/>
      <dgm:t>
        <a:bodyPr/>
        <a:lstStyle/>
        <a:p>
          <a:endParaRPr lang="en-US"/>
        </a:p>
      </dgm:t>
    </dgm:pt>
    <dgm:pt modelId="{5554B16F-B068-40C7-A4C8-DBFC49C8DA44}">
      <dgm:prSet phldrT="[Text]" custT="1"/>
      <dgm:spPr/>
      <dgm:t>
        <a:bodyPr/>
        <a:lstStyle/>
        <a:p>
          <a:pPr algn="l">
            <a:spcBef>
              <a:spcPts val="600"/>
            </a:spcBef>
          </a:pPr>
          <a:r>
            <a:rPr lang="en-US" sz="1800" dirty="0" smtClean="0"/>
            <a:t>Maximum depth</a:t>
          </a:r>
          <a:endParaRPr lang="en-US" sz="1800" dirty="0"/>
        </a:p>
      </dgm:t>
    </dgm:pt>
    <dgm:pt modelId="{90BCEB6B-C01E-485B-8790-A8A8C46AE22B}" type="parTrans" cxnId="{01631FC5-221F-49AD-B678-F8B56A5B8F65}">
      <dgm:prSet/>
      <dgm:spPr/>
      <dgm:t>
        <a:bodyPr/>
        <a:lstStyle/>
        <a:p>
          <a:endParaRPr lang="en-US"/>
        </a:p>
      </dgm:t>
    </dgm:pt>
    <dgm:pt modelId="{98AD0E8F-7F9D-45C2-860B-22892D2F9A87}" type="sibTrans" cxnId="{01631FC5-221F-49AD-B678-F8B56A5B8F65}">
      <dgm:prSet/>
      <dgm:spPr/>
      <dgm:t>
        <a:bodyPr/>
        <a:lstStyle/>
        <a:p>
          <a:endParaRPr lang="en-US"/>
        </a:p>
      </dgm:t>
    </dgm:pt>
    <dgm:pt modelId="{1788DAA0-7F40-42BB-A0C6-846B9460F9F3}">
      <dgm:prSet phldrT="[Text]" custT="1"/>
      <dgm:spPr/>
      <dgm:t>
        <a:bodyPr/>
        <a:lstStyle/>
        <a:p>
          <a:pPr algn="l">
            <a:spcBef>
              <a:spcPts val="600"/>
            </a:spcBef>
          </a:pPr>
          <a:r>
            <a:rPr lang="en-US" sz="1800" dirty="0" smtClean="0"/>
            <a:t>Minimum number of samples in leaf</a:t>
          </a:r>
          <a:endParaRPr lang="en-US" sz="1800" dirty="0"/>
        </a:p>
      </dgm:t>
    </dgm:pt>
    <dgm:pt modelId="{5E1219E0-1254-47B7-A7B8-CE6D56B305E2}" type="parTrans" cxnId="{8D41F93F-9055-4F25-8C6E-6237418EA0B8}">
      <dgm:prSet/>
      <dgm:spPr/>
      <dgm:t>
        <a:bodyPr/>
        <a:lstStyle/>
        <a:p>
          <a:endParaRPr lang="en-US"/>
        </a:p>
      </dgm:t>
    </dgm:pt>
    <dgm:pt modelId="{49D76BD7-1133-4CD7-9D92-15CDE0F77E5A}" type="sibTrans" cxnId="{8D41F93F-9055-4F25-8C6E-6237418EA0B8}">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custScaleX="109119">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3">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dgm:presLayoutVars>
          <dgm:bulletEnabled val="1"/>
        </dgm:presLayoutVars>
      </dgm:prSet>
      <dgm:spPr/>
      <dgm:t>
        <a:bodyPr/>
        <a:lstStyle/>
        <a:p>
          <a:endParaRPr lang="en-US"/>
        </a:p>
      </dgm:t>
    </dgm:pt>
  </dgm:ptLst>
  <dgm:cxnLst>
    <dgm:cxn modelId="{47A63182-26AC-43C4-ADB8-7962FA606DD4}" type="presOf" srcId="{C7E61DA1-16E4-42DB-8214-2B88B3DD2677}" destId="{D6D61629-1DBE-4F31-A640-4721D040471A}" srcOrd="0" destOrd="0" presId="urn:microsoft.com/office/officeart/2005/8/layout/vList5"/>
    <dgm:cxn modelId="{01631FC5-221F-49AD-B678-F8B56A5B8F65}" srcId="{B6FDEBDE-8B13-4FEA-9D29-09A154BD4E60}" destId="{5554B16F-B068-40C7-A4C8-DBFC49C8DA44}" srcOrd="0" destOrd="0" parTransId="{90BCEB6B-C01E-485B-8790-A8A8C46AE22B}" sibTransId="{98AD0E8F-7F9D-45C2-860B-22892D2F9A87}"/>
    <dgm:cxn modelId="{9481A8F2-1CEB-45F8-80B2-F9D2274ABE96}" type="presOf" srcId="{0FAA44D7-C88F-4289-97EA-BD46B5AB0C1C}" destId="{23C01959-C827-44B0-B61D-F17AC2A28745}" srcOrd="0" destOrd="0" presId="urn:microsoft.com/office/officeart/2005/8/layout/vList5"/>
    <dgm:cxn modelId="{3750F0A4-29B4-4948-9B9C-48B891B7DB70}" srcId="{0FAA44D7-C88F-4289-97EA-BD46B5AB0C1C}" destId="{C7E61DA1-16E4-42DB-8214-2B88B3DD2677}" srcOrd="1" destOrd="0" parTransId="{F86893E3-77A8-434B-895F-54F82BDBAB3C}" sibTransId="{2EEFA373-8090-4923-A95A-72AFCB1380D7}"/>
    <dgm:cxn modelId="{F9B69AC2-A19F-4643-9B16-D687DA32D2B6}" type="presOf" srcId="{E753E899-FDA6-47E9-8534-62D7C4E108E8}" destId="{5CE4BE56-3889-4FB6-98D5-9500E066B6A6}" srcOrd="0" destOrd="0" presId="urn:microsoft.com/office/officeart/2005/8/layout/vList5"/>
    <dgm:cxn modelId="{78555CFA-FE6D-4FE4-B39D-BD73E4EEB265}" type="presOf" srcId="{1ABD372B-6B39-446D-A253-9C340954EC05}" destId="{824230D9-B2D7-44BD-9AE7-3B2DF90A262E}"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E4C1B685-EBCE-4172-8EF4-DEFB573B5A70}" type="presOf" srcId="{B6FDEBDE-8B13-4FEA-9D29-09A154BD4E60}" destId="{5CE4BE56-3889-4FB6-98D5-9500E066B6A6}" srcOrd="0" destOrd="1" presId="urn:microsoft.com/office/officeart/2005/8/layout/vList5"/>
    <dgm:cxn modelId="{38AF93D0-3ACD-42C5-94AB-03C017491991}" type="presOf" srcId="{9D901A9D-9BF4-42E3-92A5-AF00D32584C7}" destId="{A9E0F9A7-A17C-44F2-9C3E-1FE2E5727AA8}" srcOrd="0" destOrd="0" presId="urn:microsoft.com/office/officeart/2005/8/layout/vList5"/>
    <dgm:cxn modelId="{8D41F93F-9055-4F25-8C6E-6237418EA0B8}" srcId="{B6FDEBDE-8B13-4FEA-9D29-09A154BD4E60}" destId="{1788DAA0-7F40-42BB-A0C6-846B9460F9F3}" srcOrd="1" destOrd="0" parTransId="{5E1219E0-1254-47B7-A7B8-CE6D56B305E2}" sibTransId="{49D76BD7-1133-4CD7-9D92-15CDE0F77E5A}"/>
    <dgm:cxn modelId="{4FA02499-C467-47DF-867A-69EBED71F6C9}" srcId="{0FAA44D7-C88F-4289-97EA-BD46B5AB0C1C}" destId="{E1C0593F-75E4-4682-80CE-8E0620735980}" srcOrd="2" destOrd="0" parTransId="{ED2A42B5-11F9-4268-B72E-3189AD82C40B}" sibTransId="{E87D5706-4495-4D05-A325-98DB40E74EE7}"/>
    <dgm:cxn modelId="{63BC6FB9-6B56-4C0D-9A5B-42E919E4B2C9}" type="presOf" srcId="{ED84DDD7-F510-4EC4-8F54-C40C505FAC11}" destId="{96467448-92A1-4B29-97D2-5506E996EF84}" srcOrd="0" destOrd="0"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943198BD-4A12-4C7E-9C6A-3F3740C8EA00}" srcId="{0FAA44D7-C88F-4289-97EA-BD46B5AB0C1C}" destId="{9D901A9D-9BF4-42E3-92A5-AF00D32584C7}" srcOrd="0" destOrd="0" parTransId="{5D8EDB3C-3580-42AD-AC7A-912743D0DD25}" sibTransId="{E0123E28-DCF1-45FF-8A5F-8FFB74CF6138}"/>
    <dgm:cxn modelId="{3EDE0206-E69C-4AE4-A8D2-DC0D25C832A9}" srcId="{9D901A9D-9BF4-42E3-92A5-AF00D32584C7}" destId="{E753E899-FDA6-47E9-8534-62D7C4E108E8}" srcOrd="0" destOrd="0" parTransId="{CEC9F2B0-9E23-435C-B3B9-68385B9B3D05}" sibTransId="{0F75E4D4-9367-4021-B7A0-E5E0BAFFC939}"/>
    <dgm:cxn modelId="{8D22E03B-C934-48DE-B06C-458306B75DD9}" type="presOf" srcId="{E1C0593F-75E4-4682-80CE-8E0620735980}" destId="{8E95B611-0DB0-41D5-8997-CA7E75F821A1}" srcOrd="0" destOrd="0" presId="urn:microsoft.com/office/officeart/2005/8/layout/vList5"/>
    <dgm:cxn modelId="{7C16221B-C358-4823-B0BB-D805C75CC9AF}" srcId="{9D901A9D-9BF4-42E3-92A5-AF00D32584C7}" destId="{B6FDEBDE-8B13-4FEA-9D29-09A154BD4E60}" srcOrd="1" destOrd="0" parTransId="{22AAAC6F-DACA-494F-B9DD-2CED17EE9D99}" sibTransId="{4486320D-2704-447B-A5AE-8D6941516309}"/>
    <dgm:cxn modelId="{B1000331-E9C4-4894-8353-2F6DA7CC325D}" type="presOf" srcId="{5554B16F-B068-40C7-A4C8-DBFC49C8DA44}" destId="{5CE4BE56-3889-4FB6-98D5-9500E066B6A6}" srcOrd="0" destOrd="2" presId="urn:microsoft.com/office/officeart/2005/8/layout/vList5"/>
    <dgm:cxn modelId="{9D3AD02E-DA30-47A4-9F5F-F555895AFB70}" type="presOf" srcId="{1788DAA0-7F40-42BB-A0C6-846B9460F9F3}" destId="{5CE4BE56-3889-4FB6-98D5-9500E066B6A6}" srcOrd="0" destOrd="3"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dgm:t>
        <a:bodyPr/>
        <a:lstStyle/>
        <a:p>
          <a:pPr algn="l">
            <a:spcBef>
              <a:spcPts val="600"/>
            </a:spcBef>
          </a:pPr>
          <a:r>
            <a:rPr lang="en-US" sz="1800" dirty="0" smtClean="0"/>
            <a:t>Algorithm starts with entire dataset considering all samples as one node</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1. Root Node</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2. Splitting Criteria</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dgm:t>
        <a:bodyPr/>
        <a:lstStyle/>
        <a:p>
          <a:pPr algn="l">
            <a:spcBef>
              <a:spcPts val="600"/>
            </a:spcBef>
          </a:pPr>
          <a:r>
            <a:rPr lang="en-US" sz="1800" dirty="0" smtClean="0"/>
            <a:t>For each feature the algorithm considers possible split points and calculates the impurity (</a:t>
          </a:r>
          <a:r>
            <a:rPr lang="en-US" sz="1800" dirty="0" err="1" smtClean="0"/>
            <a:t>gini</a:t>
          </a:r>
          <a:r>
            <a:rPr lang="en-US" sz="1800" dirty="0" smtClean="0"/>
            <a:t>, entropy) for each split</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3. Child nodes &amp; </a:t>
          </a:r>
          <a:r>
            <a:rPr lang="en-US" sz="2000" dirty="0" err="1" smtClean="0"/>
            <a:t>recursiveness</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dgm:t>
        <a:bodyPr/>
        <a:lstStyle/>
        <a:p>
          <a:pPr algn="l">
            <a:spcBef>
              <a:spcPts val="600"/>
            </a:spcBef>
          </a:pPr>
          <a:r>
            <a:rPr lang="en-US" sz="1800" dirty="0" smtClean="0"/>
            <a:t>The dataset is split into two subsets based on chosen criteria, creating two child nodes</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D6268A29-2F9A-41C8-8562-C98ADDCB9BF7}">
      <dgm:prSet phldrT="[Text]" custT="1"/>
      <dgm:spPr/>
      <dgm:t>
        <a:bodyPr/>
        <a:lstStyle/>
        <a:p>
          <a:pPr algn="l">
            <a:spcBef>
              <a:spcPts val="600"/>
            </a:spcBef>
          </a:pPr>
          <a:r>
            <a:rPr lang="en-US" sz="1800" dirty="0" smtClean="0"/>
            <a:t>The algorithm repeats for each child node, considering different features and split points to minimize impurity</a:t>
          </a:r>
          <a:endParaRPr lang="en-US" sz="1800" dirty="0"/>
        </a:p>
      </dgm:t>
    </dgm:pt>
    <dgm:pt modelId="{2718E689-AA0E-4ED2-B326-098404CA2440}" type="parTrans" cxnId="{1D47E740-3D3E-45C1-AA9D-D3028B6C3960}">
      <dgm:prSet/>
      <dgm:spPr/>
      <dgm:t>
        <a:bodyPr/>
        <a:lstStyle/>
        <a:p>
          <a:endParaRPr lang="en-US"/>
        </a:p>
      </dgm:t>
    </dgm:pt>
    <dgm:pt modelId="{AB3506A1-088A-4E3C-BEFB-0C74A89EE79A}" type="sibTrans" cxnId="{1D47E740-3D3E-45C1-AA9D-D3028B6C3960}">
      <dgm:prSet/>
      <dgm:spPr/>
      <dgm:t>
        <a:bodyPr/>
        <a:lstStyle/>
        <a:p>
          <a:endParaRPr lang="en-US"/>
        </a:p>
      </dgm:t>
    </dgm:pt>
    <dgm:pt modelId="{272ACBE0-0C1E-4629-90A8-9E059823A9FD}">
      <dgm:prSet phldrT="[Text]" custT="1"/>
      <dgm:spPr/>
      <dgm:t>
        <a:bodyPr/>
        <a:lstStyle/>
        <a:p>
          <a:pPr algn="l">
            <a:spcBef>
              <a:spcPts val="600"/>
            </a:spcBef>
          </a:pPr>
          <a:r>
            <a:rPr lang="en-US" sz="1800" dirty="0" smtClean="0"/>
            <a:t>The feature and the split point with lowest impurity are chosen as criteria for first split</a:t>
          </a:r>
          <a:endParaRPr lang="en-US" sz="1800" dirty="0"/>
        </a:p>
      </dgm:t>
    </dgm:pt>
    <dgm:pt modelId="{322C1E4B-F25B-4346-BCDA-36E8C902C8AF}" type="parTrans" cxnId="{D50EA0F7-B642-4E5F-9173-17D8CAB54717}">
      <dgm:prSet/>
      <dgm:spPr/>
      <dgm:t>
        <a:bodyPr/>
        <a:lstStyle/>
        <a:p>
          <a:endParaRPr lang="en-US"/>
        </a:p>
      </dgm:t>
    </dgm:pt>
    <dgm:pt modelId="{2E14DDB7-BA49-4F84-A933-D10B3BE16B5F}" type="sibTrans" cxnId="{D50EA0F7-B642-4E5F-9173-17D8CAB54717}">
      <dgm:prSet/>
      <dgm:spPr/>
      <dgm:t>
        <a:bodyPr/>
        <a:lstStyle/>
        <a:p>
          <a:endParaRPr lang="en-US"/>
        </a:p>
      </dgm:t>
    </dgm:pt>
    <dgm:pt modelId="{8C1B30D7-886A-4049-BAF7-3E28750387B1}">
      <dgm:prSet phldrT="[Text]" custT="1"/>
      <dgm:spPr/>
      <dgm:t>
        <a:bodyPr/>
        <a:lstStyle/>
        <a:p>
          <a:pPr algn="l">
            <a:spcBef>
              <a:spcPts val="600"/>
            </a:spcBef>
          </a:pPr>
          <a:endParaRPr lang="en-US" sz="1800" dirty="0"/>
        </a:p>
      </dgm:t>
    </dgm:pt>
    <dgm:pt modelId="{1C3C0084-BA70-4D5B-972E-48E80800D84E}" type="parTrans" cxnId="{10E05D71-DFBC-4DC7-A914-9BA1D70EE38A}">
      <dgm:prSet/>
      <dgm:spPr/>
      <dgm:t>
        <a:bodyPr/>
        <a:lstStyle/>
        <a:p>
          <a:endParaRPr lang="en-US"/>
        </a:p>
      </dgm:t>
    </dgm:pt>
    <dgm:pt modelId="{EE682768-2694-4A1C-9969-FD934467622B}" type="sibTrans" cxnId="{10E05D71-DFBC-4DC7-A914-9BA1D70EE38A}">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3">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dgm:presLayoutVars>
          <dgm:bulletEnabled val="1"/>
        </dgm:presLayoutVars>
      </dgm:prSet>
      <dgm:spPr/>
      <dgm:t>
        <a:bodyPr/>
        <a:lstStyle/>
        <a:p>
          <a:endParaRPr lang="en-US"/>
        </a:p>
      </dgm:t>
    </dgm:pt>
  </dgm:ptLst>
  <dgm:cxnLst>
    <dgm:cxn modelId="{4FA02499-C467-47DF-867A-69EBED71F6C9}" srcId="{0FAA44D7-C88F-4289-97EA-BD46B5AB0C1C}" destId="{E1C0593F-75E4-4682-80CE-8E0620735980}" srcOrd="2" destOrd="0" parTransId="{ED2A42B5-11F9-4268-B72E-3189AD82C40B}" sibTransId="{E87D5706-4495-4D05-A325-98DB40E74EE7}"/>
    <dgm:cxn modelId="{21C576E9-6CCF-4284-BC2B-4C1437B39B65}" type="presOf" srcId="{8C1B30D7-886A-4049-BAF7-3E28750387B1}" destId="{96467448-92A1-4B29-97D2-5506E996EF84}" srcOrd="0" destOrd="1" presId="urn:microsoft.com/office/officeart/2005/8/layout/vList5"/>
    <dgm:cxn modelId="{78555CFA-FE6D-4FE4-B39D-BD73E4EEB265}" type="presOf" srcId="{1ABD372B-6B39-446D-A253-9C340954EC05}" destId="{824230D9-B2D7-44BD-9AE7-3B2DF90A262E}"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10E05D71-DFBC-4DC7-A914-9BA1D70EE38A}" srcId="{C7E61DA1-16E4-42DB-8214-2B88B3DD2677}" destId="{8C1B30D7-886A-4049-BAF7-3E28750387B1}" srcOrd="1" destOrd="0" parTransId="{1C3C0084-BA70-4D5B-972E-48E80800D84E}" sibTransId="{EE682768-2694-4A1C-9969-FD934467622B}"/>
    <dgm:cxn modelId="{63BC6FB9-6B56-4C0D-9A5B-42E919E4B2C9}" type="presOf" srcId="{ED84DDD7-F510-4EC4-8F54-C40C505FAC11}" destId="{96467448-92A1-4B29-97D2-5506E996EF84}"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9481A8F2-1CEB-45F8-80B2-F9D2274ABE96}" type="presOf" srcId="{0FAA44D7-C88F-4289-97EA-BD46B5AB0C1C}" destId="{23C01959-C827-44B0-B61D-F17AC2A28745}"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D6DEE73A-C656-4DE8-A90E-ACC6349AA0F0}" type="presOf" srcId="{D6268A29-2F9A-41C8-8562-C98ADDCB9BF7}" destId="{824230D9-B2D7-44BD-9AE7-3B2DF90A262E}" srcOrd="0" destOrd="1"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3750F0A4-29B4-4948-9B9C-48B891B7DB70}" srcId="{0FAA44D7-C88F-4289-97EA-BD46B5AB0C1C}" destId="{C7E61DA1-16E4-42DB-8214-2B88B3DD2677}" srcOrd="1" destOrd="0" parTransId="{F86893E3-77A8-434B-895F-54F82BDBAB3C}" sibTransId="{2EEFA373-8090-4923-A95A-72AFCB1380D7}"/>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F9B69AC2-A19F-4643-9B16-D687DA32D2B6}" type="presOf" srcId="{E753E899-FDA6-47E9-8534-62D7C4E108E8}" destId="{5CE4BE56-3889-4FB6-98D5-9500E066B6A6}" srcOrd="0" destOrd="0" presId="urn:microsoft.com/office/officeart/2005/8/layout/vList5"/>
    <dgm:cxn modelId="{1D47E740-3D3E-45C1-AA9D-D3028B6C3960}" srcId="{E1C0593F-75E4-4682-80CE-8E0620735980}" destId="{D6268A29-2F9A-41C8-8562-C98ADDCB9BF7}" srcOrd="1" destOrd="0" parTransId="{2718E689-AA0E-4ED2-B326-098404CA2440}" sibTransId="{AB3506A1-088A-4E3C-BEFB-0C74A89EE79A}"/>
    <dgm:cxn modelId="{47A63182-26AC-43C4-ADB8-7962FA606DD4}" type="presOf" srcId="{C7E61DA1-16E4-42DB-8214-2B88B3DD2677}" destId="{D6D61629-1DBE-4F31-A640-4721D040471A}" srcOrd="0" destOrd="0" presId="urn:microsoft.com/office/officeart/2005/8/layout/vList5"/>
    <dgm:cxn modelId="{F530AAAC-FD61-46AA-B3E7-BBD8A4CD703F}" type="presOf" srcId="{272ACBE0-0C1E-4629-90A8-9E059823A9FD}" destId="{96467448-92A1-4B29-97D2-5506E996EF84}" srcOrd="0" destOrd="2" presId="urn:microsoft.com/office/officeart/2005/8/layout/vList5"/>
    <dgm:cxn modelId="{D50EA0F7-B642-4E5F-9173-17D8CAB54717}" srcId="{C7E61DA1-16E4-42DB-8214-2B88B3DD2677}" destId="{272ACBE0-0C1E-4629-90A8-9E059823A9FD}" srcOrd="2" destOrd="0" parTransId="{322C1E4B-F25B-4346-BCDA-36E8C902C8AF}" sibTransId="{2E14DDB7-BA49-4F84-A933-D10B3BE16B5F}"/>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a:solidFill>
          <a:schemeClr val="tx1">
            <a:lumMod val="50000"/>
            <a:lumOff val="50000"/>
            <a:alpha val="90000"/>
          </a:schemeClr>
        </a:solidFill>
      </dgm:spPr>
      <dgm:t>
        <a:bodyPr/>
        <a:lstStyle/>
        <a:p>
          <a:pPr algn="l">
            <a:spcBef>
              <a:spcPts val="600"/>
            </a:spcBef>
          </a:pPr>
          <a:r>
            <a:rPr lang="en-US" sz="1800" dirty="0" smtClean="0"/>
            <a:t>The process continues recursively until stopping criteria is met.</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4. Stopping criteria</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5. Leaf nodes</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a:solidFill>
          <a:schemeClr val="tx1">
            <a:lumMod val="50000"/>
            <a:lumOff val="50000"/>
            <a:alpha val="90000"/>
          </a:schemeClr>
        </a:solidFill>
      </dgm:spPr>
      <dgm:t>
        <a:bodyPr/>
        <a:lstStyle/>
        <a:p>
          <a:pPr algn="l">
            <a:spcBef>
              <a:spcPts val="600"/>
            </a:spcBef>
          </a:pPr>
          <a:r>
            <a:rPr lang="en-US" sz="1800" dirty="0" smtClean="0"/>
            <a:t>When a stopping criteria is met, a node becomes a leaf node and no further splitting is performed</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6. Prediction in  leaf nodes</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a:solidFill>
          <a:schemeClr val="tx1">
            <a:lumMod val="50000"/>
            <a:lumOff val="50000"/>
            <a:alpha val="90000"/>
          </a:schemeClr>
        </a:solidFill>
      </dgm:spPr>
      <dgm:t>
        <a:bodyPr/>
        <a:lstStyle/>
        <a:p>
          <a:pPr algn="l">
            <a:spcBef>
              <a:spcPts val="600"/>
            </a:spcBef>
          </a:pPr>
          <a:r>
            <a:rPr lang="en-US" sz="1800" dirty="0" smtClean="0"/>
            <a:t>The predicted class for a new data point is determined by majority voting in the leaf node to which the data point belongs</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B6FDEBDE-8B13-4FEA-9D29-09A154BD4E60}">
      <dgm:prSet phldrT="[Text]" custT="1"/>
      <dgm:spPr>
        <a:solidFill>
          <a:schemeClr val="tx1">
            <a:lumMod val="50000"/>
            <a:lumOff val="50000"/>
            <a:alpha val="90000"/>
          </a:schemeClr>
        </a:solidFill>
      </dgm:spPr>
      <dgm:t>
        <a:bodyPr/>
        <a:lstStyle/>
        <a:p>
          <a:pPr algn="l">
            <a:spcBef>
              <a:spcPts val="600"/>
            </a:spcBef>
          </a:pPr>
          <a:r>
            <a:rPr lang="en-US" sz="1800" dirty="0" smtClean="0"/>
            <a:t>Criteria: </a:t>
          </a:r>
          <a:endParaRPr lang="en-US" sz="1800" dirty="0"/>
        </a:p>
      </dgm:t>
    </dgm:pt>
    <dgm:pt modelId="{22AAAC6F-DACA-494F-B9DD-2CED17EE9D99}" type="parTrans" cxnId="{7C16221B-C358-4823-B0BB-D805C75CC9AF}">
      <dgm:prSet/>
      <dgm:spPr/>
      <dgm:t>
        <a:bodyPr/>
        <a:lstStyle/>
        <a:p>
          <a:endParaRPr lang="en-US"/>
        </a:p>
      </dgm:t>
    </dgm:pt>
    <dgm:pt modelId="{4486320D-2704-447B-A5AE-8D6941516309}" type="sibTrans" cxnId="{7C16221B-C358-4823-B0BB-D805C75CC9AF}">
      <dgm:prSet/>
      <dgm:spPr/>
      <dgm:t>
        <a:bodyPr/>
        <a:lstStyle/>
        <a:p>
          <a:endParaRPr lang="en-US"/>
        </a:p>
      </dgm:t>
    </dgm:pt>
    <dgm:pt modelId="{5554B16F-B068-40C7-A4C8-DBFC49C8DA44}">
      <dgm:prSet phldrT="[Text]" custT="1"/>
      <dgm:spPr>
        <a:solidFill>
          <a:schemeClr val="tx1">
            <a:lumMod val="50000"/>
            <a:lumOff val="50000"/>
            <a:alpha val="90000"/>
          </a:schemeClr>
        </a:solidFill>
      </dgm:spPr>
      <dgm:t>
        <a:bodyPr/>
        <a:lstStyle/>
        <a:p>
          <a:pPr algn="l">
            <a:spcBef>
              <a:spcPts val="600"/>
            </a:spcBef>
          </a:pPr>
          <a:r>
            <a:rPr lang="en-US" sz="1800" dirty="0" smtClean="0"/>
            <a:t>Maximum depth</a:t>
          </a:r>
          <a:endParaRPr lang="en-US" sz="1800" dirty="0"/>
        </a:p>
      </dgm:t>
    </dgm:pt>
    <dgm:pt modelId="{90BCEB6B-C01E-485B-8790-A8A8C46AE22B}" type="parTrans" cxnId="{01631FC5-221F-49AD-B678-F8B56A5B8F65}">
      <dgm:prSet/>
      <dgm:spPr/>
      <dgm:t>
        <a:bodyPr/>
        <a:lstStyle/>
        <a:p>
          <a:endParaRPr lang="en-US"/>
        </a:p>
      </dgm:t>
    </dgm:pt>
    <dgm:pt modelId="{98AD0E8F-7F9D-45C2-860B-22892D2F9A87}" type="sibTrans" cxnId="{01631FC5-221F-49AD-B678-F8B56A5B8F65}">
      <dgm:prSet/>
      <dgm:spPr/>
      <dgm:t>
        <a:bodyPr/>
        <a:lstStyle/>
        <a:p>
          <a:endParaRPr lang="en-US"/>
        </a:p>
      </dgm:t>
    </dgm:pt>
    <dgm:pt modelId="{1788DAA0-7F40-42BB-A0C6-846B9460F9F3}">
      <dgm:prSet phldrT="[Text]" custT="1"/>
      <dgm:spPr>
        <a:solidFill>
          <a:schemeClr val="tx1">
            <a:lumMod val="50000"/>
            <a:lumOff val="50000"/>
            <a:alpha val="90000"/>
          </a:schemeClr>
        </a:solidFill>
      </dgm:spPr>
      <dgm:t>
        <a:bodyPr/>
        <a:lstStyle/>
        <a:p>
          <a:pPr algn="l">
            <a:spcBef>
              <a:spcPts val="600"/>
            </a:spcBef>
          </a:pPr>
          <a:r>
            <a:rPr lang="en-US" sz="1800" dirty="0" smtClean="0"/>
            <a:t>Minimum number of samples in leaf</a:t>
          </a:r>
          <a:endParaRPr lang="en-US" sz="1800" dirty="0"/>
        </a:p>
      </dgm:t>
    </dgm:pt>
    <dgm:pt modelId="{5E1219E0-1254-47B7-A7B8-CE6D56B305E2}" type="parTrans" cxnId="{8D41F93F-9055-4F25-8C6E-6237418EA0B8}">
      <dgm:prSet/>
      <dgm:spPr/>
      <dgm:t>
        <a:bodyPr/>
        <a:lstStyle/>
        <a:p>
          <a:endParaRPr lang="en-US"/>
        </a:p>
      </dgm:t>
    </dgm:pt>
    <dgm:pt modelId="{49D76BD7-1133-4CD7-9D92-15CDE0F77E5A}" type="sibTrans" cxnId="{8D41F93F-9055-4F25-8C6E-6237418EA0B8}">
      <dgm:prSet/>
      <dgm:spPr/>
      <dgm:t>
        <a:bodyPr/>
        <a:lstStyle/>
        <a:p>
          <a:endParaRPr lang="en-US"/>
        </a:p>
      </dgm:t>
    </dgm:pt>
    <dgm:pt modelId="{56383A2F-E4E6-4652-965D-0ECC3E05FFF5}">
      <dgm:prSet phldrT="[Text]" custT="1"/>
      <dgm:spPr>
        <a:solidFill>
          <a:schemeClr val="tx1">
            <a:lumMod val="50000"/>
            <a:lumOff val="50000"/>
            <a:alpha val="90000"/>
          </a:schemeClr>
        </a:solidFill>
      </dgm:spPr>
      <dgm:t>
        <a:bodyPr/>
        <a:lstStyle/>
        <a:p>
          <a:pPr algn="l">
            <a:spcBef>
              <a:spcPts val="600"/>
            </a:spcBef>
          </a:pPr>
          <a:r>
            <a:rPr lang="en-US" sz="1800" dirty="0" smtClean="0"/>
            <a:t>The class with most occurrences in the node is assigned as the predicted data</a:t>
          </a:r>
          <a:endParaRPr lang="en-US" sz="1800" dirty="0"/>
        </a:p>
      </dgm:t>
    </dgm:pt>
    <dgm:pt modelId="{CCCBCD22-1C45-484C-A035-70E5447FA101}" type="parTrans" cxnId="{F0ABC5DF-5858-452E-9DCB-8A3BF4876DD3}">
      <dgm:prSet/>
      <dgm:spPr/>
      <dgm:t>
        <a:bodyPr/>
        <a:lstStyle/>
        <a:p>
          <a:endParaRPr lang="en-US"/>
        </a:p>
      </dgm:t>
    </dgm:pt>
    <dgm:pt modelId="{C6DEC483-DEE9-41B7-9681-28D2F57CED49}" type="sibTrans" cxnId="{F0ABC5DF-5858-452E-9DCB-8A3BF4876DD3}">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custScaleX="103660" custLinFactNeighborX="-542" custLinFactNeighborY="-158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3">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dgm:presLayoutVars>
          <dgm:bulletEnabled val="1"/>
        </dgm:presLayoutVars>
      </dgm:prSet>
      <dgm:spPr/>
      <dgm:t>
        <a:bodyPr/>
        <a:lstStyle/>
        <a:p>
          <a:endParaRPr lang="en-US"/>
        </a:p>
      </dgm:t>
    </dgm:pt>
  </dgm:ptLst>
  <dgm:cxnLst>
    <dgm:cxn modelId="{7C16221B-C358-4823-B0BB-D805C75CC9AF}" srcId="{9D901A9D-9BF4-42E3-92A5-AF00D32584C7}" destId="{B6FDEBDE-8B13-4FEA-9D29-09A154BD4E60}" srcOrd="1" destOrd="0" parTransId="{22AAAC6F-DACA-494F-B9DD-2CED17EE9D99}" sibTransId="{4486320D-2704-447B-A5AE-8D6941516309}"/>
    <dgm:cxn modelId="{B1000331-E9C4-4894-8353-2F6DA7CC325D}" type="presOf" srcId="{5554B16F-B068-40C7-A4C8-DBFC49C8DA44}" destId="{5CE4BE56-3889-4FB6-98D5-9500E066B6A6}" srcOrd="0" destOrd="2" presId="urn:microsoft.com/office/officeart/2005/8/layout/vList5"/>
    <dgm:cxn modelId="{4FA02499-C467-47DF-867A-69EBED71F6C9}" srcId="{0FAA44D7-C88F-4289-97EA-BD46B5AB0C1C}" destId="{E1C0593F-75E4-4682-80CE-8E0620735980}" srcOrd="2" destOrd="0" parTransId="{ED2A42B5-11F9-4268-B72E-3189AD82C40B}" sibTransId="{E87D5706-4495-4D05-A325-98DB40E74EE7}"/>
    <dgm:cxn modelId="{78555CFA-FE6D-4FE4-B39D-BD73E4EEB265}" type="presOf" srcId="{1ABD372B-6B39-446D-A253-9C340954EC05}" destId="{824230D9-B2D7-44BD-9AE7-3B2DF90A262E}"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E4C1B685-EBCE-4172-8EF4-DEFB573B5A70}" type="presOf" srcId="{B6FDEBDE-8B13-4FEA-9D29-09A154BD4E60}" destId="{5CE4BE56-3889-4FB6-98D5-9500E066B6A6}" srcOrd="0" destOrd="1" presId="urn:microsoft.com/office/officeart/2005/8/layout/vList5"/>
    <dgm:cxn modelId="{01631FC5-221F-49AD-B678-F8B56A5B8F65}" srcId="{B6FDEBDE-8B13-4FEA-9D29-09A154BD4E60}" destId="{5554B16F-B068-40C7-A4C8-DBFC49C8DA44}" srcOrd="0" destOrd="0" parTransId="{90BCEB6B-C01E-485B-8790-A8A8C46AE22B}" sibTransId="{98AD0E8F-7F9D-45C2-860B-22892D2F9A87}"/>
    <dgm:cxn modelId="{63BC6FB9-6B56-4C0D-9A5B-42E919E4B2C9}" type="presOf" srcId="{ED84DDD7-F510-4EC4-8F54-C40C505FAC11}" destId="{96467448-92A1-4B29-97D2-5506E996EF84}"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F0ABC5DF-5858-452E-9DCB-8A3BF4876DD3}" srcId="{E1C0593F-75E4-4682-80CE-8E0620735980}" destId="{56383A2F-E4E6-4652-965D-0ECC3E05FFF5}" srcOrd="1" destOrd="0" parTransId="{CCCBCD22-1C45-484C-A035-70E5447FA101}" sibTransId="{C6DEC483-DEE9-41B7-9681-28D2F57CED49}"/>
    <dgm:cxn modelId="{9481A8F2-1CEB-45F8-80B2-F9D2274ABE96}" type="presOf" srcId="{0FAA44D7-C88F-4289-97EA-BD46B5AB0C1C}" destId="{23C01959-C827-44B0-B61D-F17AC2A28745}"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E448EE06-0EAA-4DA8-B36F-4587898994D9}" type="presOf" srcId="{56383A2F-E4E6-4652-965D-0ECC3E05FFF5}" destId="{824230D9-B2D7-44BD-9AE7-3B2DF90A262E}" srcOrd="0" destOrd="1"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9D3AD02E-DA30-47A4-9F5F-F555895AFB70}" type="presOf" srcId="{1788DAA0-7F40-42BB-A0C6-846B9460F9F3}" destId="{5CE4BE56-3889-4FB6-98D5-9500E066B6A6}" srcOrd="0" destOrd="3" presId="urn:microsoft.com/office/officeart/2005/8/layout/vList5"/>
    <dgm:cxn modelId="{8D41F93F-9055-4F25-8C6E-6237418EA0B8}" srcId="{B6FDEBDE-8B13-4FEA-9D29-09A154BD4E60}" destId="{1788DAA0-7F40-42BB-A0C6-846B9460F9F3}" srcOrd="1" destOrd="0" parTransId="{5E1219E0-1254-47B7-A7B8-CE6D56B305E2}" sibTransId="{49D76BD7-1133-4CD7-9D92-15CDE0F77E5A}"/>
    <dgm:cxn modelId="{3750F0A4-29B4-4948-9B9C-48B891B7DB70}" srcId="{0FAA44D7-C88F-4289-97EA-BD46B5AB0C1C}" destId="{C7E61DA1-16E4-42DB-8214-2B88B3DD2677}" srcOrd="1" destOrd="0" parTransId="{F86893E3-77A8-434B-895F-54F82BDBAB3C}" sibTransId="{2EEFA373-8090-4923-A95A-72AFCB1380D7}"/>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F9B69AC2-A19F-4643-9B16-D687DA32D2B6}" type="presOf" srcId="{E753E899-FDA6-47E9-8534-62D7C4E108E8}" destId="{5CE4BE56-3889-4FB6-98D5-9500E066B6A6}" srcOrd="0" destOrd="0" presId="urn:microsoft.com/office/officeart/2005/8/layout/vList5"/>
    <dgm:cxn modelId="{47A63182-26AC-43C4-ADB8-7962FA606DD4}" type="presOf" srcId="{C7E61DA1-16E4-42DB-8214-2B88B3DD2677}" destId="{D6D61629-1DBE-4F31-A640-4721D040471A}"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a:solidFill>
          <a:schemeClr val="tx1">
            <a:lumMod val="50000"/>
            <a:lumOff val="50000"/>
            <a:alpha val="90000"/>
          </a:schemeClr>
        </a:solidFill>
      </dgm:spPr>
      <dgm:t>
        <a:bodyPr/>
        <a:lstStyle/>
        <a:p>
          <a:pPr algn="l">
            <a:spcBef>
              <a:spcPts val="600"/>
            </a:spcBef>
          </a:pPr>
          <a:r>
            <a:rPr lang="en-US" sz="1800" dirty="0" smtClean="0"/>
            <a:t>Higher value leads to complex models</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1. Max depth</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2. Min samples leaf</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a:solidFill>
          <a:schemeClr val="tx1">
            <a:lumMod val="50000"/>
            <a:lumOff val="50000"/>
            <a:alpha val="90000"/>
          </a:schemeClr>
        </a:solidFill>
      </dgm:spPr>
      <dgm:t>
        <a:bodyPr/>
        <a:lstStyle/>
        <a:p>
          <a:pPr algn="l">
            <a:spcBef>
              <a:spcPts val="600"/>
            </a:spcBef>
          </a:pPr>
          <a:r>
            <a:rPr lang="en-US" sz="1800" dirty="0" smtClean="0"/>
            <a:t>Min samples required to be considered as a leaf</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3. Min decrease impurity</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a:solidFill>
          <a:schemeClr val="tx1">
            <a:lumMod val="50000"/>
            <a:lumOff val="50000"/>
            <a:alpha val="90000"/>
          </a:schemeClr>
        </a:solidFill>
      </dgm:spPr>
      <dgm:t>
        <a:bodyPr/>
        <a:lstStyle/>
        <a:p>
          <a:pPr algn="l">
            <a:spcBef>
              <a:spcPts val="600"/>
            </a:spcBef>
          </a:pPr>
          <a:r>
            <a:rPr lang="en-US" sz="1800" dirty="0" smtClean="0"/>
            <a:t>Min impurity decrease required for a split to happen</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2C8FE0A3-66E0-418A-875B-78D39A63C240}">
      <dgm:prSet phldrT="[Text]" custT="1"/>
      <dgm:spPr>
        <a:solidFill>
          <a:srgbClr val="6600CC"/>
        </a:solidFill>
      </dgm:spPr>
      <dgm:t>
        <a:bodyPr/>
        <a:lstStyle/>
        <a:p>
          <a:pPr algn="l">
            <a:spcBef>
              <a:spcPts val="600"/>
            </a:spcBef>
          </a:pPr>
          <a:r>
            <a:rPr lang="en-US" sz="1800" dirty="0" smtClean="0"/>
            <a:t>4. Min samples split</a:t>
          </a:r>
          <a:endParaRPr lang="en-US" sz="1800" dirty="0"/>
        </a:p>
      </dgm:t>
    </dgm:pt>
    <dgm:pt modelId="{16BD4FBC-AFC2-4DFB-8268-D59ABEEF54C9}" type="parTrans" cxnId="{E738BBDC-8631-4A11-9731-E738C2087EFC}">
      <dgm:prSet/>
      <dgm:spPr/>
      <dgm:t>
        <a:bodyPr/>
        <a:lstStyle/>
        <a:p>
          <a:endParaRPr lang="en-US"/>
        </a:p>
      </dgm:t>
    </dgm:pt>
    <dgm:pt modelId="{09A861FF-63B9-4F07-8CC7-FC9EE7116CD5}" type="sibTrans" cxnId="{E738BBDC-8631-4A11-9731-E738C2087EFC}">
      <dgm:prSet/>
      <dgm:spPr/>
      <dgm:t>
        <a:bodyPr/>
        <a:lstStyle/>
        <a:p>
          <a:endParaRPr lang="en-US"/>
        </a:p>
      </dgm:t>
    </dgm:pt>
    <dgm:pt modelId="{E41C0AFA-BCAE-4604-8CA0-68397583D715}">
      <dgm:prSet phldrT="[Text]" custT="1"/>
      <dgm:spPr>
        <a:solidFill>
          <a:srgbClr val="6600CC"/>
        </a:solidFill>
      </dgm:spPr>
      <dgm:t>
        <a:bodyPr/>
        <a:lstStyle/>
        <a:p>
          <a:pPr algn="l">
            <a:spcBef>
              <a:spcPts val="600"/>
            </a:spcBef>
          </a:pPr>
          <a:r>
            <a:rPr lang="en-US" sz="1800" dirty="0" smtClean="0"/>
            <a:t>5. Max features</a:t>
          </a:r>
          <a:endParaRPr lang="en-US" sz="1800" dirty="0"/>
        </a:p>
      </dgm:t>
    </dgm:pt>
    <dgm:pt modelId="{62A4CA34-8C0E-4230-BA3B-BD75E5472727}" type="parTrans" cxnId="{59B3294E-2BAF-448B-8F05-B38495A6A5AD}">
      <dgm:prSet/>
      <dgm:spPr/>
      <dgm:t>
        <a:bodyPr/>
        <a:lstStyle/>
        <a:p>
          <a:endParaRPr lang="en-US"/>
        </a:p>
      </dgm:t>
    </dgm:pt>
    <dgm:pt modelId="{67C61519-52D7-4D15-8816-ED605583F9DA}" type="sibTrans" cxnId="{59B3294E-2BAF-448B-8F05-B38495A6A5AD}">
      <dgm:prSet/>
      <dgm:spPr/>
      <dgm:t>
        <a:bodyPr/>
        <a:lstStyle/>
        <a:p>
          <a:endParaRPr lang="en-US"/>
        </a:p>
      </dgm:t>
    </dgm:pt>
    <dgm:pt modelId="{00D677F8-0477-484F-98BC-6389E0B282F7}">
      <dgm:prSet phldrT="[Text]" custT="1"/>
      <dgm:spPr>
        <a:solidFill>
          <a:schemeClr val="tx1">
            <a:lumMod val="50000"/>
            <a:lumOff val="50000"/>
            <a:alpha val="90000"/>
          </a:schemeClr>
        </a:solidFill>
      </dgm:spPr>
      <dgm:t>
        <a:bodyPr/>
        <a:lstStyle/>
        <a:p>
          <a:pPr algn="l">
            <a:spcBef>
              <a:spcPts val="600"/>
            </a:spcBef>
          </a:pPr>
          <a:r>
            <a:rPr lang="en-US" sz="1800" dirty="0" smtClean="0"/>
            <a:t>Higher values risk of overfitting</a:t>
          </a:r>
          <a:endParaRPr lang="en-US" sz="1800" dirty="0"/>
        </a:p>
      </dgm:t>
    </dgm:pt>
    <dgm:pt modelId="{DACE2F27-6359-4870-B0A1-B65740C6AE4B}" type="parTrans" cxnId="{C97AF49E-39B7-4D17-809E-C0B1B17AA7EC}">
      <dgm:prSet/>
      <dgm:spPr/>
      <dgm:t>
        <a:bodyPr/>
        <a:lstStyle/>
        <a:p>
          <a:endParaRPr lang="en-US"/>
        </a:p>
      </dgm:t>
    </dgm:pt>
    <dgm:pt modelId="{63BEA137-9F66-475D-8A88-C1100D2E34CF}" type="sibTrans" cxnId="{C97AF49E-39B7-4D17-809E-C0B1B17AA7EC}">
      <dgm:prSet/>
      <dgm:spPr/>
      <dgm:t>
        <a:bodyPr/>
        <a:lstStyle/>
        <a:p>
          <a:endParaRPr lang="en-US"/>
        </a:p>
      </dgm:t>
    </dgm:pt>
    <dgm:pt modelId="{0298425A-2F11-400C-87B4-15035DD55EBB}">
      <dgm:prSet phldrT="[Text]" custT="1"/>
      <dgm:spPr>
        <a:solidFill>
          <a:schemeClr val="tx1">
            <a:lumMod val="50000"/>
            <a:lumOff val="50000"/>
            <a:alpha val="90000"/>
          </a:schemeClr>
        </a:solidFill>
      </dgm:spPr>
      <dgm:t>
        <a:bodyPr/>
        <a:lstStyle/>
        <a:p>
          <a:pPr algn="l">
            <a:spcBef>
              <a:spcPts val="600"/>
            </a:spcBef>
          </a:pPr>
          <a:endParaRPr lang="en-US" sz="1800" dirty="0"/>
        </a:p>
      </dgm:t>
    </dgm:pt>
    <dgm:pt modelId="{6DB8CC7E-B99E-445B-9CE0-A0894B9B3B1B}" type="parTrans" cxnId="{B95BAB45-819E-49A3-87D4-31A2E71D9A30}">
      <dgm:prSet/>
      <dgm:spPr/>
      <dgm:t>
        <a:bodyPr/>
        <a:lstStyle/>
        <a:p>
          <a:endParaRPr lang="en-US"/>
        </a:p>
      </dgm:t>
    </dgm:pt>
    <dgm:pt modelId="{6DF31171-5E79-4E5A-81F9-6E3DF6756C3E}" type="sibTrans" cxnId="{B95BAB45-819E-49A3-87D4-31A2E71D9A30}">
      <dgm:prSet/>
      <dgm:spPr/>
      <dgm:t>
        <a:bodyPr/>
        <a:lstStyle/>
        <a:p>
          <a:endParaRPr lang="en-US"/>
        </a:p>
      </dgm:t>
    </dgm:pt>
    <dgm:pt modelId="{82FE986E-A4C2-4C9B-BD11-68196AC7CD47}">
      <dgm:prSet phldrT="[Text]" custT="1"/>
      <dgm:spPr>
        <a:solidFill>
          <a:schemeClr val="tx1">
            <a:lumMod val="50000"/>
            <a:lumOff val="50000"/>
            <a:alpha val="90000"/>
          </a:schemeClr>
        </a:solidFill>
      </dgm:spPr>
      <dgm:t>
        <a:bodyPr/>
        <a:lstStyle/>
        <a:p>
          <a:pPr algn="l">
            <a:spcBef>
              <a:spcPts val="600"/>
            </a:spcBef>
          </a:pPr>
          <a:r>
            <a:rPr lang="en-US" sz="1800" dirty="0" smtClean="0"/>
            <a:t>Higher values result in simpler tree</a:t>
          </a:r>
          <a:endParaRPr lang="en-US" sz="1800" dirty="0"/>
        </a:p>
      </dgm:t>
    </dgm:pt>
    <dgm:pt modelId="{328A8AD9-AA2F-4880-9968-550DC3251586}" type="parTrans" cxnId="{6C4B5F4C-5F84-4416-9FE7-1C59AB65DEFB}">
      <dgm:prSet/>
      <dgm:spPr/>
      <dgm:t>
        <a:bodyPr/>
        <a:lstStyle/>
        <a:p>
          <a:endParaRPr lang="en-US"/>
        </a:p>
      </dgm:t>
    </dgm:pt>
    <dgm:pt modelId="{F3A5E660-3924-47FD-AAF2-F460CBCCCE40}" type="sibTrans" cxnId="{6C4B5F4C-5F84-4416-9FE7-1C59AB65DEFB}">
      <dgm:prSet/>
      <dgm:spPr/>
      <dgm:t>
        <a:bodyPr/>
        <a:lstStyle/>
        <a:p>
          <a:endParaRPr lang="en-US"/>
        </a:p>
      </dgm:t>
    </dgm:pt>
    <dgm:pt modelId="{B3F5F466-91EB-43E3-A1E6-7071979BECB3}">
      <dgm:prSet phldrT="[Text]" custT="1"/>
      <dgm:spPr>
        <a:solidFill>
          <a:schemeClr val="tx1">
            <a:lumMod val="50000"/>
            <a:lumOff val="50000"/>
            <a:alpha val="90000"/>
          </a:schemeClr>
        </a:solidFill>
      </dgm:spPr>
      <dgm:t>
        <a:bodyPr/>
        <a:lstStyle/>
        <a:p>
          <a:pPr algn="l">
            <a:spcBef>
              <a:spcPts val="600"/>
            </a:spcBef>
          </a:pPr>
          <a:r>
            <a:rPr lang="en-US" sz="1800" dirty="0" smtClean="0"/>
            <a:t>Higher value results in fewer splits</a:t>
          </a:r>
          <a:endParaRPr lang="en-US" sz="1800" dirty="0"/>
        </a:p>
      </dgm:t>
    </dgm:pt>
    <dgm:pt modelId="{62015FD7-F2B1-4095-9386-AE7A2682D3DD}" type="parTrans" cxnId="{697018D6-255A-40D0-8AA9-EAF8E79BD002}">
      <dgm:prSet/>
      <dgm:spPr/>
      <dgm:t>
        <a:bodyPr/>
        <a:lstStyle/>
        <a:p>
          <a:endParaRPr lang="en-US"/>
        </a:p>
      </dgm:t>
    </dgm:pt>
    <dgm:pt modelId="{71C9EBB9-E221-4BC3-9661-159203550F7C}" type="sibTrans" cxnId="{697018D6-255A-40D0-8AA9-EAF8E79BD002}">
      <dgm:prSet/>
      <dgm:spPr/>
      <dgm:t>
        <a:bodyPr/>
        <a:lstStyle/>
        <a:p>
          <a:endParaRPr lang="en-US"/>
        </a:p>
      </dgm:t>
    </dgm:pt>
    <dgm:pt modelId="{33A2134F-6A11-491B-A51A-8D80FA6AEB38}">
      <dgm:prSet phldrT="[Text]" custT="1"/>
      <dgm:spPr>
        <a:solidFill>
          <a:srgbClr val="7F9BBA"/>
        </a:solidFill>
      </dgm:spPr>
      <dgm:t>
        <a:bodyPr/>
        <a:lstStyle/>
        <a:p>
          <a:pPr algn="l">
            <a:spcBef>
              <a:spcPts val="600"/>
            </a:spcBef>
          </a:pPr>
          <a:r>
            <a:rPr lang="en-US" sz="1800" dirty="0" smtClean="0"/>
            <a:t>Minimum samples required to perform split an internal node</a:t>
          </a:r>
          <a:endParaRPr lang="en-US" sz="1800" dirty="0"/>
        </a:p>
      </dgm:t>
    </dgm:pt>
    <dgm:pt modelId="{01EB787F-31E3-4FB8-9E8E-8468B5236F9D}" type="parTrans" cxnId="{116284D2-7A00-422D-88CC-2FB39D27E9C5}">
      <dgm:prSet/>
      <dgm:spPr/>
      <dgm:t>
        <a:bodyPr/>
        <a:lstStyle/>
        <a:p>
          <a:endParaRPr lang="en-US"/>
        </a:p>
      </dgm:t>
    </dgm:pt>
    <dgm:pt modelId="{391DDA64-0F18-47A2-A2F6-C11D500B7FDC}" type="sibTrans" cxnId="{116284D2-7A00-422D-88CC-2FB39D27E9C5}">
      <dgm:prSet/>
      <dgm:spPr/>
      <dgm:t>
        <a:bodyPr/>
        <a:lstStyle/>
        <a:p>
          <a:endParaRPr lang="en-US"/>
        </a:p>
      </dgm:t>
    </dgm:pt>
    <dgm:pt modelId="{5006EA03-CB98-4123-BF85-140404E5ACCC}">
      <dgm:prSet phldrT="[Text]" custT="1"/>
      <dgm:spPr>
        <a:solidFill>
          <a:srgbClr val="7F9BBA"/>
        </a:solidFill>
      </dgm:spPr>
      <dgm:t>
        <a:bodyPr/>
        <a:lstStyle/>
        <a:p>
          <a:pPr algn="l">
            <a:spcBef>
              <a:spcPts val="600"/>
            </a:spcBef>
          </a:pPr>
          <a:r>
            <a:rPr lang="en-US" sz="1800" dirty="0" smtClean="0"/>
            <a:t>Higher values lead to simpler models</a:t>
          </a:r>
          <a:endParaRPr lang="en-US" sz="1800" dirty="0"/>
        </a:p>
      </dgm:t>
    </dgm:pt>
    <dgm:pt modelId="{D1464D34-E3B1-4E26-AE83-13F798BD4E7F}" type="parTrans" cxnId="{56C1876E-D3F1-473B-B62A-12AC93775D04}">
      <dgm:prSet/>
      <dgm:spPr/>
      <dgm:t>
        <a:bodyPr/>
        <a:lstStyle/>
        <a:p>
          <a:endParaRPr lang="en-US"/>
        </a:p>
      </dgm:t>
    </dgm:pt>
    <dgm:pt modelId="{5C1E3E76-75E2-4223-B92F-977213B6D5AB}" type="sibTrans" cxnId="{56C1876E-D3F1-473B-B62A-12AC93775D04}">
      <dgm:prSet/>
      <dgm:spPr/>
      <dgm:t>
        <a:bodyPr/>
        <a:lstStyle/>
        <a:p>
          <a:endParaRPr lang="en-US"/>
        </a:p>
      </dgm:t>
    </dgm:pt>
    <dgm:pt modelId="{E6558B2B-B383-4B77-BD2B-BD8EC623B560}">
      <dgm:prSet phldrT="[Text]" custT="1"/>
      <dgm:spPr>
        <a:solidFill>
          <a:srgbClr val="7F9BBA"/>
        </a:solidFill>
      </dgm:spPr>
      <dgm:t>
        <a:bodyPr/>
        <a:lstStyle/>
        <a:p>
          <a:pPr algn="l">
            <a:spcBef>
              <a:spcPts val="600"/>
            </a:spcBef>
          </a:pPr>
          <a:r>
            <a:rPr lang="en-US" sz="1800" dirty="0" smtClean="0"/>
            <a:t>Determines max no. features considered to perform a split</a:t>
          </a:r>
          <a:endParaRPr lang="en-US" sz="1800" dirty="0"/>
        </a:p>
      </dgm:t>
    </dgm:pt>
    <dgm:pt modelId="{F541D97D-1778-40B7-B20E-7488E9BD5542}" type="parTrans" cxnId="{1AB8B3AD-5BA2-4481-A9FA-BAA5527B3977}">
      <dgm:prSet/>
      <dgm:spPr/>
      <dgm:t>
        <a:bodyPr/>
        <a:lstStyle/>
        <a:p>
          <a:endParaRPr lang="en-US"/>
        </a:p>
      </dgm:t>
    </dgm:pt>
    <dgm:pt modelId="{3181CE3C-6249-481B-A1BF-FEDAAF340CED}" type="sibTrans" cxnId="{1AB8B3AD-5BA2-4481-A9FA-BAA5527B3977}">
      <dgm:prSet/>
      <dgm:spPr/>
      <dgm:t>
        <a:bodyPr/>
        <a:lstStyle/>
        <a:p>
          <a:endParaRPr lang="en-US"/>
        </a:p>
      </dgm:t>
    </dgm:pt>
    <dgm:pt modelId="{DB64E094-AAB4-4521-97F5-70D4041A4426}">
      <dgm:prSet phldrT="[Text]" custT="1"/>
      <dgm:spPr>
        <a:solidFill>
          <a:srgbClr val="7F9BBA"/>
        </a:solidFill>
      </dgm:spPr>
      <dgm:t>
        <a:bodyPr/>
        <a:lstStyle/>
        <a:p>
          <a:pPr algn="l">
            <a:spcBef>
              <a:spcPts val="600"/>
            </a:spcBef>
          </a:pPr>
          <a:r>
            <a:rPr lang="en-US" sz="1800" dirty="0" smtClean="0"/>
            <a:t>Reducing it leads to more robust models</a:t>
          </a:r>
          <a:endParaRPr lang="en-US" sz="1800" dirty="0"/>
        </a:p>
      </dgm:t>
    </dgm:pt>
    <dgm:pt modelId="{B8B496A9-B9C1-4DFB-B837-B58ECAA83723}" type="parTrans" cxnId="{657005E0-C682-4DA5-8692-06A60E6080EC}">
      <dgm:prSet/>
      <dgm:spPr/>
      <dgm:t>
        <a:bodyPr/>
        <a:lstStyle/>
        <a:p>
          <a:endParaRPr lang="en-US"/>
        </a:p>
      </dgm:t>
    </dgm:pt>
    <dgm:pt modelId="{CF151FB8-A0E7-4F2D-800A-8A49BC61E2F0}" type="sibTrans" cxnId="{657005E0-C682-4DA5-8692-06A60E6080EC}">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5"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5" custScaleX="103660" custLinFactNeighborX="-542" custLinFactNeighborY="-158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5"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5">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5" custScaleX="78125" custScaleY="74956">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5">
        <dgm:presLayoutVars>
          <dgm:bulletEnabled val="1"/>
        </dgm:presLayoutVars>
      </dgm:prSet>
      <dgm:spPr/>
      <dgm:t>
        <a:bodyPr/>
        <a:lstStyle/>
        <a:p>
          <a:endParaRPr lang="en-US"/>
        </a:p>
      </dgm:t>
    </dgm:pt>
    <dgm:pt modelId="{2D5B3BFB-8A91-41C1-9A62-4F4B78F36129}" type="pres">
      <dgm:prSet presAssocID="{E87D5706-4495-4D05-A325-98DB40E74EE7}" presName="sp" presStyleCnt="0"/>
      <dgm:spPr/>
    </dgm:pt>
    <dgm:pt modelId="{BCECDC27-BBB0-406F-96BC-16B6FDADCC2D}" type="pres">
      <dgm:prSet presAssocID="{2C8FE0A3-66E0-418A-875B-78D39A63C240}" presName="linNode" presStyleCnt="0"/>
      <dgm:spPr/>
    </dgm:pt>
    <dgm:pt modelId="{1BEB4C1B-AB0D-435D-8BF6-B76F41ED430F}" type="pres">
      <dgm:prSet presAssocID="{2C8FE0A3-66E0-418A-875B-78D39A63C240}" presName="parentText" presStyleLbl="node1" presStyleIdx="3" presStyleCnt="5" custScaleX="78118" custScaleY="71669">
        <dgm:presLayoutVars>
          <dgm:chMax val="1"/>
          <dgm:bulletEnabled val="1"/>
        </dgm:presLayoutVars>
      </dgm:prSet>
      <dgm:spPr/>
      <dgm:t>
        <a:bodyPr/>
        <a:lstStyle/>
        <a:p>
          <a:endParaRPr lang="en-US"/>
        </a:p>
      </dgm:t>
    </dgm:pt>
    <dgm:pt modelId="{8811A87E-3ECC-4EF5-9A95-C89AEB61B41A}" type="pres">
      <dgm:prSet presAssocID="{2C8FE0A3-66E0-418A-875B-78D39A63C240}" presName="descendantText" presStyleLbl="alignAccFollowNode1" presStyleIdx="3" presStyleCnt="5">
        <dgm:presLayoutVars>
          <dgm:bulletEnabled val="1"/>
        </dgm:presLayoutVars>
      </dgm:prSet>
      <dgm:spPr/>
      <dgm:t>
        <a:bodyPr/>
        <a:lstStyle/>
        <a:p>
          <a:endParaRPr lang="en-US"/>
        </a:p>
      </dgm:t>
    </dgm:pt>
    <dgm:pt modelId="{66372429-2FF1-42D3-8FB8-D2644F94C5EA}" type="pres">
      <dgm:prSet presAssocID="{09A861FF-63B9-4F07-8CC7-FC9EE7116CD5}" presName="sp" presStyleCnt="0"/>
      <dgm:spPr/>
    </dgm:pt>
    <dgm:pt modelId="{4E46EB29-B6C5-402D-9534-8B0FE502F883}" type="pres">
      <dgm:prSet presAssocID="{E41C0AFA-BCAE-4604-8CA0-68397583D715}" presName="linNode" presStyleCnt="0"/>
      <dgm:spPr/>
    </dgm:pt>
    <dgm:pt modelId="{3EBD43DB-6612-4776-B798-D4D76F386960}" type="pres">
      <dgm:prSet presAssocID="{E41C0AFA-BCAE-4604-8CA0-68397583D715}" presName="parentText" presStyleLbl="node1" presStyleIdx="4" presStyleCnt="5" custScaleX="78118" custScaleY="68361">
        <dgm:presLayoutVars>
          <dgm:chMax val="1"/>
          <dgm:bulletEnabled val="1"/>
        </dgm:presLayoutVars>
      </dgm:prSet>
      <dgm:spPr/>
      <dgm:t>
        <a:bodyPr/>
        <a:lstStyle/>
        <a:p>
          <a:endParaRPr lang="en-US"/>
        </a:p>
      </dgm:t>
    </dgm:pt>
    <dgm:pt modelId="{6B316032-7E72-47B1-9CFE-932935A79483}" type="pres">
      <dgm:prSet presAssocID="{E41C0AFA-BCAE-4604-8CA0-68397583D715}" presName="descendantText" presStyleLbl="alignAccFollowNode1" presStyleIdx="4" presStyleCnt="5">
        <dgm:presLayoutVars>
          <dgm:bulletEnabled val="1"/>
        </dgm:presLayoutVars>
      </dgm:prSet>
      <dgm:spPr/>
      <dgm:t>
        <a:bodyPr/>
        <a:lstStyle/>
        <a:p>
          <a:endParaRPr lang="en-US"/>
        </a:p>
      </dgm:t>
    </dgm:pt>
  </dgm:ptLst>
  <dgm:cxnLst>
    <dgm:cxn modelId="{6C4B5F4C-5F84-4416-9FE7-1C59AB65DEFB}" srcId="{C7E61DA1-16E4-42DB-8214-2B88B3DD2677}" destId="{82FE986E-A4C2-4C9B-BD11-68196AC7CD47}" srcOrd="1" destOrd="0" parTransId="{328A8AD9-AA2F-4880-9968-550DC3251586}" sibTransId="{F3A5E660-3924-47FD-AAF2-F460CBCCCE40}"/>
    <dgm:cxn modelId="{697018D6-255A-40D0-8AA9-EAF8E79BD002}" srcId="{E1C0593F-75E4-4682-80CE-8E0620735980}" destId="{B3F5F466-91EB-43E3-A1E6-7071979BECB3}" srcOrd="1" destOrd="0" parTransId="{62015FD7-F2B1-4095-9386-AE7A2682D3DD}" sibTransId="{71C9EBB9-E221-4BC3-9661-159203550F7C}"/>
    <dgm:cxn modelId="{E0C09BDB-B156-49CA-9D99-FF2757CC4AC2}" type="presOf" srcId="{5006EA03-CB98-4123-BF85-140404E5ACCC}" destId="{8811A87E-3ECC-4EF5-9A95-C89AEB61B41A}" srcOrd="0" destOrd="1" presId="urn:microsoft.com/office/officeart/2005/8/layout/vList5"/>
    <dgm:cxn modelId="{1F0DBA28-D889-44DD-AA50-0434A9E09856}" type="presOf" srcId="{82FE986E-A4C2-4C9B-BD11-68196AC7CD47}" destId="{96467448-92A1-4B29-97D2-5506E996EF84}" srcOrd="0" destOrd="1" presId="urn:microsoft.com/office/officeart/2005/8/layout/vList5"/>
    <dgm:cxn modelId="{F9B69AC2-A19F-4643-9B16-D687DA32D2B6}" type="presOf" srcId="{E753E899-FDA6-47E9-8534-62D7C4E108E8}" destId="{5CE4BE56-3889-4FB6-98D5-9500E066B6A6}" srcOrd="0" destOrd="0" presId="urn:microsoft.com/office/officeart/2005/8/layout/vList5"/>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D7A274F5-6962-4BE5-9BFD-3E0CE7F1C88F}" type="presOf" srcId="{B3F5F466-91EB-43E3-A1E6-7071979BECB3}" destId="{824230D9-B2D7-44BD-9AE7-3B2DF90A262E}" srcOrd="0" destOrd="1" presId="urn:microsoft.com/office/officeart/2005/8/layout/vList5"/>
    <dgm:cxn modelId="{59B3294E-2BAF-448B-8F05-B38495A6A5AD}" srcId="{0FAA44D7-C88F-4289-97EA-BD46B5AB0C1C}" destId="{E41C0AFA-BCAE-4604-8CA0-68397583D715}" srcOrd="4" destOrd="0" parTransId="{62A4CA34-8C0E-4230-BA3B-BD75E5472727}" sibTransId="{67C61519-52D7-4D15-8816-ED605583F9DA}"/>
    <dgm:cxn modelId="{28638081-28D1-4B3E-8AB0-3F681A931A0C}" type="presOf" srcId="{DB64E094-AAB4-4521-97F5-70D4041A4426}" destId="{6B316032-7E72-47B1-9CFE-932935A79483}" srcOrd="0" destOrd="1" presId="urn:microsoft.com/office/officeart/2005/8/layout/vList5"/>
    <dgm:cxn modelId="{4FA02499-C467-47DF-867A-69EBED71F6C9}" srcId="{0FAA44D7-C88F-4289-97EA-BD46B5AB0C1C}" destId="{E1C0593F-75E4-4682-80CE-8E0620735980}" srcOrd="2" destOrd="0" parTransId="{ED2A42B5-11F9-4268-B72E-3189AD82C40B}" sibTransId="{E87D5706-4495-4D05-A325-98DB40E74EE7}"/>
    <dgm:cxn modelId="{3EDE0206-E69C-4AE4-A8D2-DC0D25C832A9}" srcId="{9D901A9D-9BF4-42E3-92A5-AF00D32584C7}" destId="{E753E899-FDA6-47E9-8534-62D7C4E108E8}" srcOrd="0" destOrd="0" parTransId="{CEC9F2B0-9E23-435C-B3B9-68385B9B3D05}" sibTransId="{0F75E4D4-9367-4021-B7A0-E5E0BAFFC939}"/>
    <dgm:cxn modelId="{EB5FE7AE-C6BC-4F58-8109-BAD3402341F0}" type="presOf" srcId="{2C8FE0A3-66E0-418A-875B-78D39A63C240}" destId="{1BEB4C1B-AB0D-435D-8BF6-B76F41ED430F}" srcOrd="0" destOrd="0"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C97AF49E-39B7-4D17-809E-C0B1B17AA7EC}" srcId="{9D901A9D-9BF4-42E3-92A5-AF00D32584C7}" destId="{00D677F8-0477-484F-98BC-6389E0B282F7}" srcOrd="1" destOrd="0" parTransId="{DACE2F27-6359-4870-B0A1-B65740C6AE4B}" sibTransId="{63BEA137-9F66-475D-8A88-C1100D2E34CF}"/>
    <dgm:cxn modelId="{ECD4597A-671F-42FA-BAC7-63FF7D40D1E4}" type="presOf" srcId="{00D677F8-0477-484F-98BC-6389E0B282F7}" destId="{5CE4BE56-3889-4FB6-98D5-9500E066B6A6}" srcOrd="0" destOrd="1" presId="urn:microsoft.com/office/officeart/2005/8/layout/vList5"/>
    <dgm:cxn modelId="{E738BBDC-8631-4A11-9731-E738C2087EFC}" srcId="{0FAA44D7-C88F-4289-97EA-BD46B5AB0C1C}" destId="{2C8FE0A3-66E0-418A-875B-78D39A63C240}" srcOrd="3" destOrd="0" parTransId="{16BD4FBC-AFC2-4DFB-8268-D59ABEEF54C9}" sibTransId="{09A861FF-63B9-4F07-8CC7-FC9EE7116CD5}"/>
    <dgm:cxn modelId="{657005E0-C682-4DA5-8692-06A60E6080EC}" srcId="{E41C0AFA-BCAE-4604-8CA0-68397583D715}" destId="{DB64E094-AAB4-4521-97F5-70D4041A4426}" srcOrd="1" destOrd="0" parTransId="{B8B496A9-B9C1-4DFB-B837-B58ECAA83723}" sibTransId="{CF151FB8-A0E7-4F2D-800A-8A49BC61E2F0}"/>
    <dgm:cxn modelId="{9481A8F2-1CEB-45F8-80B2-F9D2274ABE96}" type="presOf" srcId="{0FAA44D7-C88F-4289-97EA-BD46B5AB0C1C}" destId="{23C01959-C827-44B0-B61D-F17AC2A28745}" srcOrd="0" destOrd="0" presId="urn:microsoft.com/office/officeart/2005/8/layout/vList5"/>
    <dgm:cxn modelId="{B95BAB45-819E-49A3-87D4-31A2E71D9A30}" srcId="{C7E61DA1-16E4-42DB-8214-2B88B3DD2677}" destId="{0298425A-2F11-400C-87B4-15035DD55EBB}" srcOrd="2" destOrd="0" parTransId="{6DB8CC7E-B99E-445B-9CE0-A0894B9B3B1B}" sibTransId="{6DF31171-5E79-4E5A-81F9-6E3DF6756C3E}"/>
    <dgm:cxn modelId="{47A63182-26AC-43C4-ADB8-7962FA606DD4}" type="presOf" srcId="{C7E61DA1-16E4-42DB-8214-2B88B3DD2677}" destId="{D6D61629-1DBE-4F31-A640-4721D040471A}" srcOrd="0" destOrd="0" presId="urn:microsoft.com/office/officeart/2005/8/layout/vList5"/>
    <dgm:cxn modelId="{7BFFD5A3-1626-494A-97D3-6F181AE0D242}" type="presOf" srcId="{33A2134F-6A11-491B-A51A-8D80FA6AEB38}" destId="{8811A87E-3ECC-4EF5-9A95-C89AEB61B41A}" srcOrd="0" destOrd="0" presId="urn:microsoft.com/office/officeart/2005/8/layout/vList5"/>
    <dgm:cxn modelId="{63BC6FB9-6B56-4C0D-9A5B-42E919E4B2C9}" type="presOf" srcId="{ED84DDD7-F510-4EC4-8F54-C40C505FAC11}" destId="{96467448-92A1-4B29-97D2-5506E996EF84}"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56C1876E-D3F1-473B-B62A-12AC93775D04}" srcId="{2C8FE0A3-66E0-418A-875B-78D39A63C240}" destId="{5006EA03-CB98-4123-BF85-140404E5ACCC}" srcOrd="1" destOrd="0" parTransId="{D1464D34-E3B1-4E26-AE83-13F798BD4E7F}" sibTransId="{5C1E3E76-75E2-4223-B92F-977213B6D5AB}"/>
    <dgm:cxn modelId="{697B75CF-EF2A-4DCE-ABB6-991A1F970E40}" srcId="{E1C0593F-75E4-4682-80CE-8E0620735980}" destId="{1ABD372B-6B39-446D-A253-9C340954EC05}" srcOrd="0" destOrd="0" parTransId="{337C3576-5E79-42D7-9C15-8EC330C15D07}" sibTransId="{675C389F-690B-47C6-B58A-15DF6783BD8E}"/>
    <dgm:cxn modelId="{78555CFA-FE6D-4FE4-B39D-BD73E4EEB265}" type="presOf" srcId="{1ABD372B-6B39-446D-A253-9C340954EC05}" destId="{824230D9-B2D7-44BD-9AE7-3B2DF90A262E}" srcOrd="0" destOrd="0" presId="urn:microsoft.com/office/officeart/2005/8/layout/vList5"/>
    <dgm:cxn modelId="{1AB8B3AD-5BA2-4481-A9FA-BAA5527B3977}" srcId="{E41C0AFA-BCAE-4604-8CA0-68397583D715}" destId="{E6558B2B-B383-4B77-BD2B-BD8EC623B560}" srcOrd="0" destOrd="0" parTransId="{F541D97D-1778-40B7-B20E-7488E9BD5542}" sibTransId="{3181CE3C-6249-481B-A1BF-FEDAAF340CED}"/>
    <dgm:cxn modelId="{F4BA0C67-17A1-4D9F-AEF0-17D4671237B8}" type="presOf" srcId="{E6558B2B-B383-4B77-BD2B-BD8EC623B560}" destId="{6B316032-7E72-47B1-9CFE-932935A79483}" srcOrd="0" destOrd="0" presId="urn:microsoft.com/office/officeart/2005/8/layout/vList5"/>
    <dgm:cxn modelId="{116284D2-7A00-422D-88CC-2FB39D27E9C5}" srcId="{2C8FE0A3-66E0-418A-875B-78D39A63C240}" destId="{33A2134F-6A11-491B-A51A-8D80FA6AEB38}" srcOrd="0" destOrd="0" parTransId="{01EB787F-31E3-4FB8-9E8E-8468B5236F9D}" sibTransId="{391DDA64-0F18-47A2-A2F6-C11D500B7FDC}"/>
    <dgm:cxn modelId="{100481B9-BAE8-400D-9EBB-422987E68332}" type="presOf" srcId="{E41C0AFA-BCAE-4604-8CA0-68397583D715}" destId="{3EBD43DB-6612-4776-B798-D4D76F386960}" srcOrd="0" destOrd="0" presId="urn:microsoft.com/office/officeart/2005/8/layout/vList5"/>
    <dgm:cxn modelId="{7A84D76C-AA9C-420D-B395-402159D2F679}" type="presOf" srcId="{0298425A-2F11-400C-87B4-15035DD55EBB}" destId="{96467448-92A1-4B29-97D2-5506E996EF84}" srcOrd="0" destOrd="2" presId="urn:microsoft.com/office/officeart/2005/8/layout/vList5"/>
    <dgm:cxn modelId="{3750F0A4-29B4-4948-9B9C-48B891B7DB70}" srcId="{0FAA44D7-C88F-4289-97EA-BD46B5AB0C1C}" destId="{C7E61DA1-16E4-42DB-8214-2B88B3DD2677}" srcOrd="1" destOrd="0" parTransId="{F86893E3-77A8-434B-895F-54F82BDBAB3C}" sibTransId="{2EEFA373-8090-4923-A95A-72AFCB1380D7}"/>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 modelId="{85D2DCC0-F724-41C0-B320-0E9FC34E28DB}" type="presParOf" srcId="{23C01959-C827-44B0-B61D-F17AC2A28745}" destId="{2D5B3BFB-8A91-41C1-9A62-4F4B78F36129}" srcOrd="5" destOrd="0" presId="urn:microsoft.com/office/officeart/2005/8/layout/vList5"/>
    <dgm:cxn modelId="{392EFFAE-E46A-4904-AA5C-EAA6A0E1E0B6}" type="presParOf" srcId="{23C01959-C827-44B0-B61D-F17AC2A28745}" destId="{BCECDC27-BBB0-406F-96BC-16B6FDADCC2D}" srcOrd="6" destOrd="0" presId="urn:microsoft.com/office/officeart/2005/8/layout/vList5"/>
    <dgm:cxn modelId="{C4122130-8BFB-4CBE-938C-694B7A365852}" type="presParOf" srcId="{BCECDC27-BBB0-406F-96BC-16B6FDADCC2D}" destId="{1BEB4C1B-AB0D-435D-8BF6-B76F41ED430F}" srcOrd="0" destOrd="0" presId="urn:microsoft.com/office/officeart/2005/8/layout/vList5"/>
    <dgm:cxn modelId="{737079AD-D6CA-40E5-AF90-1D72B7E56F03}" type="presParOf" srcId="{BCECDC27-BBB0-406F-96BC-16B6FDADCC2D}" destId="{8811A87E-3ECC-4EF5-9A95-C89AEB61B41A}" srcOrd="1" destOrd="0" presId="urn:microsoft.com/office/officeart/2005/8/layout/vList5"/>
    <dgm:cxn modelId="{2B7A0C32-B1F5-429D-AEB5-55C8A81705E0}" type="presParOf" srcId="{23C01959-C827-44B0-B61D-F17AC2A28745}" destId="{66372429-2FF1-42D3-8FB8-D2644F94C5EA}" srcOrd="7" destOrd="0" presId="urn:microsoft.com/office/officeart/2005/8/layout/vList5"/>
    <dgm:cxn modelId="{142FEA5D-9316-42F3-8EC5-16DCFDEEB395}" type="presParOf" srcId="{23C01959-C827-44B0-B61D-F17AC2A28745}" destId="{4E46EB29-B6C5-402D-9534-8B0FE502F883}" srcOrd="8" destOrd="0" presId="urn:microsoft.com/office/officeart/2005/8/layout/vList5"/>
    <dgm:cxn modelId="{45755F88-5873-480A-A615-983BA7606082}" type="presParOf" srcId="{4E46EB29-B6C5-402D-9534-8B0FE502F883}" destId="{3EBD43DB-6612-4776-B798-D4D76F386960}" srcOrd="0" destOrd="0" presId="urn:microsoft.com/office/officeart/2005/8/layout/vList5"/>
    <dgm:cxn modelId="{E4DF400F-928E-4F57-9286-B41EC1DEF2A3}" type="presParOf" srcId="{4E46EB29-B6C5-402D-9534-8B0FE502F883}" destId="{6B316032-7E72-47B1-9CFE-932935A7948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a:solidFill>
          <a:schemeClr val="tx1">
            <a:lumMod val="50000"/>
            <a:lumOff val="50000"/>
            <a:alpha val="90000"/>
          </a:schemeClr>
        </a:solidFill>
      </dgm:spPr>
      <dgm:t>
        <a:bodyPr/>
        <a:lstStyle/>
        <a:p>
          <a:pPr algn="l">
            <a:spcBef>
              <a:spcPts val="600"/>
            </a:spcBef>
          </a:pPr>
          <a:r>
            <a:rPr lang="en-US" sz="1800" dirty="0" smtClean="0"/>
            <a:t>Gini for classification</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6. Criterion</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7. splitter</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a:solidFill>
          <a:schemeClr val="tx1">
            <a:lumMod val="50000"/>
            <a:lumOff val="50000"/>
            <a:alpha val="90000"/>
          </a:schemeClr>
        </a:solidFill>
      </dgm:spPr>
      <dgm:t>
        <a:bodyPr/>
        <a:lstStyle/>
        <a:p>
          <a:pPr algn="l">
            <a:spcBef>
              <a:spcPts val="600"/>
            </a:spcBef>
          </a:pPr>
          <a:r>
            <a:rPr lang="en-US" sz="1800" dirty="0" smtClean="0"/>
            <a:t>Best: chooses the best split</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8. </a:t>
          </a:r>
          <a:r>
            <a:rPr lang="en-US" sz="2000" dirty="0" err="1" smtClean="0"/>
            <a:t>ccp_alpha</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a:solidFill>
          <a:schemeClr val="tx1">
            <a:lumMod val="50000"/>
            <a:lumOff val="50000"/>
            <a:alpha val="90000"/>
          </a:schemeClr>
        </a:solidFill>
      </dgm:spPr>
      <dgm:t>
        <a:bodyPr/>
        <a:lstStyle/>
        <a:p>
          <a:pPr algn="l">
            <a:spcBef>
              <a:spcPts val="600"/>
            </a:spcBef>
          </a:pPr>
          <a:r>
            <a:rPr lang="en-US" sz="1800" dirty="0" smtClean="0"/>
            <a:t>Minimal Cost-complexity pruning</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2C8FE0A3-66E0-418A-875B-78D39A63C240}">
      <dgm:prSet phldrT="[Text]" custT="1"/>
      <dgm:spPr>
        <a:solidFill>
          <a:srgbClr val="6600CC"/>
        </a:solidFill>
      </dgm:spPr>
      <dgm:t>
        <a:bodyPr/>
        <a:lstStyle/>
        <a:p>
          <a:pPr algn="l">
            <a:spcBef>
              <a:spcPts val="600"/>
            </a:spcBef>
          </a:pPr>
          <a:r>
            <a:rPr lang="en-US" sz="1800" dirty="0" smtClean="0"/>
            <a:t>9. </a:t>
          </a:r>
          <a:r>
            <a:rPr lang="en-US" sz="1800" dirty="0" err="1" smtClean="0"/>
            <a:t>class_weight</a:t>
          </a:r>
          <a:endParaRPr lang="en-US" sz="1800" dirty="0"/>
        </a:p>
      </dgm:t>
    </dgm:pt>
    <dgm:pt modelId="{16BD4FBC-AFC2-4DFB-8268-D59ABEEF54C9}" type="parTrans" cxnId="{E738BBDC-8631-4A11-9731-E738C2087EFC}">
      <dgm:prSet/>
      <dgm:spPr/>
      <dgm:t>
        <a:bodyPr/>
        <a:lstStyle/>
        <a:p>
          <a:endParaRPr lang="en-US"/>
        </a:p>
      </dgm:t>
    </dgm:pt>
    <dgm:pt modelId="{09A861FF-63B9-4F07-8CC7-FC9EE7116CD5}" type="sibTrans" cxnId="{E738BBDC-8631-4A11-9731-E738C2087EFC}">
      <dgm:prSet/>
      <dgm:spPr/>
      <dgm:t>
        <a:bodyPr/>
        <a:lstStyle/>
        <a:p>
          <a:endParaRPr lang="en-US"/>
        </a:p>
      </dgm:t>
    </dgm:pt>
    <dgm:pt modelId="{0298425A-2F11-400C-87B4-15035DD55EBB}">
      <dgm:prSet phldrT="[Text]" custT="1"/>
      <dgm:spPr>
        <a:solidFill>
          <a:schemeClr val="tx1">
            <a:lumMod val="50000"/>
            <a:lumOff val="50000"/>
            <a:alpha val="90000"/>
          </a:schemeClr>
        </a:solidFill>
      </dgm:spPr>
      <dgm:t>
        <a:bodyPr/>
        <a:lstStyle/>
        <a:p>
          <a:pPr algn="l">
            <a:spcBef>
              <a:spcPts val="600"/>
            </a:spcBef>
          </a:pPr>
          <a:endParaRPr lang="en-US" sz="1800" dirty="0"/>
        </a:p>
      </dgm:t>
    </dgm:pt>
    <dgm:pt modelId="{6DB8CC7E-B99E-445B-9CE0-A0894B9B3B1B}" type="parTrans" cxnId="{B95BAB45-819E-49A3-87D4-31A2E71D9A30}">
      <dgm:prSet/>
      <dgm:spPr/>
      <dgm:t>
        <a:bodyPr/>
        <a:lstStyle/>
        <a:p>
          <a:endParaRPr lang="en-US"/>
        </a:p>
      </dgm:t>
    </dgm:pt>
    <dgm:pt modelId="{6DF31171-5E79-4E5A-81F9-6E3DF6756C3E}" type="sibTrans" cxnId="{B95BAB45-819E-49A3-87D4-31A2E71D9A30}">
      <dgm:prSet/>
      <dgm:spPr/>
      <dgm:t>
        <a:bodyPr/>
        <a:lstStyle/>
        <a:p>
          <a:endParaRPr lang="en-US"/>
        </a:p>
      </dgm:t>
    </dgm:pt>
    <dgm:pt modelId="{33A2134F-6A11-491B-A51A-8D80FA6AEB38}">
      <dgm:prSet phldrT="[Text]" custT="1"/>
      <dgm:spPr>
        <a:solidFill>
          <a:srgbClr val="7F9BBA"/>
        </a:solidFill>
      </dgm:spPr>
      <dgm:t>
        <a:bodyPr/>
        <a:lstStyle/>
        <a:p>
          <a:pPr algn="l">
            <a:spcBef>
              <a:spcPts val="600"/>
            </a:spcBef>
          </a:pPr>
          <a:r>
            <a:rPr lang="en-US" sz="1800" dirty="0" smtClean="0"/>
            <a:t>Balances the class distribution by assigning different weights to class</a:t>
          </a:r>
          <a:endParaRPr lang="en-US" sz="1800" dirty="0"/>
        </a:p>
      </dgm:t>
    </dgm:pt>
    <dgm:pt modelId="{01EB787F-31E3-4FB8-9E8E-8468B5236F9D}" type="parTrans" cxnId="{116284D2-7A00-422D-88CC-2FB39D27E9C5}">
      <dgm:prSet/>
      <dgm:spPr/>
      <dgm:t>
        <a:bodyPr/>
        <a:lstStyle/>
        <a:p>
          <a:endParaRPr lang="en-US"/>
        </a:p>
      </dgm:t>
    </dgm:pt>
    <dgm:pt modelId="{391DDA64-0F18-47A2-A2F6-C11D500B7FDC}" type="sibTrans" cxnId="{116284D2-7A00-422D-88CC-2FB39D27E9C5}">
      <dgm:prSet/>
      <dgm:spPr/>
      <dgm:t>
        <a:bodyPr/>
        <a:lstStyle/>
        <a:p>
          <a:endParaRPr lang="en-US"/>
        </a:p>
      </dgm:t>
    </dgm:pt>
    <dgm:pt modelId="{F8C2A672-02D3-451F-B2FE-799B9B722AEA}">
      <dgm:prSet phldrT="[Text]" custT="1"/>
      <dgm:spPr>
        <a:solidFill>
          <a:schemeClr val="tx1">
            <a:lumMod val="50000"/>
            <a:lumOff val="50000"/>
            <a:alpha val="90000"/>
          </a:schemeClr>
        </a:solidFill>
      </dgm:spPr>
      <dgm:t>
        <a:bodyPr/>
        <a:lstStyle/>
        <a:p>
          <a:pPr algn="l">
            <a:spcBef>
              <a:spcPts val="600"/>
            </a:spcBef>
          </a:pPr>
          <a:r>
            <a:rPr lang="en-US" sz="1800" dirty="0" smtClean="0"/>
            <a:t>MSE for regression</a:t>
          </a:r>
          <a:endParaRPr lang="en-US" sz="1800" dirty="0"/>
        </a:p>
      </dgm:t>
    </dgm:pt>
    <dgm:pt modelId="{371CB171-40F5-46F4-8D3C-2E2649BB776D}" type="parTrans" cxnId="{B6D90A0D-57BA-47C0-9504-30E430337384}">
      <dgm:prSet/>
      <dgm:spPr/>
    </dgm:pt>
    <dgm:pt modelId="{BBC8893F-FE3D-4D07-B65E-B5E08C7DB58E}" type="sibTrans" cxnId="{B6D90A0D-57BA-47C0-9504-30E430337384}">
      <dgm:prSet/>
      <dgm:spPr/>
    </dgm:pt>
    <dgm:pt modelId="{F5EA6AA3-495F-4503-A9D8-232D593AE870}">
      <dgm:prSet phldrT="[Text]" custT="1"/>
      <dgm:spPr>
        <a:solidFill>
          <a:schemeClr val="tx1">
            <a:lumMod val="50000"/>
            <a:lumOff val="50000"/>
            <a:alpha val="90000"/>
          </a:schemeClr>
        </a:solidFill>
      </dgm:spPr>
      <dgm:t>
        <a:bodyPr/>
        <a:lstStyle/>
        <a:p>
          <a:pPr algn="l">
            <a:spcBef>
              <a:spcPts val="600"/>
            </a:spcBef>
          </a:pPr>
          <a:r>
            <a:rPr lang="en-US" sz="1800" dirty="0" smtClean="0"/>
            <a:t>Random: Does a random split increasing the robustness</a:t>
          </a:r>
          <a:endParaRPr lang="en-US" sz="1800" dirty="0"/>
        </a:p>
      </dgm:t>
    </dgm:pt>
    <dgm:pt modelId="{7F709E5B-A326-4109-8385-766DDDBC35CA}" type="parTrans" cxnId="{1586F90F-B892-43E2-8A8B-FB527F4A2F81}">
      <dgm:prSet/>
      <dgm:spPr/>
    </dgm:pt>
    <dgm:pt modelId="{7ED92693-CD78-46BD-9A07-C7994C42105B}" type="sibTrans" cxnId="{1586F90F-B892-43E2-8A8B-FB527F4A2F81}">
      <dgm:prSet/>
      <dgm:spPr/>
    </dgm:pt>
    <dgm:pt modelId="{E67CC66E-1BC9-4825-B9FD-5FFB90211C40}">
      <dgm:prSet phldrT="[Text]" custT="1"/>
      <dgm:spPr>
        <a:solidFill>
          <a:srgbClr val="7F9BBA"/>
        </a:solidFill>
      </dgm:spPr>
      <dgm:t>
        <a:bodyPr/>
        <a:lstStyle/>
        <a:p>
          <a:pPr algn="l">
            <a:spcBef>
              <a:spcPts val="600"/>
            </a:spcBef>
          </a:pPr>
          <a:r>
            <a:rPr lang="en-US" sz="1800" dirty="0" smtClean="0"/>
            <a:t>‘Balanced’ adjusts weights based on </a:t>
          </a:r>
          <a:r>
            <a:rPr lang="en-US" sz="1800" dirty="0" err="1" smtClean="0"/>
            <a:t>no.of</a:t>
          </a:r>
          <a:r>
            <a:rPr lang="en-US" sz="1800" dirty="0" smtClean="0"/>
            <a:t> samples</a:t>
          </a:r>
          <a:endParaRPr lang="en-US" sz="1800" dirty="0"/>
        </a:p>
      </dgm:t>
    </dgm:pt>
    <dgm:pt modelId="{4B07684B-E93C-49FB-B537-86A84CAD6EB4}" type="parTrans" cxnId="{A8565CCF-5A3A-465C-A031-3CA5A939795E}">
      <dgm:prSet/>
      <dgm:spPr/>
    </dgm:pt>
    <dgm:pt modelId="{1C20B8E3-793A-4D42-843F-21AC55E3A52A}" type="sibTrans" cxnId="{A8565CCF-5A3A-465C-A031-3CA5A939795E}">
      <dgm:prSet/>
      <dgm:spPr/>
    </dgm:pt>
    <dgm:pt modelId="{B59C9C25-A0CC-42E9-878B-7D7676EB6EA7}">
      <dgm:prSet phldrT="[Text]" custT="1"/>
      <dgm:spPr>
        <a:solidFill>
          <a:schemeClr val="tx1">
            <a:lumMod val="50000"/>
            <a:lumOff val="50000"/>
            <a:alpha val="90000"/>
          </a:schemeClr>
        </a:solidFill>
      </dgm:spPr>
      <dgm:t>
        <a:bodyPr/>
        <a:lstStyle/>
        <a:p>
          <a:pPr algn="l">
            <a:spcBef>
              <a:spcPts val="600"/>
            </a:spcBef>
          </a:pPr>
          <a:r>
            <a:rPr lang="en-US" sz="1800" dirty="0" smtClean="0"/>
            <a:t>Subtree with largest CC that is smaller than </a:t>
          </a:r>
          <a:r>
            <a:rPr lang="en-US" sz="1800" dirty="0" err="1" smtClean="0"/>
            <a:t>ccp</a:t>
          </a:r>
          <a:r>
            <a:rPr lang="en-US" sz="1800" dirty="0" smtClean="0"/>
            <a:t> is selected</a:t>
          </a:r>
          <a:endParaRPr lang="en-US" sz="1800" dirty="0"/>
        </a:p>
      </dgm:t>
    </dgm:pt>
    <dgm:pt modelId="{0A3A13F9-E54A-4DE9-A283-2F81B282752B}" type="parTrans" cxnId="{8A42F2C5-DEA7-4D08-A076-D615B769B989}">
      <dgm:prSet/>
      <dgm:spPr/>
    </dgm:pt>
    <dgm:pt modelId="{267809B7-E47D-4083-8D59-DD367336E9B5}" type="sibTrans" cxnId="{8A42F2C5-DEA7-4D08-A076-D615B769B989}">
      <dgm:prSet/>
      <dgm:spPr/>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4"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4" custScaleX="103660" custLinFactNeighborX="-542" custLinFactNeighborY="-158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4"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4">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4" custScaleX="78125" custScaleY="74956">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4">
        <dgm:presLayoutVars>
          <dgm:bulletEnabled val="1"/>
        </dgm:presLayoutVars>
      </dgm:prSet>
      <dgm:spPr/>
      <dgm:t>
        <a:bodyPr/>
        <a:lstStyle/>
        <a:p>
          <a:endParaRPr lang="en-US"/>
        </a:p>
      </dgm:t>
    </dgm:pt>
    <dgm:pt modelId="{2D5B3BFB-8A91-41C1-9A62-4F4B78F36129}" type="pres">
      <dgm:prSet presAssocID="{E87D5706-4495-4D05-A325-98DB40E74EE7}" presName="sp" presStyleCnt="0"/>
      <dgm:spPr/>
    </dgm:pt>
    <dgm:pt modelId="{BCECDC27-BBB0-406F-96BC-16B6FDADCC2D}" type="pres">
      <dgm:prSet presAssocID="{2C8FE0A3-66E0-418A-875B-78D39A63C240}" presName="linNode" presStyleCnt="0"/>
      <dgm:spPr/>
    </dgm:pt>
    <dgm:pt modelId="{1BEB4C1B-AB0D-435D-8BF6-B76F41ED430F}" type="pres">
      <dgm:prSet presAssocID="{2C8FE0A3-66E0-418A-875B-78D39A63C240}" presName="parentText" presStyleLbl="node1" presStyleIdx="3" presStyleCnt="4" custScaleX="78118" custScaleY="71669">
        <dgm:presLayoutVars>
          <dgm:chMax val="1"/>
          <dgm:bulletEnabled val="1"/>
        </dgm:presLayoutVars>
      </dgm:prSet>
      <dgm:spPr/>
      <dgm:t>
        <a:bodyPr/>
        <a:lstStyle/>
        <a:p>
          <a:endParaRPr lang="en-US"/>
        </a:p>
      </dgm:t>
    </dgm:pt>
    <dgm:pt modelId="{8811A87E-3ECC-4EF5-9A95-C89AEB61B41A}" type="pres">
      <dgm:prSet presAssocID="{2C8FE0A3-66E0-418A-875B-78D39A63C240}" presName="descendantText" presStyleLbl="alignAccFollowNode1" presStyleIdx="3" presStyleCnt="4">
        <dgm:presLayoutVars>
          <dgm:bulletEnabled val="1"/>
        </dgm:presLayoutVars>
      </dgm:prSet>
      <dgm:spPr/>
      <dgm:t>
        <a:bodyPr/>
        <a:lstStyle/>
        <a:p>
          <a:endParaRPr lang="en-US"/>
        </a:p>
      </dgm:t>
    </dgm:pt>
  </dgm:ptLst>
  <dgm:cxnLst>
    <dgm:cxn modelId="{27AA879C-A620-4CCB-84EA-EA7A9B401D38}" type="presOf" srcId="{B59C9C25-A0CC-42E9-878B-7D7676EB6EA7}" destId="{824230D9-B2D7-44BD-9AE7-3B2DF90A262E}" srcOrd="0" destOrd="1" presId="urn:microsoft.com/office/officeart/2005/8/layout/vList5"/>
    <dgm:cxn modelId="{B6D90A0D-57BA-47C0-9504-30E430337384}" srcId="{9D901A9D-9BF4-42E3-92A5-AF00D32584C7}" destId="{F8C2A672-02D3-451F-B2FE-799B9B722AEA}" srcOrd="1" destOrd="0" parTransId="{371CB171-40F5-46F4-8D3C-2E2649BB776D}" sibTransId="{BBC8893F-FE3D-4D07-B65E-B5E08C7DB58E}"/>
    <dgm:cxn modelId="{F9B69AC2-A19F-4643-9B16-D687DA32D2B6}" type="presOf" srcId="{E753E899-FDA6-47E9-8534-62D7C4E108E8}" destId="{5CE4BE56-3889-4FB6-98D5-9500E066B6A6}" srcOrd="0" destOrd="0" presId="urn:microsoft.com/office/officeart/2005/8/layout/vList5"/>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4FA02499-C467-47DF-867A-69EBED71F6C9}" srcId="{0FAA44D7-C88F-4289-97EA-BD46B5AB0C1C}" destId="{E1C0593F-75E4-4682-80CE-8E0620735980}" srcOrd="2" destOrd="0" parTransId="{ED2A42B5-11F9-4268-B72E-3189AD82C40B}" sibTransId="{E87D5706-4495-4D05-A325-98DB40E74EE7}"/>
    <dgm:cxn modelId="{3EDE0206-E69C-4AE4-A8D2-DC0D25C832A9}" srcId="{9D901A9D-9BF4-42E3-92A5-AF00D32584C7}" destId="{E753E899-FDA6-47E9-8534-62D7C4E108E8}" srcOrd="0" destOrd="0" parTransId="{CEC9F2B0-9E23-435C-B3B9-68385B9B3D05}" sibTransId="{0F75E4D4-9367-4021-B7A0-E5E0BAFFC939}"/>
    <dgm:cxn modelId="{EB5FE7AE-C6BC-4F58-8109-BAD3402341F0}" type="presOf" srcId="{2C8FE0A3-66E0-418A-875B-78D39A63C240}" destId="{1BEB4C1B-AB0D-435D-8BF6-B76F41ED430F}" srcOrd="0" destOrd="0"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E738BBDC-8631-4A11-9731-E738C2087EFC}" srcId="{0FAA44D7-C88F-4289-97EA-BD46B5AB0C1C}" destId="{2C8FE0A3-66E0-418A-875B-78D39A63C240}" srcOrd="3" destOrd="0" parTransId="{16BD4FBC-AFC2-4DFB-8268-D59ABEEF54C9}" sibTransId="{09A861FF-63B9-4F07-8CC7-FC9EE7116CD5}"/>
    <dgm:cxn modelId="{9481A8F2-1CEB-45F8-80B2-F9D2274ABE96}" type="presOf" srcId="{0FAA44D7-C88F-4289-97EA-BD46B5AB0C1C}" destId="{23C01959-C827-44B0-B61D-F17AC2A28745}" srcOrd="0" destOrd="0" presId="urn:microsoft.com/office/officeart/2005/8/layout/vList5"/>
    <dgm:cxn modelId="{A8565CCF-5A3A-465C-A031-3CA5A939795E}" srcId="{2C8FE0A3-66E0-418A-875B-78D39A63C240}" destId="{E67CC66E-1BC9-4825-B9FD-5FFB90211C40}" srcOrd="1" destOrd="0" parTransId="{4B07684B-E93C-49FB-B537-86A84CAD6EB4}" sibTransId="{1C20B8E3-793A-4D42-843F-21AC55E3A52A}"/>
    <dgm:cxn modelId="{B95BAB45-819E-49A3-87D4-31A2E71D9A30}" srcId="{C7E61DA1-16E4-42DB-8214-2B88B3DD2677}" destId="{0298425A-2F11-400C-87B4-15035DD55EBB}" srcOrd="2" destOrd="0" parTransId="{6DB8CC7E-B99E-445B-9CE0-A0894B9B3B1B}" sibTransId="{6DF31171-5E79-4E5A-81F9-6E3DF6756C3E}"/>
    <dgm:cxn modelId="{47A63182-26AC-43C4-ADB8-7962FA606DD4}" type="presOf" srcId="{C7E61DA1-16E4-42DB-8214-2B88B3DD2677}" destId="{D6D61629-1DBE-4F31-A640-4721D040471A}" srcOrd="0" destOrd="0" presId="urn:microsoft.com/office/officeart/2005/8/layout/vList5"/>
    <dgm:cxn modelId="{7BFFD5A3-1626-494A-97D3-6F181AE0D242}" type="presOf" srcId="{33A2134F-6A11-491B-A51A-8D80FA6AEB38}" destId="{8811A87E-3ECC-4EF5-9A95-C89AEB61B41A}" srcOrd="0" destOrd="0" presId="urn:microsoft.com/office/officeart/2005/8/layout/vList5"/>
    <dgm:cxn modelId="{63BC6FB9-6B56-4C0D-9A5B-42E919E4B2C9}" type="presOf" srcId="{ED84DDD7-F510-4EC4-8F54-C40C505FAC11}" destId="{96467448-92A1-4B29-97D2-5506E996EF84}"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697B75CF-EF2A-4DCE-ABB6-991A1F970E40}" srcId="{E1C0593F-75E4-4682-80CE-8E0620735980}" destId="{1ABD372B-6B39-446D-A253-9C340954EC05}" srcOrd="0" destOrd="0" parTransId="{337C3576-5E79-42D7-9C15-8EC330C15D07}" sibTransId="{675C389F-690B-47C6-B58A-15DF6783BD8E}"/>
    <dgm:cxn modelId="{1586F90F-B892-43E2-8A8B-FB527F4A2F81}" srcId="{C7E61DA1-16E4-42DB-8214-2B88B3DD2677}" destId="{F5EA6AA3-495F-4503-A9D8-232D593AE870}" srcOrd="1" destOrd="0" parTransId="{7F709E5B-A326-4109-8385-766DDDBC35CA}" sibTransId="{7ED92693-CD78-46BD-9A07-C7994C42105B}"/>
    <dgm:cxn modelId="{14BBD5B9-402C-4496-B51D-F25344BDDB45}" type="presOf" srcId="{F5EA6AA3-495F-4503-A9D8-232D593AE870}" destId="{96467448-92A1-4B29-97D2-5506E996EF84}" srcOrd="0" destOrd="1" presId="urn:microsoft.com/office/officeart/2005/8/layout/vList5"/>
    <dgm:cxn modelId="{78555CFA-FE6D-4FE4-B39D-BD73E4EEB265}" type="presOf" srcId="{1ABD372B-6B39-446D-A253-9C340954EC05}" destId="{824230D9-B2D7-44BD-9AE7-3B2DF90A262E}" srcOrd="0" destOrd="0" presId="urn:microsoft.com/office/officeart/2005/8/layout/vList5"/>
    <dgm:cxn modelId="{8A42F2C5-DEA7-4D08-A076-D615B769B989}" srcId="{E1C0593F-75E4-4682-80CE-8E0620735980}" destId="{B59C9C25-A0CC-42E9-878B-7D7676EB6EA7}" srcOrd="1" destOrd="0" parTransId="{0A3A13F9-E54A-4DE9-A283-2F81B282752B}" sibTransId="{267809B7-E47D-4083-8D59-DD367336E9B5}"/>
    <dgm:cxn modelId="{BEE691E0-5B9C-4FCC-87BA-2A8F272E295F}" type="presOf" srcId="{E67CC66E-1BC9-4825-B9FD-5FFB90211C40}" destId="{8811A87E-3ECC-4EF5-9A95-C89AEB61B41A}" srcOrd="0" destOrd="1" presId="urn:microsoft.com/office/officeart/2005/8/layout/vList5"/>
    <dgm:cxn modelId="{A23E46B6-4021-499D-A7E1-ED856C40535D}" type="presOf" srcId="{F8C2A672-02D3-451F-B2FE-799B9B722AEA}" destId="{5CE4BE56-3889-4FB6-98D5-9500E066B6A6}" srcOrd="0" destOrd="1" presId="urn:microsoft.com/office/officeart/2005/8/layout/vList5"/>
    <dgm:cxn modelId="{116284D2-7A00-422D-88CC-2FB39D27E9C5}" srcId="{2C8FE0A3-66E0-418A-875B-78D39A63C240}" destId="{33A2134F-6A11-491B-A51A-8D80FA6AEB38}" srcOrd="0" destOrd="0" parTransId="{01EB787F-31E3-4FB8-9E8E-8468B5236F9D}" sibTransId="{391DDA64-0F18-47A2-A2F6-C11D500B7FDC}"/>
    <dgm:cxn modelId="{3750F0A4-29B4-4948-9B9C-48B891B7DB70}" srcId="{0FAA44D7-C88F-4289-97EA-BD46B5AB0C1C}" destId="{C7E61DA1-16E4-42DB-8214-2B88B3DD2677}" srcOrd="1" destOrd="0" parTransId="{F86893E3-77A8-434B-895F-54F82BDBAB3C}" sibTransId="{2EEFA373-8090-4923-A95A-72AFCB1380D7}"/>
    <dgm:cxn modelId="{7A84D76C-AA9C-420D-B395-402159D2F679}" type="presOf" srcId="{0298425A-2F11-400C-87B4-15035DD55EBB}" destId="{96467448-92A1-4B29-97D2-5506E996EF84}" srcOrd="0" destOrd="2"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 modelId="{85D2DCC0-F724-41C0-B320-0E9FC34E28DB}" type="presParOf" srcId="{23C01959-C827-44B0-B61D-F17AC2A28745}" destId="{2D5B3BFB-8A91-41C1-9A62-4F4B78F36129}" srcOrd="5" destOrd="0" presId="urn:microsoft.com/office/officeart/2005/8/layout/vList5"/>
    <dgm:cxn modelId="{392EFFAE-E46A-4904-AA5C-EAA6A0E1E0B6}" type="presParOf" srcId="{23C01959-C827-44B0-B61D-F17AC2A28745}" destId="{BCECDC27-BBB0-406F-96BC-16B6FDADCC2D}" srcOrd="6" destOrd="0" presId="urn:microsoft.com/office/officeart/2005/8/layout/vList5"/>
    <dgm:cxn modelId="{C4122130-8BFB-4CBE-938C-694B7A365852}" type="presParOf" srcId="{BCECDC27-BBB0-406F-96BC-16B6FDADCC2D}" destId="{1BEB4C1B-AB0D-435D-8BF6-B76F41ED430F}" srcOrd="0" destOrd="0" presId="urn:microsoft.com/office/officeart/2005/8/layout/vList5"/>
    <dgm:cxn modelId="{737079AD-D6CA-40E5-AF90-1D72B7E56F03}" type="presParOf" srcId="{BCECDC27-BBB0-406F-96BC-16B6FDADCC2D}" destId="{8811A87E-3ECC-4EF5-9A95-C89AEB61B41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066C2-B584-4EBF-A2D0-76B9E20102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6D02298-C3CA-4D33-B294-FA8D818B31A7}">
      <dgm:prSet phldrT="[Text]"/>
      <dgm:spPr/>
      <dgm:t>
        <a:bodyPr/>
        <a:lstStyle/>
        <a:p>
          <a:r>
            <a:rPr lang="en-US" dirty="0" smtClean="0"/>
            <a:t>1. Polynomial regression</a:t>
          </a:r>
          <a:endParaRPr lang="en-US" dirty="0"/>
        </a:p>
      </dgm:t>
    </dgm:pt>
    <dgm:pt modelId="{AD0683DD-2144-4660-824A-90F1C215D10A}" type="parTrans" cxnId="{49F8242A-539F-4E92-9BD2-3C643AA6B4EB}">
      <dgm:prSet/>
      <dgm:spPr/>
      <dgm:t>
        <a:bodyPr/>
        <a:lstStyle/>
        <a:p>
          <a:endParaRPr lang="en-US"/>
        </a:p>
      </dgm:t>
    </dgm:pt>
    <dgm:pt modelId="{10D76378-8DA2-4E35-9FDD-9EA419B60995}" type="sibTrans" cxnId="{49F8242A-539F-4E92-9BD2-3C643AA6B4EB}">
      <dgm:prSet/>
      <dgm:spPr/>
      <dgm:t>
        <a:bodyPr/>
        <a:lstStyle/>
        <a:p>
          <a:endParaRPr lang="en-US"/>
        </a:p>
      </dgm:t>
    </dgm:pt>
    <dgm:pt modelId="{F65BE4AC-CBBE-445C-8309-236D71054C93}">
      <dgm:prSet phldrT="[Text]"/>
      <dgm:spPr/>
      <dgm:t>
        <a:bodyPr/>
        <a:lstStyle/>
        <a:p>
          <a:r>
            <a:rPr lang="en-US" dirty="0" smtClean="0"/>
            <a:t>High-order polynomials can capture relationship in the data</a:t>
          </a:r>
          <a:endParaRPr lang="en-US" dirty="0"/>
        </a:p>
      </dgm:t>
    </dgm:pt>
    <dgm:pt modelId="{8434D32F-8AF3-4470-B9DB-9E03F267BF7E}" type="parTrans" cxnId="{FC47F3AA-0045-4D19-BADE-5B83F0C5D83B}">
      <dgm:prSet/>
      <dgm:spPr/>
      <dgm:t>
        <a:bodyPr/>
        <a:lstStyle/>
        <a:p>
          <a:endParaRPr lang="en-US"/>
        </a:p>
      </dgm:t>
    </dgm:pt>
    <dgm:pt modelId="{61FC98A6-6F16-4955-8BD9-E208CEA05518}" type="sibTrans" cxnId="{FC47F3AA-0045-4D19-BADE-5B83F0C5D83B}">
      <dgm:prSet/>
      <dgm:spPr/>
      <dgm:t>
        <a:bodyPr/>
        <a:lstStyle/>
        <a:p>
          <a:endParaRPr lang="en-US"/>
        </a:p>
      </dgm:t>
    </dgm:pt>
    <dgm:pt modelId="{0223BCB5-D8A2-464B-9F16-D47CD8EEF43A}">
      <dgm:prSet phldrT="[Text]"/>
      <dgm:spPr/>
      <dgm:t>
        <a:bodyPr/>
        <a:lstStyle/>
        <a:p>
          <a:r>
            <a:rPr lang="en-US" dirty="0" smtClean="0"/>
            <a:t>2. Transformations</a:t>
          </a:r>
          <a:endParaRPr lang="en-US" dirty="0"/>
        </a:p>
      </dgm:t>
    </dgm:pt>
    <dgm:pt modelId="{E46BD9F0-3F5E-4B52-BE08-152F228774F6}" type="parTrans" cxnId="{785AC27B-B43C-4C1C-BEFC-C5C35575F223}">
      <dgm:prSet/>
      <dgm:spPr/>
      <dgm:t>
        <a:bodyPr/>
        <a:lstStyle/>
        <a:p>
          <a:endParaRPr lang="en-US"/>
        </a:p>
      </dgm:t>
    </dgm:pt>
    <dgm:pt modelId="{F6CFA6D5-BC84-49B5-A85F-0307B0DCBFDB}" type="sibTrans" cxnId="{785AC27B-B43C-4C1C-BEFC-C5C35575F223}">
      <dgm:prSet/>
      <dgm:spPr/>
      <dgm:t>
        <a:bodyPr/>
        <a:lstStyle/>
        <a:p>
          <a:endParaRPr lang="en-US"/>
        </a:p>
      </dgm:t>
    </dgm:pt>
    <dgm:pt modelId="{7D5AA44F-7DBD-4449-B0B7-0BA190745FC4}">
      <dgm:prSet phldrT="[Text]"/>
      <dgm:spPr/>
      <dgm:t>
        <a:bodyPr/>
        <a:lstStyle/>
        <a:p>
          <a:r>
            <a:rPr lang="en-US" dirty="0" smtClean="0"/>
            <a:t>3. Tree based methods</a:t>
          </a:r>
          <a:endParaRPr lang="en-US" dirty="0"/>
        </a:p>
      </dgm:t>
    </dgm:pt>
    <dgm:pt modelId="{D86D3EDE-08C9-4CD5-B814-0FB621C9DEC9}" type="parTrans" cxnId="{1A642A1C-3934-4847-88E7-B9D211C50CEA}">
      <dgm:prSet/>
      <dgm:spPr/>
      <dgm:t>
        <a:bodyPr/>
        <a:lstStyle/>
        <a:p>
          <a:endParaRPr lang="en-US"/>
        </a:p>
      </dgm:t>
    </dgm:pt>
    <dgm:pt modelId="{FE6538E6-1AD7-4896-B7E1-A3B8959FA636}" type="sibTrans" cxnId="{1A642A1C-3934-4847-88E7-B9D211C50CEA}">
      <dgm:prSet/>
      <dgm:spPr/>
      <dgm:t>
        <a:bodyPr/>
        <a:lstStyle/>
        <a:p>
          <a:endParaRPr lang="en-US"/>
        </a:p>
      </dgm:t>
    </dgm:pt>
    <dgm:pt modelId="{ABEA4591-B9F1-4542-80C6-4CED6D4BF601}">
      <dgm:prSet phldrT="[Text]"/>
      <dgm:spPr/>
      <dgm:t>
        <a:bodyPr/>
        <a:lstStyle/>
        <a:p>
          <a:r>
            <a:rPr lang="en-US" dirty="0" smtClean="0"/>
            <a:t>4. Neural networks</a:t>
          </a:r>
          <a:endParaRPr lang="en-US" dirty="0"/>
        </a:p>
      </dgm:t>
    </dgm:pt>
    <dgm:pt modelId="{31CE6E12-2763-448F-ACD6-2F7D4D053FD3}" type="parTrans" cxnId="{2229A869-93A7-4F6A-B720-B651D1EE462C}">
      <dgm:prSet/>
      <dgm:spPr/>
      <dgm:t>
        <a:bodyPr/>
        <a:lstStyle/>
        <a:p>
          <a:endParaRPr lang="en-US"/>
        </a:p>
      </dgm:t>
    </dgm:pt>
    <dgm:pt modelId="{4E03A436-5E6B-471D-BF21-3728A38BA6B5}" type="sibTrans" cxnId="{2229A869-93A7-4F6A-B720-B651D1EE462C}">
      <dgm:prSet/>
      <dgm:spPr/>
      <dgm:t>
        <a:bodyPr/>
        <a:lstStyle/>
        <a:p>
          <a:endParaRPr lang="en-US"/>
        </a:p>
      </dgm:t>
    </dgm:pt>
    <dgm:pt modelId="{DC321958-5D05-48C1-AF87-0B4980C601DC}">
      <dgm:prSet phldrT="[Text]"/>
      <dgm:spPr/>
      <dgm:t>
        <a:bodyPr/>
        <a:lstStyle/>
        <a:p>
          <a:r>
            <a:rPr lang="en-US" dirty="0" smtClean="0"/>
            <a:t>Logarithmic, Exponential</a:t>
          </a:r>
          <a:endParaRPr lang="en-US" dirty="0"/>
        </a:p>
      </dgm:t>
    </dgm:pt>
    <dgm:pt modelId="{BC32D2AD-9911-457E-B1AF-D09F11B2D2CD}" type="parTrans" cxnId="{8641BB9A-EC2C-48B3-BEA6-6F2425F3CCD0}">
      <dgm:prSet/>
      <dgm:spPr/>
      <dgm:t>
        <a:bodyPr/>
        <a:lstStyle/>
        <a:p>
          <a:endParaRPr lang="en-US"/>
        </a:p>
      </dgm:t>
    </dgm:pt>
    <dgm:pt modelId="{57134AF9-2068-4E2D-9FFB-B8DB98C94FC3}" type="sibTrans" cxnId="{8641BB9A-EC2C-48B3-BEA6-6F2425F3CCD0}">
      <dgm:prSet/>
      <dgm:spPr/>
      <dgm:t>
        <a:bodyPr/>
        <a:lstStyle/>
        <a:p>
          <a:endParaRPr lang="en-US"/>
        </a:p>
      </dgm:t>
    </dgm:pt>
    <dgm:pt modelId="{BE2BAB79-7741-49D2-B8E9-39EE84C4356C}" type="pres">
      <dgm:prSet presAssocID="{EF7066C2-B584-4EBF-A2D0-76B9E2010288}" presName="linear" presStyleCnt="0">
        <dgm:presLayoutVars>
          <dgm:animLvl val="lvl"/>
          <dgm:resizeHandles val="exact"/>
        </dgm:presLayoutVars>
      </dgm:prSet>
      <dgm:spPr/>
      <dgm:t>
        <a:bodyPr/>
        <a:lstStyle/>
        <a:p>
          <a:endParaRPr lang="en-US"/>
        </a:p>
      </dgm:t>
    </dgm:pt>
    <dgm:pt modelId="{91BA3078-16FB-4786-AED9-27C301C1BC74}" type="pres">
      <dgm:prSet presAssocID="{E6D02298-C3CA-4D33-B294-FA8D818B31A7}" presName="parentText" presStyleLbl="node1" presStyleIdx="0" presStyleCnt="4">
        <dgm:presLayoutVars>
          <dgm:chMax val="0"/>
          <dgm:bulletEnabled val="1"/>
        </dgm:presLayoutVars>
      </dgm:prSet>
      <dgm:spPr/>
      <dgm:t>
        <a:bodyPr/>
        <a:lstStyle/>
        <a:p>
          <a:endParaRPr lang="en-US"/>
        </a:p>
      </dgm:t>
    </dgm:pt>
    <dgm:pt modelId="{FC75CE98-C5F3-48E5-9B23-BDDD523B0CD1}" type="pres">
      <dgm:prSet presAssocID="{E6D02298-C3CA-4D33-B294-FA8D818B31A7}" presName="childText" presStyleLbl="revTx" presStyleIdx="0" presStyleCnt="2">
        <dgm:presLayoutVars>
          <dgm:bulletEnabled val="1"/>
        </dgm:presLayoutVars>
      </dgm:prSet>
      <dgm:spPr/>
      <dgm:t>
        <a:bodyPr/>
        <a:lstStyle/>
        <a:p>
          <a:endParaRPr lang="en-US"/>
        </a:p>
      </dgm:t>
    </dgm:pt>
    <dgm:pt modelId="{9C3FE648-D61F-4C37-827E-8DFF0A2584D6}" type="pres">
      <dgm:prSet presAssocID="{0223BCB5-D8A2-464B-9F16-D47CD8EEF43A}" presName="parentText" presStyleLbl="node1" presStyleIdx="1" presStyleCnt="4">
        <dgm:presLayoutVars>
          <dgm:chMax val="0"/>
          <dgm:bulletEnabled val="1"/>
        </dgm:presLayoutVars>
      </dgm:prSet>
      <dgm:spPr/>
      <dgm:t>
        <a:bodyPr/>
        <a:lstStyle/>
        <a:p>
          <a:endParaRPr lang="en-US"/>
        </a:p>
      </dgm:t>
    </dgm:pt>
    <dgm:pt modelId="{DE9EC933-A7CD-4B55-BD4C-E0F8B78031DE}" type="pres">
      <dgm:prSet presAssocID="{0223BCB5-D8A2-464B-9F16-D47CD8EEF43A}" presName="childText" presStyleLbl="revTx" presStyleIdx="1" presStyleCnt="2">
        <dgm:presLayoutVars>
          <dgm:bulletEnabled val="1"/>
        </dgm:presLayoutVars>
      </dgm:prSet>
      <dgm:spPr/>
      <dgm:t>
        <a:bodyPr/>
        <a:lstStyle/>
        <a:p>
          <a:endParaRPr lang="en-US"/>
        </a:p>
      </dgm:t>
    </dgm:pt>
    <dgm:pt modelId="{5DDDAE08-37AE-4935-BF75-1DE1077EB27C}" type="pres">
      <dgm:prSet presAssocID="{7D5AA44F-7DBD-4449-B0B7-0BA190745FC4}" presName="parentText" presStyleLbl="node1" presStyleIdx="2" presStyleCnt="4">
        <dgm:presLayoutVars>
          <dgm:chMax val="0"/>
          <dgm:bulletEnabled val="1"/>
        </dgm:presLayoutVars>
      </dgm:prSet>
      <dgm:spPr/>
      <dgm:t>
        <a:bodyPr/>
        <a:lstStyle/>
        <a:p>
          <a:endParaRPr lang="en-US"/>
        </a:p>
      </dgm:t>
    </dgm:pt>
    <dgm:pt modelId="{8DAEEC9D-6525-43BD-8C1B-9FB1C2EFBE22}" type="pres">
      <dgm:prSet presAssocID="{FE6538E6-1AD7-4896-B7E1-A3B8959FA636}" presName="spacer" presStyleCnt="0"/>
      <dgm:spPr/>
    </dgm:pt>
    <dgm:pt modelId="{8E47D534-D53C-41AF-8C40-00A32B13C16E}" type="pres">
      <dgm:prSet presAssocID="{ABEA4591-B9F1-4542-80C6-4CED6D4BF601}" presName="parentText" presStyleLbl="node1" presStyleIdx="3" presStyleCnt="4">
        <dgm:presLayoutVars>
          <dgm:chMax val="0"/>
          <dgm:bulletEnabled val="1"/>
        </dgm:presLayoutVars>
      </dgm:prSet>
      <dgm:spPr/>
      <dgm:t>
        <a:bodyPr/>
        <a:lstStyle/>
        <a:p>
          <a:endParaRPr lang="en-US"/>
        </a:p>
      </dgm:t>
    </dgm:pt>
  </dgm:ptLst>
  <dgm:cxnLst>
    <dgm:cxn modelId="{25E0E26E-8E8E-4F06-BBCE-7D760C441488}" type="presOf" srcId="{E6D02298-C3CA-4D33-B294-FA8D818B31A7}" destId="{91BA3078-16FB-4786-AED9-27C301C1BC74}" srcOrd="0" destOrd="0" presId="urn:microsoft.com/office/officeart/2005/8/layout/vList2"/>
    <dgm:cxn modelId="{8641BB9A-EC2C-48B3-BEA6-6F2425F3CCD0}" srcId="{0223BCB5-D8A2-464B-9F16-D47CD8EEF43A}" destId="{DC321958-5D05-48C1-AF87-0B4980C601DC}" srcOrd="0" destOrd="0" parTransId="{BC32D2AD-9911-457E-B1AF-D09F11B2D2CD}" sibTransId="{57134AF9-2068-4E2D-9FFB-B8DB98C94FC3}"/>
    <dgm:cxn modelId="{2229A869-93A7-4F6A-B720-B651D1EE462C}" srcId="{EF7066C2-B584-4EBF-A2D0-76B9E2010288}" destId="{ABEA4591-B9F1-4542-80C6-4CED6D4BF601}" srcOrd="3" destOrd="0" parTransId="{31CE6E12-2763-448F-ACD6-2F7D4D053FD3}" sibTransId="{4E03A436-5E6B-471D-BF21-3728A38BA6B5}"/>
    <dgm:cxn modelId="{1A642A1C-3934-4847-88E7-B9D211C50CEA}" srcId="{EF7066C2-B584-4EBF-A2D0-76B9E2010288}" destId="{7D5AA44F-7DBD-4449-B0B7-0BA190745FC4}" srcOrd="2" destOrd="0" parTransId="{D86D3EDE-08C9-4CD5-B814-0FB621C9DEC9}" sibTransId="{FE6538E6-1AD7-4896-B7E1-A3B8959FA636}"/>
    <dgm:cxn modelId="{93A8FEFB-E5D5-4665-8EBE-2E34711D8CE8}" type="presOf" srcId="{DC321958-5D05-48C1-AF87-0B4980C601DC}" destId="{DE9EC933-A7CD-4B55-BD4C-E0F8B78031DE}" srcOrd="0" destOrd="0" presId="urn:microsoft.com/office/officeart/2005/8/layout/vList2"/>
    <dgm:cxn modelId="{FC47F3AA-0045-4D19-BADE-5B83F0C5D83B}" srcId="{E6D02298-C3CA-4D33-B294-FA8D818B31A7}" destId="{F65BE4AC-CBBE-445C-8309-236D71054C93}" srcOrd="0" destOrd="0" parTransId="{8434D32F-8AF3-4470-B9DB-9E03F267BF7E}" sibTransId="{61FC98A6-6F16-4955-8BD9-E208CEA05518}"/>
    <dgm:cxn modelId="{E267A416-F38F-4B15-BEEE-5E62330AD4D4}" type="presOf" srcId="{F65BE4AC-CBBE-445C-8309-236D71054C93}" destId="{FC75CE98-C5F3-48E5-9B23-BDDD523B0CD1}" srcOrd="0" destOrd="0" presId="urn:microsoft.com/office/officeart/2005/8/layout/vList2"/>
    <dgm:cxn modelId="{60E7D97C-20AC-43F2-A423-7D887B82F058}" type="presOf" srcId="{ABEA4591-B9F1-4542-80C6-4CED6D4BF601}" destId="{8E47D534-D53C-41AF-8C40-00A32B13C16E}" srcOrd="0" destOrd="0" presId="urn:microsoft.com/office/officeart/2005/8/layout/vList2"/>
    <dgm:cxn modelId="{A19EADCE-E9C1-4270-9B41-E1CAAB486565}" type="presOf" srcId="{7D5AA44F-7DBD-4449-B0B7-0BA190745FC4}" destId="{5DDDAE08-37AE-4935-BF75-1DE1077EB27C}" srcOrd="0" destOrd="0" presId="urn:microsoft.com/office/officeart/2005/8/layout/vList2"/>
    <dgm:cxn modelId="{E87B3FB5-958A-485A-B8F8-DA91FF89F84F}" type="presOf" srcId="{0223BCB5-D8A2-464B-9F16-D47CD8EEF43A}" destId="{9C3FE648-D61F-4C37-827E-8DFF0A2584D6}" srcOrd="0" destOrd="0" presId="urn:microsoft.com/office/officeart/2005/8/layout/vList2"/>
    <dgm:cxn modelId="{49F8242A-539F-4E92-9BD2-3C643AA6B4EB}" srcId="{EF7066C2-B584-4EBF-A2D0-76B9E2010288}" destId="{E6D02298-C3CA-4D33-B294-FA8D818B31A7}" srcOrd="0" destOrd="0" parTransId="{AD0683DD-2144-4660-824A-90F1C215D10A}" sibTransId="{10D76378-8DA2-4E35-9FDD-9EA419B60995}"/>
    <dgm:cxn modelId="{EAF3597D-8F0A-4929-B604-AA8F6B58CE35}" type="presOf" srcId="{EF7066C2-B584-4EBF-A2D0-76B9E2010288}" destId="{BE2BAB79-7741-49D2-B8E9-39EE84C4356C}" srcOrd="0" destOrd="0" presId="urn:microsoft.com/office/officeart/2005/8/layout/vList2"/>
    <dgm:cxn modelId="{785AC27B-B43C-4C1C-BEFC-C5C35575F223}" srcId="{EF7066C2-B584-4EBF-A2D0-76B9E2010288}" destId="{0223BCB5-D8A2-464B-9F16-D47CD8EEF43A}" srcOrd="1" destOrd="0" parTransId="{E46BD9F0-3F5E-4B52-BE08-152F228774F6}" sibTransId="{F6CFA6D5-BC84-49B5-A85F-0307B0DCBFDB}"/>
    <dgm:cxn modelId="{75FC3CEB-9B6F-4ED7-A8C0-173435611077}" type="presParOf" srcId="{BE2BAB79-7741-49D2-B8E9-39EE84C4356C}" destId="{91BA3078-16FB-4786-AED9-27C301C1BC74}" srcOrd="0" destOrd="0" presId="urn:microsoft.com/office/officeart/2005/8/layout/vList2"/>
    <dgm:cxn modelId="{720FF3E8-9E0E-45DB-A3BE-366078A0F1AD}" type="presParOf" srcId="{BE2BAB79-7741-49D2-B8E9-39EE84C4356C}" destId="{FC75CE98-C5F3-48E5-9B23-BDDD523B0CD1}" srcOrd="1" destOrd="0" presId="urn:microsoft.com/office/officeart/2005/8/layout/vList2"/>
    <dgm:cxn modelId="{F421E745-0496-4B62-8803-10299C7C7B13}" type="presParOf" srcId="{BE2BAB79-7741-49D2-B8E9-39EE84C4356C}" destId="{9C3FE648-D61F-4C37-827E-8DFF0A2584D6}" srcOrd="2" destOrd="0" presId="urn:microsoft.com/office/officeart/2005/8/layout/vList2"/>
    <dgm:cxn modelId="{53F67C11-E16F-48DE-817E-4C0D73C8D7D1}" type="presParOf" srcId="{BE2BAB79-7741-49D2-B8E9-39EE84C4356C}" destId="{DE9EC933-A7CD-4B55-BD4C-E0F8B78031DE}" srcOrd="3" destOrd="0" presId="urn:microsoft.com/office/officeart/2005/8/layout/vList2"/>
    <dgm:cxn modelId="{033C2163-C499-4488-8B18-3E8C740ABF4E}" type="presParOf" srcId="{BE2BAB79-7741-49D2-B8E9-39EE84C4356C}" destId="{5DDDAE08-37AE-4935-BF75-1DE1077EB27C}" srcOrd="4" destOrd="0" presId="urn:microsoft.com/office/officeart/2005/8/layout/vList2"/>
    <dgm:cxn modelId="{F7442DBF-3517-44E4-A438-127DD5AAAB1B}" type="presParOf" srcId="{BE2BAB79-7741-49D2-B8E9-39EE84C4356C}" destId="{8DAEEC9D-6525-43BD-8C1B-9FB1C2EFBE22}" srcOrd="5" destOrd="0" presId="urn:microsoft.com/office/officeart/2005/8/layout/vList2"/>
    <dgm:cxn modelId="{59E17D61-6764-41DE-8330-31F603796F9F}" type="presParOf" srcId="{BE2BAB79-7741-49D2-B8E9-39EE84C4356C}" destId="{8E47D534-D53C-41AF-8C40-00A32B13C16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D901A9D-9BF4-42E3-92A5-AF00D32584C7}">
      <dgm:prSet phldrT="[Text]"/>
      <dgm:spPr>
        <a:solidFill>
          <a:srgbClr val="7030A0"/>
        </a:solidFill>
      </dgm:spPr>
      <dgm:t>
        <a:bodyPr/>
        <a:lstStyle/>
        <a:p>
          <a:r>
            <a:rPr lang="en-US" dirty="0" smtClean="0"/>
            <a:t>Overfitting</a:t>
          </a:r>
          <a:endParaRPr lang="en-US" dirty="0"/>
        </a:p>
      </dgm:t>
    </dgm:pt>
    <dgm:pt modelId="{5D8EDB3C-3580-42AD-AC7A-912743D0DD25}" type="parTrans" cxnId="{943198BD-4A12-4C7E-9C6A-3F3740C8EA00}">
      <dgm:prSet/>
      <dgm:spPr/>
      <dgm:t>
        <a:bodyPr/>
        <a:lstStyle/>
        <a:p>
          <a:endParaRPr lang="en-US"/>
        </a:p>
      </dgm:t>
    </dgm:pt>
    <dgm:pt modelId="{E0123E28-DCF1-45FF-8A5F-8FFB74CF6138}" type="sibTrans" cxnId="{943198BD-4A12-4C7E-9C6A-3F3740C8EA00}">
      <dgm:prSet/>
      <dgm:spPr/>
      <dgm:t>
        <a:bodyPr/>
        <a:lstStyle/>
        <a:p>
          <a:endParaRPr lang="en-US"/>
        </a:p>
      </dgm:t>
    </dgm:pt>
    <dgm:pt modelId="{4AFF8353-356A-4740-9E41-5DD900575A89}">
      <dgm:prSet phldrT="[Text]"/>
      <dgm:spPr/>
      <dgm:t>
        <a:bodyPr/>
        <a:lstStyle/>
        <a:p>
          <a:r>
            <a:rPr lang="en-US" b="0" i="0" dirty="0" smtClean="0"/>
            <a:t>Overfitting occurs when a model becomes too complex and </a:t>
          </a:r>
          <a:r>
            <a:rPr lang="en-US" b="0" i="0" dirty="0" smtClean="0">
              <a:solidFill>
                <a:srgbClr val="FF0000"/>
              </a:solidFill>
            </a:rPr>
            <a:t>captures noise </a:t>
          </a:r>
          <a:r>
            <a:rPr lang="en-US" b="0" i="0" dirty="0" smtClean="0"/>
            <a:t>or patterns unique to the training data, rather than generalizing well to unseen data.</a:t>
          </a:r>
          <a:endParaRPr lang="en-US" dirty="0"/>
        </a:p>
      </dgm:t>
    </dgm:pt>
    <dgm:pt modelId="{9E2AB6EA-7F2A-48F2-9223-2442B68E52C8}" type="parTrans" cxnId="{8942D550-FD31-432E-ADAD-AC237265703B}">
      <dgm:prSet/>
      <dgm:spPr/>
      <dgm:t>
        <a:bodyPr/>
        <a:lstStyle/>
        <a:p>
          <a:endParaRPr lang="en-US"/>
        </a:p>
      </dgm:t>
    </dgm:pt>
    <dgm:pt modelId="{8A470040-5B9A-42BE-AE04-B382A63D7689}" type="sibTrans" cxnId="{8942D550-FD31-432E-ADAD-AC237265703B}">
      <dgm:prSet/>
      <dgm:spPr/>
      <dgm:t>
        <a:bodyPr/>
        <a:lstStyle/>
        <a:p>
          <a:endParaRPr lang="en-US"/>
        </a:p>
      </dgm:t>
    </dgm:pt>
    <dgm:pt modelId="{736A3E8C-9A83-4B2B-9523-4EF8C19BB0F9}">
      <dgm:prSet phldrT="[Text]"/>
      <dgm:spPr/>
      <dgm:t>
        <a:bodyPr/>
        <a:lstStyle/>
        <a:p>
          <a:r>
            <a:rPr lang="en-US" b="0" i="0" dirty="0" smtClean="0"/>
            <a:t>In decision trees, this can happen when the tree grows too deep, creating too many branches that fit the training data perfectly but don't represent underlying patterns accurately.</a:t>
          </a:r>
          <a:endParaRPr lang="en-US" dirty="0"/>
        </a:p>
      </dgm:t>
    </dgm:pt>
    <dgm:pt modelId="{30DD52EC-BA80-4406-B072-A15251FEF668}" type="parTrans" cxnId="{50B967E5-B6A2-45AF-B9CF-7FC4236C530F}">
      <dgm:prSet/>
      <dgm:spPr/>
      <dgm:t>
        <a:bodyPr/>
        <a:lstStyle/>
        <a:p>
          <a:endParaRPr lang="en-US"/>
        </a:p>
      </dgm:t>
    </dgm:pt>
    <dgm:pt modelId="{DD0F6417-5CE7-4B00-8A80-962E8B4E8770}" type="sibTrans" cxnId="{50B967E5-B6A2-45AF-B9CF-7FC4236C530F}">
      <dgm:prSet/>
      <dgm:spPr/>
      <dgm:t>
        <a:bodyPr/>
        <a:lstStyle/>
        <a:p>
          <a:endParaRPr lang="en-US"/>
        </a:p>
      </dgm:t>
    </dgm:pt>
    <dgm:pt modelId="{E3AC6BCE-E267-4300-8BD7-9E1859555469}">
      <dgm:prSet phldrT="[Text]"/>
      <dgm:spPr>
        <a:solidFill>
          <a:srgbClr val="7030A0"/>
        </a:solidFill>
      </dgm:spPr>
      <dgm:t>
        <a:bodyPr/>
        <a:lstStyle/>
        <a:p>
          <a:r>
            <a:rPr lang="en-US" dirty="0" smtClean="0"/>
            <a:t>Tree pruning</a:t>
          </a:r>
          <a:endParaRPr lang="en-US" dirty="0"/>
        </a:p>
      </dgm:t>
    </dgm:pt>
    <dgm:pt modelId="{4DC74EBA-6676-4162-82A3-919EC1EB5D1E}" type="parTrans" cxnId="{6A5E8D4E-FAF2-490F-88C3-C019C5F077D3}">
      <dgm:prSet/>
      <dgm:spPr/>
      <dgm:t>
        <a:bodyPr/>
        <a:lstStyle/>
        <a:p>
          <a:endParaRPr lang="en-US"/>
        </a:p>
      </dgm:t>
    </dgm:pt>
    <dgm:pt modelId="{04672F0D-A898-4455-BAA2-2E4D3F7343DF}" type="sibTrans" cxnId="{6A5E8D4E-FAF2-490F-88C3-C019C5F077D3}">
      <dgm:prSet/>
      <dgm:spPr/>
      <dgm:t>
        <a:bodyPr/>
        <a:lstStyle/>
        <a:p>
          <a:endParaRPr lang="en-US"/>
        </a:p>
      </dgm:t>
    </dgm:pt>
    <dgm:pt modelId="{D2001A87-E25B-496D-8E03-BE7C33D77BFF}">
      <dgm:prSet phldrT="[Text]"/>
      <dgm:spPr/>
      <dgm:t>
        <a:bodyPr/>
        <a:lstStyle/>
        <a:p>
          <a:r>
            <a:rPr lang="en-US" b="0" i="0" dirty="0" smtClean="0"/>
            <a:t>Pruning is a technique that </a:t>
          </a:r>
          <a:r>
            <a:rPr lang="en-US" b="0" i="0" dirty="0" smtClean="0">
              <a:solidFill>
                <a:srgbClr val="FF0000"/>
              </a:solidFill>
            </a:rPr>
            <a:t>trims branches </a:t>
          </a:r>
          <a:r>
            <a:rPr lang="en-US" b="0" i="0" dirty="0" smtClean="0"/>
            <a:t>from a decision tree to reduce its complexity and prevent overfitting</a:t>
          </a:r>
          <a:endParaRPr lang="en-US" dirty="0"/>
        </a:p>
      </dgm:t>
    </dgm:pt>
    <dgm:pt modelId="{7ED346CA-3DBD-415C-8743-FDF995ACAF6E}" type="parTrans" cxnId="{6D51B71F-4A02-4234-B0C4-AE41CE8A7A98}">
      <dgm:prSet/>
      <dgm:spPr/>
      <dgm:t>
        <a:bodyPr/>
        <a:lstStyle/>
        <a:p>
          <a:endParaRPr lang="en-US"/>
        </a:p>
      </dgm:t>
    </dgm:pt>
    <dgm:pt modelId="{901869EC-0A8A-4139-B6BA-48328E00A1A4}" type="sibTrans" cxnId="{6D51B71F-4A02-4234-B0C4-AE41CE8A7A98}">
      <dgm:prSet/>
      <dgm:spPr/>
      <dgm:t>
        <a:bodyPr/>
        <a:lstStyle/>
        <a:p>
          <a:endParaRPr lang="en-US"/>
        </a:p>
      </dgm:t>
    </dgm:pt>
    <dgm:pt modelId="{20737C0E-150E-472C-A073-138C1130AFF4}">
      <dgm:prSet phldrT="[Text]"/>
      <dgm:spPr/>
      <dgm:t>
        <a:bodyPr/>
        <a:lstStyle/>
        <a:p>
          <a:r>
            <a:rPr lang="en-US" dirty="0" smtClean="0"/>
            <a:t>Types</a:t>
          </a:r>
          <a:endParaRPr lang="en-US" dirty="0"/>
        </a:p>
      </dgm:t>
    </dgm:pt>
    <dgm:pt modelId="{0B8FB87F-730F-4E5D-A1DC-9DAB7D902977}" type="parTrans" cxnId="{5038AC61-E18E-4FC4-9B98-9521A5840B92}">
      <dgm:prSet/>
      <dgm:spPr/>
      <dgm:t>
        <a:bodyPr/>
        <a:lstStyle/>
        <a:p>
          <a:endParaRPr lang="en-US"/>
        </a:p>
      </dgm:t>
    </dgm:pt>
    <dgm:pt modelId="{83FD7DBE-5E59-4144-9C37-218D91E28890}" type="sibTrans" cxnId="{5038AC61-E18E-4FC4-9B98-9521A5840B92}">
      <dgm:prSet/>
      <dgm:spPr/>
      <dgm:t>
        <a:bodyPr/>
        <a:lstStyle/>
        <a:p>
          <a:endParaRPr lang="en-US"/>
        </a:p>
      </dgm:t>
    </dgm:pt>
    <dgm:pt modelId="{66D9392E-FEB2-4C7E-AECD-6F8213BEE563}">
      <dgm:prSet phldrT="[Text]"/>
      <dgm:spPr/>
      <dgm:t>
        <a:bodyPr/>
        <a:lstStyle/>
        <a:p>
          <a:r>
            <a:rPr lang="en-US" dirty="0" smtClean="0"/>
            <a:t>Pre-pruning</a:t>
          </a:r>
          <a:endParaRPr lang="en-US" dirty="0"/>
        </a:p>
      </dgm:t>
    </dgm:pt>
    <dgm:pt modelId="{CC141181-A058-4239-BB21-917239DC1015}" type="parTrans" cxnId="{52D874F3-E6D2-4A15-A25B-3ECA626CF711}">
      <dgm:prSet/>
      <dgm:spPr/>
      <dgm:t>
        <a:bodyPr/>
        <a:lstStyle/>
        <a:p>
          <a:endParaRPr lang="en-US"/>
        </a:p>
      </dgm:t>
    </dgm:pt>
    <dgm:pt modelId="{8D299D9B-C2FE-402C-95A8-06D3D3F1103B}" type="sibTrans" cxnId="{52D874F3-E6D2-4A15-A25B-3ECA626CF711}">
      <dgm:prSet/>
      <dgm:spPr/>
      <dgm:t>
        <a:bodyPr/>
        <a:lstStyle/>
        <a:p>
          <a:endParaRPr lang="en-US"/>
        </a:p>
      </dgm:t>
    </dgm:pt>
    <dgm:pt modelId="{EAB1E71E-D055-47AF-9C12-4BF07067BA4D}">
      <dgm:prSet phldrT="[Text]"/>
      <dgm:spPr/>
      <dgm:t>
        <a:bodyPr/>
        <a:lstStyle/>
        <a:p>
          <a:r>
            <a:rPr lang="en-US" dirty="0" smtClean="0"/>
            <a:t>Post-pruning</a:t>
          </a:r>
          <a:endParaRPr lang="en-US" dirty="0"/>
        </a:p>
      </dgm:t>
    </dgm:pt>
    <dgm:pt modelId="{09B77158-9C04-48DF-BDC1-124A19678C2B}" type="parTrans" cxnId="{9F91A305-4DB0-41A3-8681-B3F7BD3F6C33}">
      <dgm:prSet/>
      <dgm:spPr/>
      <dgm:t>
        <a:bodyPr/>
        <a:lstStyle/>
        <a:p>
          <a:endParaRPr lang="en-US"/>
        </a:p>
      </dgm:t>
    </dgm:pt>
    <dgm:pt modelId="{84FF2D76-22D8-44C7-B98C-DFEBFDF4DA7E}" type="sibTrans" cxnId="{9F91A305-4DB0-41A3-8681-B3F7BD3F6C33}">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2" custScaleX="78125" custScaleY="45987">
        <dgm:presLayoutVars>
          <dgm:chMax val="1"/>
          <dgm:bulletEnabled val="1"/>
        </dgm:presLayoutVars>
      </dgm:prSet>
      <dgm:spPr/>
    </dgm:pt>
    <dgm:pt modelId="{5CE4BE56-3889-4FB6-98D5-9500E066B6A6}" type="pres">
      <dgm:prSet presAssocID="{9D901A9D-9BF4-42E3-92A5-AF00D32584C7}" presName="descendantText" presStyleLbl="alignAccFollowNode1" presStyleIdx="0" presStyleCnt="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DF584EAF-2D90-494E-B678-AE192F80DA74}" type="pres">
      <dgm:prSet presAssocID="{E3AC6BCE-E267-4300-8BD7-9E1859555469}" presName="linNode" presStyleCnt="0"/>
      <dgm:spPr/>
    </dgm:pt>
    <dgm:pt modelId="{0746FA92-D97C-40ED-8DC7-17500CA0016D}" type="pres">
      <dgm:prSet presAssocID="{E3AC6BCE-E267-4300-8BD7-9E1859555469}" presName="parentText" presStyleLbl="node1" presStyleIdx="1" presStyleCnt="2" custScaleX="78125" custScaleY="45987">
        <dgm:presLayoutVars>
          <dgm:chMax val="1"/>
          <dgm:bulletEnabled val="1"/>
        </dgm:presLayoutVars>
      </dgm:prSet>
      <dgm:spPr/>
      <dgm:t>
        <a:bodyPr/>
        <a:lstStyle/>
        <a:p>
          <a:endParaRPr lang="en-US"/>
        </a:p>
      </dgm:t>
    </dgm:pt>
    <dgm:pt modelId="{AF5459D1-D6E8-4927-A5A9-FECAEBBB1350}" type="pres">
      <dgm:prSet presAssocID="{E3AC6BCE-E267-4300-8BD7-9E1859555469}" presName="descendantText" presStyleLbl="alignAccFollowNode1" presStyleIdx="1" presStyleCnt="2">
        <dgm:presLayoutVars>
          <dgm:bulletEnabled val="1"/>
        </dgm:presLayoutVars>
      </dgm:prSet>
      <dgm:spPr/>
      <dgm:t>
        <a:bodyPr/>
        <a:lstStyle/>
        <a:p>
          <a:endParaRPr lang="en-US"/>
        </a:p>
      </dgm:t>
    </dgm:pt>
  </dgm:ptLst>
  <dgm:cxnLst>
    <dgm:cxn modelId="{6A5E8D4E-FAF2-490F-88C3-C019C5F077D3}" srcId="{0FAA44D7-C88F-4289-97EA-BD46B5AB0C1C}" destId="{E3AC6BCE-E267-4300-8BD7-9E1859555469}" srcOrd="1" destOrd="0" parTransId="{4DC74EBA-6676-4162-82A3-919EC1EB5D1E}" sibTransId="{04672F0D-A898-4455-BAA2-2E4D3F7343DF}"/>
    <dgm:cxn modelId="{2408D5B4-4A59-44D5-BC91-35B210AC8BF2}" type="presOf" srcId="{4AFF8353-356A-4740-9E41-5DD900575A89}" destId="{5CE4BE56-3889-4FB6-98D5-9500E066B6A6}" srcOrd="0" destOrd="0" presId="urn:microsoft.com/office/officeart/2005/8/layout/vList5"/>
    <dgm:cxn modelId="{FB4DFA9F-B660-463C-83DD-DF6A453EDE1D}" type="presOf" srcId="{20737C0E-150E-472C-A073-138C1130AFF4}" destId="{AF5459D1-D6E8-4927-A5A9-FECAEBBB1350}" srcOrd="0" destOrd="1" presId="urn:microsoft.com/office/officeart/2005/8/layout/vList5"/>
    <dgm:cxn modelId="{9A65F221-E4BC-47F4-8723-145D7B260781}" type="presOf" srcId="{EAB1E71E-D055-47AF-9C12-4BF07067BA4D}" destId="{AF5459D1-D6E8-4927-A5A9-FECAEBBB1350}" srcOrd="0" destOrd="3" presId="urn:microsoft.com/office/officeart/2005/8/layout/vList5"/>
    <dgm:cxn modelId="{38AF93D0-3ACD-42C5-94AB-03C017491991}" type="presOf" srcId="{9D901A9D-9BF4-42E3-92A5-AF00D32584C7}" destId="{A9E0F9A7-A17C-44F2-9C3E-1FE2E5727AA8}" srcOrd="0" destOrd="0" presId="urn:microsoft.com/office/officeart/2005/8/layout/vList5"/>
    <dgm:cxn modelId="{5038AC61-E18E-4FC4-9B98-9521A5840B92}" srcId="{E3AC6BCE-E267-4300-8BD7-9E1859555469}" destId="{20737C0E-150E-472C-A073-138C1130AFF4}" srcOrd="1" destOrd="0" parTransId="{0B8FB87F-730F-4E5D-A1DC-9DAB7D902977}" sibTransId="{83FD7DBE-5E59-4144-9C37-218D91E28890}"/>
    <dgm:cxn modelId="{52D874F3-E6D2-4A15-A25B-3ECA626CF711}" srcId="{20737C0E-150E-472C-A073-138C1130AFF4}" destId="{66D9392E-FEB2-4C7E-AECD-6F8213BEE563}" srcOrd="0" destOrd="0" parTransId="{CC141181-A058-4239-BB21-917239DC1015}" sibTransId="{8D299D9B-C2FE-402C-95A8-06D3D3F1103B}"/>
    <dgm:cxn modelId="{E5D93852-4DDF-4908-A8A9-5BAB8EF2651F}" type="presOf" srcId="{E3AC6BCE-E267-4300-8BD7-9E1859555469}" destId="{0746FA92-D97C-40ED-8DC7-17500CA0016D}" srcOrd="0" destOrd="0" presId="urn:microsoft.com/office/officeart/2005/8/layout/vList5"/>
    <dgm:cxn modelId="{9E1AA424-930C-468E-8251-A85B7F05C378}" type="presOf" srcId="{D2001A87-E25B-496D-8E03-BE7C33D77BFF}" destId="{AF5459D1-D6E8-4927-A5A9-FECAEBBB1350}" srcOrd="0" destOrd="0" presId="urn:microsoft.com/office/officeart/2005/8/layout/vList5"/>
    <dgm:cxn modelId="{9481A8F2-1CEB-45F8-80B2-F9D2274ABE96}" type="presOf" srcId="{0FAA44D7-C88F-4289-97EA-BD46B5AB0C1C}" destId="{23C01959-C827-44B0-B61D-F17AC2A28745}" srcOrd="0" destOrd="0" presId="urn:microsoft.com/office/officeart/2005/8/layout/vList5"/>
    <dgm:cxn modelId="{50B967E5-B6A2-45AF-B9CF-7FC4236C530F}" srcId="{9D901A9D-9BF4-42E3-92A5-AF00D32584C7}" destId="{736A3E8C-9A83-4B2B-9523-4EF8C19BB0F9}" srcOrd="1" destOrd="0" parTransId="{30DD52EC-BA80-4406-B072-A15251FEF668}" sibTransId="{DD0F6417-5CE7-4B00-8A80-962E8B4E8770}"/>
    <dgm:cxn modelId="{4CF69780-F1C4-4D35-AE7F-88A1DD8FBC0C}" type="presOf" srcId="{736A3E8C-9A83-4B2B-9523-4EF8C19BB0F9}" destId="{5CE4BE56-3889-4FB6-98D5-9500E066B6A6}" srcOrd="0" destOrd="1" presId="urn:microsoft.com/office/officeart/2005/8/layout/vList5"/>
    <dgm:cxn modelId="{A8CE04EF-6E10-4ED8-9359-01CB6CE2B896}" type="presOf" srcId="{66D9392E-FEB2-4C7E-AECD-6F8213BEE563}" destId="{AF5459D1-D6E8-4927-A5A9-FECAEBBB1350}" srcOrd="0" destOrd="2" presId="urn:microsoft.com/office/officeart/2005/8/layout/vList5"/>
    <dgm:cxn modelId="{6D51B71F-4A02-4234-B0C4-AE41CE8A7A98}" srcId="{E3AC6BCE-E267-4300-8BD7-9E1859555469}" destId="{D2001A87-E25B-496D-8E03-BE7C33D77BFF}" srcOrd="0" destOrd="0" parTransId="{7ED346CA-3DBD-415C-8743-FDF995ACAF6E}" sibTransId="{901869EC-0A8A-4139-B6BA-48328E00A1A4}"/>
    <dgm:cxn modelId="{9F91A305-4DB0-41A3-8681-B3F7BD3F6C33}" srcId="{20737C0E-150E-472C-A073-138C1130AFF4}" destId="{EAB1E71E-D055-47AF-9C12-4BF07067BA4D}" srcOrd="1" destOrd="0" parTransId="{09B77158-9C04-48DF-BDC1-124A19678C2B}" sibTransId="{84FF2D76-22D8-44C7-B98C-DFEBFDF4DA7E}"/>
    <dgm:cxn modelId="{8942D550-FD31-432E-ADAD-AC237265703B}" srcId="{9D901A9D-9BF4-42E3-92A5-AF00D32584C7}" destId="{4AFF8353-356A-4740-9E41-5DD900575A89}" srcOrd="0" destOrd="0" parTransId="{9E2AB6EA-7F2A-48F2-9223-2442B68E52C8}" sibTransId="{8A470040-5B9A-42BE-AE04-B382A63D7689}"/>
    <dgm:cxn modelId="{943198BD-4A12-4C7E-9C6A-3F3740C8EA00}" srcId="{0FAA44D7-C88F-4289-97EA-BD46B5AB0C1C}" destId="{9D901A9D-9BF4-42E3-92A5-AF00D32584C7}" srcOrd="0" destOrd="0" parTransId="{5D8EDB3C-3580-42AD-AC7A-912743D0DD25}" sibTransId="{E0123E28-DCF1-45FF-8A5F-8FFB74CF6138}"/>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632428D3-F245-4E99-B43A-03C3BE66A538}" type="presParOf" srcId="{23C01959-C827-44B0-B61D-F17AC2A28745}" destId="{31593121-1B2B-4D0E-901E-80C84035E488}" srcOrd="1" destOrd="0" presId="urn:microsoft.com/office/officeart/2005/8/layout/vList5"/>
    <dgm:cxn modelId="{469971D6-E754-46E3-A258-9DF4AB19B887}" type="presParOf" srcId="{23C01959-C827-44B0-B61D-F17AC2A28745}" destId="{DF584EAF-2D90-494E-B678-AE192F80DA74}" srcOrd="2" destOrd="0" presId="urn:microsoft.com/office/officeart/2005/8/layout/vList5"/>
    <dgm:cxn modelId="{179C3D81-AFCA-43A0-B069-6A055597261F}" type="presParOf" srcId="{DF584EAF-2D90-494E-B678-AE192F80DA74}" destId="{0746FA92-D97C-40ED-8DC7-17500CA0016D}" srcOrd="0" destOrd="0" presId="urn:microsoft.com/office/officeart/2005/8/layout/vList5"/>
    <dgm:cxn modelId="{8EB2670F-BAC9-42A6-A4FF-E99340640D75}" type="presParOf" srcId="{DF584EAF-2D90-494E-B678-AE192F80DA74}" destId="{AF5459D1-D6E8-4927-A5A9-FECAEBBB135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D901A9D-9BF4-42E3-92A5-AF00D32584C7}">
      <dgm:prSet phldrT="[Text]" custT="1"/>
      <dgm:spPr>
        <a:solidFill>
          <a:srgbClr val="7030A0"/>
        </a:solidFill>
      </dgm:spPr>
      <dgm:t>
        <a:bodyPr/>
        <a:lstStyle/>
        <a:p>
          <a:r>
            <a:rPr lang="en-US" sz="3200" dirty="0" smtClean="0"/>
            <a:t>Pre-pruning</a:t>
          </a:r>
          <a:endParaRPr lang="en-US" sz="3200" dirty="0"/>
        </a:p>
      </dgm:t>
    </dgm:pt>
    <dgm:pt modelId="{5D8EDB3C-3580-42AD-AC7A-912743D0DD25}" type="parTrans" cxnId="{943198BD-4A12-4C7E-9C6A-3F3740C8EA00}">
      <dgm:prSet/>
      <dgm:spPr/>
      <dgm:t>
        <a:bodyPr/>
        <a:lstStyle/>
        <a:p>
          <a:endParaRPr lang="en-US"/>
        </a:p>
      </dgm:t>
    </dgm:pt>
    <dgm:pt modelId="{E0123E28-DCF1-45FF-8A5F-8FFB74CF6138}" type="sibTrans" cxnId="{943198BD-4A12-4C7E-9C6A-3F3740C8EA00}">
      <dgm:prSet/>
      <dgm:spPr/>
      <dgm:t>
        <a:bodyPr/>
        <a:lstStyle/>
        <a:p>
          <a:endParaRPr lang="en-US"/>
        </a:p>
      </dgm:t>
    </dgm:pt>
    <dgm:pt modelId="{4AFF8353-356A-4740-9E41-5DD900575A89}">
      <dgm:prSet phldrT="[Text]"/>
      <dgm:spPr/>
      <dgm:t>
        <a:bodyPr/>
        <a:lstStyle/>
        <a:p>
          <a:r>
            <a:rPr lang="en-US" b="0" i="0" dirty="0" smtClean="0"/>
            <a:t>Stops the tree from growing too deep during training by using </a:t>
          </a:r>
          <a:r>
            <a:rPr lang="en-US" b="0" i="0" dirty="0" smtClean="0">
              <a:solidFill>
                <a:srgbClr val="FF0000"/>
              </a:solidFill>
            </a:rPr>
            <a:t>stopping criteria </a:t>
          </a:r>
          <a:r>
            <a:rPr lang="en-US" b="0" i="0" dirty="0" smtClean="0"/>
            <a:t>like:</a:t>
          </a:r>
          <a:endParaRPr lang="en-US" dirty="0"/>
        </a:p>
      </dgm:t>
    </dgm:pt>
    <dgm:pt modelId="{9E2AB6EA-7F2A-48F2-9223-2442B68E52C8}" type="parTrans" cxnId="{8942D550-FD31-432E-ADAD-AC237265703B}">
      <dgm:prSet/>
      <dgm:spPr/>
      <dgm:t>
        <a:bodyPr/>
        <a:lstStyle/>
        <a:p>
          <a:endParaRPr lang="en-US"/>
        </a:p>
      </dgm:t>
    </dgm:pt>
    <dgm:pt modelId="{8A470040-5B9A-42BE-AE04-B382A63D7689}" type="sibTrans" cxnId="{8942D550-FD31-432E-ADAD-AC237265703B}">
      <dgm:prSet/>
      <dgm:spPr/>
      <dgm:t>
        <a:bodyPr/>
        <a:lstStyle/>
        <a:p>
          <a:endParaRPr lang="en-US"/>
        </a:p>
      </dgm:t>
    </dgm:pt>
    <dgm:pt modelId="{E3AC6BCE-E267-4300-8BD7-9E1859555469}">
      <dgm:prSet phldrT="[Text]" custT="1"/>
      <dgm:spPr>
        <a:solidFill>
          <a:srgbClr val="7030A0"/>
        </a:solidFill>
      </dgm:spPr>
      <dgm:t>
        <a:bodyPr/>
        <a:lstStyle/>
        <a:p>
          <a:r>
            <a:rPr lang="en-US" sz="3200" dirty="0" smtClean="0"/>
            <a:t>Post-pruning</a:t>
          </a:r>
          <a:endParaRPr lang="en-US" sz="3200" dirty="0"/>
        </a:p>
      </dgm:t>
    </dgm:pt>
    <dgm:pt modelId="{4DC74EBA-6676-4162-82A3-919EC1EB5D1E}" type="parTrans" cxnId="{6A5E8D4E-FAF2-490F-88C3-C019C5F077D3}">
      <dgm:prSet/>
      <dgm:spPr/>
      <dgm:t>
        <a:bodyPr/>
        <a:lstStyle/>
        <a:p>
          <a:endParaRPr lang="en-US"/>
        </a:p>
      </dgm:t>
    </dgm:pt>
    <dgm:pt modelId="{04672F0D-A898-4455-BAA2-2E4D3F7343DF}" type="sibTrans" cxnId="{6A5E8D4E-FAF2-490F-88C3-C019C5F077D3}">
      <dgm:prSet/>
      <dgm:spPr/>
      <dgm:t>
        <a:bodyPr/>
        <a:lstStyle/>
        <a:p>
          <a:endParaRPr lang="en-US"/>
        </a:p>
      </dgm:t>
    </dgm:pt>
    <dgm:pt modelId="{D2001A87-E25B-496D-8E03-BE7C33D77BFF}">
      <dgm:prSet phldrT="[Text]"/>
      <dgm:spPr/>
      <dgm:t>
        <a:bodyPr/>
        <a:lstStyle/>
        <a:p>
          <a:r>
            <a:rPr lang="en-US" b="0" i="0" dirty="0" smtClean="0"/>
            <a:t>Grows the tree fully and then removes non-essential branches based on:</a:t>
          </a:r>
          <a:endParaRPr lang="en-US" dirty="0"/>
        </a:p>
      </dgm:t>
    </dgm:pt>
    <dgm:pt modelId="{7ED346CA-3DBD-415C-8743-FDF995ACAF6E}" type="parTrans" cxnId="{6D51B71F-4A02-4234-B0C4-AE41CE8A7A98}">
      <dgm:prSet/>
      <dgm:spPr/>
      <dgm:t>
        <a:bodyPr/>
        <a:lstStyle/>
        <a:p>
          <a:endParaRPr lang="en-US"/>
        </a:p>
      </dgm:t>
    </dgm:pt>
    <dgm:pt modelId="{901869EC-0A8A-4139-B6BA-48328E00A1A4}" type="sibTrans" cxnId="{6D51B71F-4A02-4234-B0C4-AE41CE8A7A98}">
      <dgm:prSet/>
      <dgm:spPr/>
      <dgm:t>
        <a:bodyPr/>
        <a:lstStyle/>
        <a:p>
          <a:endParaRPr lang="en-US"/>
        </a:p>
      </dgm:t>
    </dgm:pt>
    <dgm:pt modelId="{B09F3419-EE07-49EE-A0D1-304F627861A4}">
      <dgm:prSet phldrT="[Text]"/>
      <dgm:spPr/>
      <dgm:t>
        <a:bodyPr/>
        <a:lstStyle/>
        <a:p>
          <a:r>
            <a:rPr lang="en-US" dirty="0" smtClean="0"/>
            <a:t>Maximum depth of the tree</a:t>
          </a:r>
          <a:endParaRPr lang="en-US" dirty="0"/>
        </a:p>
      </dgm:t>
    </dgm:pt>
    <dgm:pt modelId="{AD18B000-C30C-480F-BE77-3C89DEFFAA21}" type="parTrans" cxnId="{07281235-E214-45E0-8437-F6FB991071B9}">
      <dgm:prSet/>
      <dgm:spPr/>
      <dgm:t>
        <a:bodyPr/>
        <a:lstStyle/>
        <a:p>
          <a:endParaRPr lang="en-US"/>
        </a:p>
      </dgm:t>
    </dgm:pt>
    <dgm:pt modelId="{7440C0B0-6D62-481E-A5EF-71A2E96717EA}" type="sibTrans" cxnId="{07281235-E214-45E0-8437-F6FB991071B9}">
      <dgm:prSet/>
      <dgm:spPr/>
      <dgm:t>
        <a:bodyPr/>
        <a:lstStyle/>
        <a:p>
          <a:endParaRPr lang="en-US"/>
        </a:p>
      </dgm:t>
    </dgm:pt>
    <dgm:pt modelId="{004DF9E8-6758-4C02-AFC4-4C1942BC59C1}">
      <dgm:prSet phldrT="[Text]"/>
      <dgm:spPr/>
      <dgm:t>
        <a:bodyPr/>
        <a:lstStyle/>
        <a:p>
          <a:r>
            <a:rPr lang="en-US" dirty="0" smtClean="0"/>
            <a:t>Minimum number of samples of leaf node</a:t>
          </a:r>
          <a:endParaRPr lang="en-US" dirty="0"/>
        </a:p>
      </dgm:t>
    </dgm:pt>
    <dgm:pt modelId="{31CC9D06-8030-4778-8512-F1541EAC9757}" type="parTrans" cxnId="{CE8A213B-A68F-4B19-A9DF-47C1F565433A}">
      <dgm:prSet/>
      <dgm:spPr/>
      <dgm:t>
        <a:bodyPr/>
        <a:lstStyle/>
        <a:p>
          <a:endParaRPr lang="en-US"/>
        </a:p>
      </dgm:t>
    </dgm:pt>
    <dgm:pt modelId="{EE8D8CED-14B3-49FB-A096-048BE9C6101A}" type="sibTrans" cxnId="{CE8A213B-A68F-4B19-A9DF-47C1F565433A}">
      <dgm:prSet/>
      <dgm:spPr/>
      <dgm:t>
        <a:bodyPr/>
        <a:lstStyle/>
        <a:p>
          <a:endParaRPr lang="en-US"/>
        </a:p>
      </dgm:t>
    </dgm:pt>
    <dgm:pt modelId="{8B749BB8-BAAD-48E9-92A9-AF144A4CD822}">
      <dgm:prSet phldrT="[Text]"/>
      <dgm:spPr/>
      <dgm:t>
        <a:bodyPr/>
        <a:lstStyle/>
        <a:p>
          <a:r>
            <a:rPr lang="en-US" dirty="0" smtClean="0"/>
            <a:t>Minimum reduction in impurity required for a split</a:t>
          </a:r>
          <a:endParaRPr lang="en-US" dirty="0"/>
        </a:p>
      </dgm:t>
    </dgm:pt>
    <dgm:pt modelId="{51F023E2-E8A8-4F0D-B859-94E0EF336E19}" type="parTrans" cxnId="{D70185D3-9726-4F93-B527-CA9740E9BED4}">
      <dgm:prSet/>
      <dgm:spPr/>
      <dgm:t>
        <a:bodyPr/>
        <a:lstStyle/>
        <a:p>
          <a:endParaRPr lang="en-US"/>
        </a:p>
      </dgm:t>
    </dgm:pt>
    <dgm:pt modelId="{9AC1BA14-CF79-4C40-902E-7B8BD336C920}" type="sibTrans" cxnId="{D70185D3-9726-4F93-B527-CA9740E9BED4}">
      <dgm:prSet/>
      <dgm:spPr/>
      <dgm:t>
        <a:bodyPr/>
        <a:lstStyle/>
        <a:p>
          <a:endParaRPr lang="en-US"/>
        </a:p>
      </dgm:t>
    </dgm:pt>
    <dgm:pt modelId="{43B56EC6-5437-4388-A8CB-6EC268A9C987}">
      <dgm:prSet phldrT="[Text]"/>
      <dgm:spPr/>
      <dgm:t>
        <a:bodyPr/>
        <a:lstStyle/>
        <a:p>
          <a:r>
            <a:rPr lang="en-US" dirty="0" smtClean="0"/>
            <a:t>Cost complexity pruning</a:t>
          </a:r>
          <a:endParaRPr lang="en-US" dirty="0"/>
        </a:p>
      </dgm:t>
    </dgm:pt>
    <dgm:pt modelId="{7FF834D5-6C8C-4B2B-B7E0-446289C18A6B}" type="parTrans" cxnId="{B1989E4C-D306-42B4-844E-E15F2ABCD28B}">
      <dgm:prSet/>
      <dgm:spPr/>
      <dgm:t>
        <a:bodyPr/>
        <a:lstStyle/>
        <a:p>
          <a:endParaRPr lang="en-US"/>
        </a:p>
      </dgm:t>
    </dgm:pt>
    <dgm:pt modelId="{9918DCD9-0560-42DE-BC68-86897ABD0CC7}" type="sibTrans" cxnId="{B1989E4C-D306-42B4-844E-E15F2ABCD28B}">
      <dgm:prSet/>
      <dgm:spPr/>
      <dgm:t>
        <a:bodyPr/>
        <a:lstStyle/>
        <a:p>
          <a:endParaRPr lang="en-US"/>
        </a:p>
      </dgm:t>
    </dgm:pt>
    <dgm:pt modelId="{5CFA5818-0E12-4AAA-A996-1A4A182C3E09}">
      <dgm:prSet phldrT="[Text]"/>
      <dgm:spPr/>
      <dgm:t>
        <a:bodyPr/>
        <a:lstStyle/>
        <a:p>
          <a:r>
            <a:rPr lang="en-US" dirty="0" smtClean="0"/>
            <a:t>Reduced error pruning</a:t>
          </a:r>
          <a:endParaRPr lang="en-US" dirty="0"/>
        </a:p>
      </dgm:t>
    </dgm:pt>
    <dgm:pt modelId="{54A05139-05F5-4330-B309-32FBEA175697}" type="parTrans" cxnId="{AD5FEDB5-BD22-4068-9BC0-B2B723A88338}">
      <dgm:prSet/>
      <dgm:spPr/>
      <dgm:t>
        <a:bodyPr/>
        <a:lstStyle/>
        <a:p>
          <a:endParaRPr lang="en-US"/>
        </a:p>
      </dgm:t>
    </dgm:pt>
    <dgm:pt modelId="{49401F24-E5BA-4560-9635-F89C4CFD7AAF}" type="sibTrans" cxnId="{AD5FEDB5-BD22-4068-9BC0-B2B723A88338}">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2" custScaleX="78125" custScaleY="45987">
        <dgm:presLayoutVars>
          <dgm:chMax val="1"/>
          <dgm:bulletEnabled val="1"/>
        </dgm:presLayoutVars>
      </dgm:prSet>
      <dgm:spPr/>
    </dgm:pt>
    <dgm:pt modelId="{5CE4BE56-3889-4FB6-98D5-9500E066B6A6}" type="pres">
      <dgm:prSet presAssocID="{9D901A9D-9BF4-42E3-92A5-AF00D32584C7}" presName="descendantText" presStyleLbl="alignAccFollowNode1" presStyleIdx="0" presStyleCnt="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DF584EAF-2D90-494E-B678-AE192F80DA74}" type="pres">
      <dgm:prSet presAssocID="{E3AC6BCE-E267-4300-8BD7-9E1859555469}" presName="linNode" presStyleCnt="0"/>
      <dgm:spPr/>
    </dgm:pt>
    <dgm:pt modelId="{0746FA92-D97C-40ED-8DC7-17500CA0016D}" type="pres">
      <dgm:prSet presAssocID="{E3AC6BCE-E267-4300-8BD7-9E1859555469}" presName="parentText" presStyleLbl="node1" presStyleIdx="1" presStyleCnt="2" custScaleX="78125" custScaleY="45987">
        <dgm:presLayoutVars>
          <dgm:chMax val="1"/>
          <dgm:bulletEnabled val="1"/>
        </dgm:presLayoutVars>
      </dgm:prSet>
      <dgm:spPr/>
      <dgm:t>
        <a:bodyPr/>
        <a:lstStyle/>
        <a:p>
          <a:endParaRPr lang="en-US"/>
        </a:p>
      </dgm:t>
    </dgm:pt>
    <dgm:pt modelId="{AF5459D1-D6E8-4927-A5A9-FECAEBBB1350}" type="pres">
      <dgm:prSet presAssocID="{E3AC6BCE-E267-4300-8BD7-9E1859555469}" presName="descendantText" presStyleLbl="alignAccFollowNode1" presStyleIdx="1" presStyleCnt="2">
        <dgm:presLayoutVars>
          <dgm:bulletEnabled val="1"/>
        </dgm:presLayoutVars>
      </dgm:prSet>
      <dgm:spPr/>
      <dgm:t>
        <a:bodyPr/>
        <a:lstStyle/>
        <a:p>
          <a:endParaRPr lang="en-US"/>
        </a:p>
      </dgm:t>
    </dgm:pt>
  </dgm:ptLst>
  <dgm:cxnLst>
    <dgm:cxn modelId="{C3F4E462-4B44-4CD8-B71C-FE87287F0613}" type="presOf" srcId="{004DF9E8-6758-4C02-AFC4-4C1942BC59C1}" destId="{5CE4BE56-3889-4FB6-98D5-9500E066B6A6}" srcOrd="0" destOrd="2" presId="urn:microsoft.com/office/officeart/2005/8/layout/vList5"/>
    <dgm:cxn modelId="{F3BF966D-85FD-43A0-9C3D-EC0B39EF3AE6}" type="presOf" srcId="{5CFA5818-0E12-4AAA-A996-1A4A182C3E09}" destId="{AF5459D1-D6E8-4927-A5A9-FECAEBBB1350}" srcOrd="0" destOrd="2" presId="urn:microsoft.com/office/officeart/2005/8/layout/vList5"/>
    <dgm:cxn modelId="{9E1AA424-930C-468E-8251-A85B7F05C378}" type="presOf" srcId="{D2001A87-E25B-496D-8E03-BE7C33D77BFF}" destId="{AF5459D1-D6E8-4927-A5A9-FECAEBBB1350}" srcOrd="0" destOrd="0" presId="urn:microsoft.com/office/officeart/2005/8/layout/vList5"/>
    <dgm:cxn modelId="{6A5E8D4E-FAF2-490F-88C3-C019C5F077D3}" srcId="{0FAA44D7-C88F-4289-97EA-BD46B5AB0C1C}" destId="{E3AC6BCE-E267-4300-8BD7-9E1859555469}" srcOrd="1" destOrd="0" parTransId="{4DC74EBA-6676-4162-82A3-919EC1EB5D1E}" sibTransId="{04672F0D-A898-4455-BAA2-2E4D3F7343DF}"/>
    <dgm:cxn modelId="{9481A8F2-1CEB-45F8-80B2-F9D2274ABE96}" type="presOf" srcId="{0FAA44D7-C88F-4289-97EA-BD46B5AB0C1C}" destId="{23C01959-C827-44B0-B61D-F17AC2A28745}" srcOrd="0" destOrd="0" presId="urn:microsoft.com/office/officeart/2005/8/layout/vList5"/>
    <dgm:cxn modelId="{2C21A606-196B-4845-B79F-B8C227866487}" type="presOf" srcId="{8B749BB8-BAAD-48E9-92A9-AF144A4CD822}" destId="{5CE4BE56-3889-4FB6-98D5-9500E066B6A6}" srcOrd="0" destOrd="3" presId="urn:microsoft.com/office/officeart/2005/8/layout/vList5"/>
    <dgm:cxn modelId="{2408D5B4-4A59-44D5-BC91-35B210AC8BF2}" type="presOf" srcId="{4AFF8353-356A-4740-9E41-5DD900575A89}" destId="{5CE4BE56-3889-4FB6-98D5-9500E066B6A6}"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CE8A213B-A68F-4B19-A9DF-47C1F565433A}" srcId="{9D901A9D-9BF4-42E3-92A5-AF00D32584C7}" destId="{004DF9E8-6758-4C02-AFC4-4C1942BC59C1}" srcOrd="2" destOrd="0" parTransId="{31CC9D06-8030-4778-8512-F1541EAC9757}" sibTransId="{EE8D8CED-14B3-49FB-A096-048BE9C6101A}"/>
    <dgm:cxn modelId="{6D51B71F-4A02-4234-B0C4-AE41CE8A7A98}" srcId="{E3AC6BCE-E267-4300-8BD7-9E1859555469}" destId="{D2001A87-E25B-496D-8E03-BE7C33D77BFF}" srcOrd="0" destOrd="0" parTransId="{7ED346CA-3DBD-415C-8743-FDF995ACAF6E}" sibTransId="{901869EC-0A8A-4139-B6BA-48328E00A1A4}"/>
    <dgm:cxn modelId="{7A5C4981-289F-4558-9CAF-CA5A555691D1}" type="presOf" srcId="{43B56EC6-5437-4388-A8CB-6EC268A9C987}" destId="{AF5459D1-D6E8-4927-A5A9-FECAEBBB1350}" srcOrd="0" destOrd="1" presId="urn:microsoft.com/office/officeart/2005/8/layout/vList5"/>
    <dgm:cxn modelId="{8942D550-FD31-432E-ADAD-AC237265703B}" srcId="{9D901A9D-9BF4-42E3-92A5-AF00D32584C7}" destId="{4AFF8353-356A-4740-9E41-5DD900575A89}" srcOrd="0" destOrd="0" parTransId="{9E2AB6EA-7F2A-48F2-9223-2442B68E52C8}" sibTransId="{8A470040-5B9A-42BE-AE04-B382A63D7689}"/>
    <dgm:cxn modelId="{B1989E4C-D306-42B4-844E-E15F2ABCD28B}" srcId="{E3AC6BCE-E267-4300-8BD7-9E1859555469}" destId="{43B56EC6-5437-4388-A8CB-6EC268A9C987}" srcOrd="1" destOrd="0" parTransId="{7FF834D5-6C8C-4B2B-B7E0-446289C18A6B}" sibTransId="{9918DCD9-0560-42DE-BC68-86897ABD0CC7}"/>
    <dgm:cxn modelId="{04508689-CCB5-4ABA-80FC-CA08E6BD98C5}" type="presOf" srcId="{B09F3419-EE07-49EE-A0D1-304F627861A4}" destId="{5CE4BE56-3889-4FB6-98D5-9500E066B6A6}" srcOrd="0" destOrd="1" presId="urn:microsoft.com/office/officeart/2005/8/layout/vList5"/>
    <dgm:cxn modelId="{D70185D3-9726-4F93-B527-CA9740E9BED4}" srcId="{9D901A9D-9BF4-42E3-92A5-AF00D32584C7}" destId="{8B749BB8-BAAD-48E9-92A9-AF144A4CD822}" srcOrd="3" destOrd="0" parTransId="{51F023E2-E8A8-4F0D-B859-94E0EF336E19}" sibTransId="{9AC1BA14-CF79-4C40-902E-7B8BD336C920}"/>
    <dgm:cxn modelId="{07281235-E214-45E0-8437-F6FB991071B9}" srcId="{9D901A9D-9BF4-42E3-92A5-AF00D32584C7}" destId="{B09F3419-EE07-49EE-A0D1-304F627861A4}" srcOrd="1" destOrd="0" parTransId="{AD18B000-C30C-480F-BE77-3C89DEFFAA21}" sibTransId="{7440C0B0-6D62-481E-A5EF-71A2E96717EA}"/>
    <dgm:cxn modelId="{AD5FEDB5-BD22-4068-9BC0-B2B723A88338}" srcId="{E3AC6BCE-E267-4300-8BD7-9E1859555469}" destId="{5CFA5818-0E12-4AAA-A996-1A4A182C3E09}" srcOrd="2" destOrd="0" parTransId="{54A05139-05F5-4330-B309-32FBEA175697}" sibTransId="{49401F24-E5BA-4560-9635-F89C4CFD7AAF}"/>
    <dgm:cxn modelId="{38AF93D0-3ACD-42C5-94AB-03C017491991}" type="presOf" srcId="{9D901A9D-9BF4-42E3-92A5-AF00D32584C7}" destId="{A9E0F9A7-A17C-44F2-9C3E-1FE2E5727AA8}" srcOrd="0" destOrd="0" presId="urn:microsoft.com/office/officeart/2005/8/layout/vList5"/>
    <dgm:cxn modelId="{E5D93852-4DDF-4908-A8A9-5BAB8EF2651F}" type="presOf" srcId="{E3AC6BCE-E267-4300-8BD7-9E1859555469}" destId="{0746FA92-D97C-40ED-8DC7-17500CA0016D}"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632428D3-F245-4E99-B43A-03C3BE66A538}" type="presParOf" srcId="{23C01959-C827-44B0-B61D-F17AC2A28745}" destId="{31593121-1B2B-4D0E-901E-80C84035E488}" srcOrd="1" destOrd="0" presId="urn:microsoft.com/office/officeart/2005/8/layout/vList5"/>
    <dgm:cxn modelId="{469971D6-E754-46E3-A258-9DF4AB19B887}" type="presParOf" srcId="{23C01959-C827-44B0-B61D-F17AC2A28745}" destId="{DF584EAF-2D90-494E-B678-AE192F80DA74}" srcOrd="2" destOrd="0" presId="urn:microsoft.com/office/officeart/2005/8/layout/vList5"/>
    <dgm:cxn modelId="{179C3D81-AFCA-43A0-B069-6A055597261F}" type="presParOf" srcId="{DF584EAF-2D90-494E-B678-AE192F80DA74}" destId="{0746FA92-D97C-40ED-8DC7-17500CA0016D}" srcOrd="0" destOrd="0" presId="urn:microsoft.com/office/officeart/2005/8/layout/vList5"/>
    <dgm:cxn modelId="{8EB2670F-BAC9-42A6-A4FF-E99340640D75}" type="presParOf" srcId="{DF584EAF-2D90-494E-B678-AE192F80DA74}" destId="{AF5459D1-D6E8-4927-A5A9-FECAEBBB135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D901A9D-9BF4-42E3-92A5-AF00D32584C7}">
      <dgm:prSet phldrT="[Text]" custT="1"/>
      <dgm:spPr>
        <a:solidFill>
          <a:srgbClr val="7030A0"/>
        </a:solidFill>
      </dgm:spPr>
      <dgm:t>
        <a:bodyPr/>
        <a:lstStyle/>
        <a:p>
          <a:r>
            <a:rPr lang="en-US" sz="3200" dirty="0" smtClean="0"/>
            <a:t>Overfitting example</a:t>
          </a:r>
          <a:endParaRPr lang="en-US" sz="3200" dirty="0"/>
        </a:p>
      </dgm:t>
    </dgm:pt>
    <dgm:pt modelId="{5D8EDB3C-3580-42AD-AC7A-912743D0DD25}" type="parTrans" cxnId="{943198BD-4A12-4C7E-9C6A-3F3740C8EA00}">
      <dgm:prSet/>
      <dgm:spPr/>
      <dgm:t>
        <a:bodyPr/>
        <a:lstStyle/>
        <a:p>
          <a:endParaRPr lang="en-US"/>
        </a:p>
      </dgm:t>
    </dgm:pt>
    <dgm:pt modelId="{E0123E28-DCF1-45FF-8A5F-8FFB74CF6138}" type="sibTrans" cxnId="{943198BD-4A12-4C7E-9C6A-3F3740C8EA00}">
      <dgm:prSet/>
      <dgm:spPr/>
      <dgm:t>
        <a:bodyPr/>
        <a:lstStyle/>
        <a:p>
          <a:endParaRPr lang="en-US"/>
        </a:p>
      </dgm:t>
    </dgm:pt>
    <dgm:pt modelId="{4AFF8353-356A-4740-9E41-5DD900575A89}">
      <dgm:prSet phldrT="[Text]"/>
      <dgm:spPr/>
      <dgm:t>
        <a:bodyPr/>
        <a:lstStyle/>
        <a:p>
          <a:r>
            <a:rPr lang="en-US" b="0" i="0" dirty="0" smtClean="0"/>
            <a:t>Imagine training a decision tree to predict whether a customer will buy a product based on their age, income, and browsing history.</a:t>
          </a:r>
          <a:endParaRPr lang="en-US" dirty="0"/>
        </a:p>
      </dgm:t>
    </dgm:pt>
    <dgm:pt modelId="{9E2AB6EA-7F2A-48F2-9223-2442B68E52C8}" type="parTrans" cxnId="{8942D550-FD31-432E-ADAD-AC237265703B}">
      <dgm:prSet/>
      <dgm:spPr/>
      <dgm:t>
        <a:bodyPr/>
        <a:lstStyle/>
        <a:p>
          <a:endParaRPr lang="en-US"/>
        </a:p>
      </dgm:t>
    </dgm:pt>
    <dgm:pt modelId="{8A470040-5B9A-42BE-AE04-B382A63D7689}" type="sibTrans" cxnId="{8942D550-FD31-432E-ADAD-AC237265703B}">
      <dgm:prSet/>
      <dgm:spPr/>
      <dgm:t>
        <a:bodyPr/>
        <a:lstStyle/>
        <a:p>
          <a:endParaRPr lang="en-US"/>
        </a:p>
      </dgm:t>
    </dgm:pt>
    <dgm:pt modelId="{E3AC6BCE-E267-4300-8BD7-9E1859555469}">
      <dgm:prSet phldrT="[Text]" custT="1"/>
      <dgm:spPr>
        <a:solidFill>
          <a:srgbClr val="7030A0"/>
        </a:solidFill>
      </dgm:spPr>
      <dgm:t>
        <a:bodyPr/>
        <a:lstStyle/>
        <a:p>
          <a:r>
            <a:rPr lang="en-US" sz="3200" dirty="0" smtClean="0"/>
            <a:t>Pruning</a:t>
          </a:r>
          <a:endParaRPr lang="en-US" sz="3200" dirty="0"/>
        </a:p>
      </dgm:t>
    </dgm:pt>
    <dgm:pt modelId="{4DC74EBA-6676-4162-82A3-919EC1EB5D1E}" type="parTrans" cxnId="{6A5E8D4E-FAF2-490F-88C3-C019C5F077D3}">
      <dgm:prSet/>
      <dgm:spPr/>
      <dgm:t>
        <a:bodyPr/>
        <a:lstStyle/>
        <a:p>
          <a:endParaRPr lang="en-US"/>
        </a:p>
      </dgm:t>
    </dgm:pt>
    <dgm:pt modelId="{04672F0D-A898-4455-BAA2-2E4D3F7343DF}" type="sibTrans" cxnId="{6A5E8D4E-FAF2-490F-88C3-C019C5F077D3}">
      <dgm:prSet/>
      <dgm:spPr/>
      <dgm:t>
        <a:bodyPr/>
        <a:lstStyle/>
        <a:p>
          <a:endParaRPr lang="en-US"/>
        </a:p>
      </dgm:t>
    </dgm:pt>
    <dgm:pt modelId="{D2001A87-E25B-496D-8E03-BE7C33D77BFF}">
      <dgm:prSet phldrT="[Text]"/>
      <dgm:spPr/>
      <dgm:t>
        <a:bodyPr/>
        <a:lstStyle/>
        <a:p>
          <a:r>
            <a:rPr lang="en-US" b="0" i="0" dirty="0" smtClean="0"/>
            <a:t>Pruning </a:t>
          </a:r>
          <a:r>
            <a:rPr lang="en-US" b="0" i="0" dirty="0" smtClean="0">
              <a:solidFill>
                <a:srgbClr val="FF0000"/>
              </a:solidFill>
            </a:rPr>
            <a:t>removes branches </a:t>
          </a:r>
          <a:r>
            <a:rPr lang="en-US" b="0" i="0" dirty="0" smtClean="0"/>
            <a:t>that are overly specific to the training data and likely to lead to overfitting.</a:t>
          </a:r>
          <a:endParaRPr lang="en-US" dirty="0"/>
        </a:p>
      </dgm:t>
    </dgm:pt>
    <dgm:pt modelId="{7ED346CA-3DBD-415C-8743-FDF995ACAF6E}" type="parTrans" cxnId="{6D51B71F-4A02-4234-B0C4-AE41CE8A7A98}">
      <dgm:prSet/>
      <dgm:spPr/>
      <dgm:t>
        <a:bodyPr/>
        <a:lstStyle/>
        <a:p>
          <a:endParaRPr lang="en-US"/>
        </a:p>
      </dgm:t>
    </dgm:pt>
    <dgm:pt modelId="{901869EC-0A8A-4139-B6BA-48328E00A1A4}" type="sibTrans" cxnId="{6D51B71F-4A02-4234-B0C4-AE41CE8A7A98}">
      <dgm:prSet/>
      <dgm:spPr/>
      <dgm:t>
        <a:bodyPr/>
        <a:lstStyle/>
        <a:p>
          <a:endParaRPr lang="en-US"/>
        </a:p>
      </dgm:t>
    </dgm:pt>
    <dgm:pt modelId="{DCEA7D3D-3FD8-480D-B0C9-9821D275C99C}">
      <dgm:prSet/>
      <dgm:spPr/>
      <dgm:t>
        <a:bodyPr/>
        <a:lstStyle/>
        <a:p>
          <a:r>
            <a:rPr lang="en-US" b="0" i="0" dirty="0" smtClean="0"/>
            <a:t>If the tree grows too deep, it might capture patterns like "customers who are 35 years old, make $50,000, and viewed product X always buy product Y," which might not hold true for new customers.</a:t>
          </a:r>
          <a:endParaRPr lang="en-US" b="0" i="0" dirty="0"/>
        </a:p>
      </dgm:t>
    </dgm:pt>
    <dgm:pt modelId="{DB699E0F-A11E-4D1E-B964-3EF3BBBC25C5}" type="parTrans" cxnId="{8A7ED9C7-29ED-4D0D-AFDE-89871CDCC0E8}">
      <dgm:prSet/>
      <dgm:spPr/>
      <dgm:t>
        <a:bodyPr/>
        <a:lstStyle/>
        <a:p>
          <a:endParaRPr lang="en-US"/>
        </a:p>
      </dgm:t>
    </dgm:pt>
    <dgm:pt modelId="{E2E1D3AA-9DE5-40D9-8EE0-B49F9D902F8E}" type="sibTrans" cxnId="{8A7ED9C7-29ED-4D0D-AFDE-89871CDCC0E8}">
      <dgm:prSet/>
      <dgm:spPr/>
      <dgm:t>
        <a:bodyPr/>
        <a:lstStyle/>
        <a:p>
          <a:endParaRPr lang="en-US"/>
        </a:p>
      </dgm:t>
    </dgm:pt>
    <dgm:pt modelId="{7C19BADB-837D-4846-A441-9AA8D08750DB}">
      <dgm:prSet/>
      <dgm:spPr/>
      <dgm:t>
        <a:bodyPr/>
        <a:lstStyle/>
        <a:p>
          <a:r>
            <a:rPr lang="en-US" b="0" i="0" dirty="0" smtClean="0"/>
            <a:t>In the example, pruning might remove a branch that only applies to a </a:t>
          </a:r>
          <a:r>
            <a:rPr lang="en-US" b="0" i="0" dirty="0" smtClean="0">
              <a:solidFill>
                <a:srgbClr val="FF0000"/>
              </a:solidFill>
            </a:rPr>
            <a:t>small subset of customers</a:t>
          </a:r>
          <a:r>
            <a:rPr lang="en-US" b="0" i="0" dirty="0" smtClean="0"/>
            <a:t> with very specific characteristics.</a:t>
          </a:r>
          <a:endParaRPr lang="en-US" b="0" i="0" dirty="0"/>
        </a:p>
      </dgm:t>
    </dgm:pt>
    <dgm:pt modelId="{8E86F701-9AC5-4F95-A561-52DFA8717CFA}" type="parTrans" cxnId="{2ADFAF58-8AF1-46E4-8A5C-5E0E9F00B8C4}">
      <dgm:prSet/>
      <dgm:spPr/>
      <dgm:t>
        <a:bodyPr/>
        <a:lstStyle/>
        <a:p>
          <a:endParaRPr lang="en-US"/>
        </a:p>
      </dgm:t>
    </dgm:pt>
    <dgm:pt modelId="{29771221-814A-4B55-95BE-537B16B29665}" type="sibTrans" cxnId="{2ADFAF58-8AF1-46E4-8A5C-5E0E9F00B8C4}">
      <dgm:prSet/>
      <dgm:spPr/>
      <dgm:t>
        <a:bodyPr/>
        <a:lstStyle/>
        <a:p>
          <a:endParaRPr lang="en-US"/>
        </a:p>
      </dgm:t>
    </dgm:pt>
    <dgm:pt modelId="{86437024-EF96-4728-B73E-C62FDDF42E82}">
      <dgm:prSet/>
      <dgm:spPr/>
      <dgm:t>
        <a:bodyPr/>
        <a:lstStyle/>
        <a:p>
          <a:r>
            <a:rPr lang="en-US" b="0" i="0" dirty="0" smtClean="0"/>
            <a:t>This leads to a simpler, more </a:t>
          </a:r>
          <a:r>
            <a:rPr lang="en-US" b="0" i="0" dirty="0" smtClean="0">
              <a:solidFill>
                <a:srgbClr val="FF0000"/>
              </a:solidFill>
            </a:rPr>
            <a:t>generalizable</a:t>
          </a:r>
          <a:r>
            <a:rPr lang="en-US" b="0" i="0" dirty="0" smtClean="0"/>
            <a:t> tree that captures broader patterns and predicts more accurately on unseen data.</a:t>
          </a:r>
          <a:endParaRPr lang="en-US" b="0" i="0" dirty="0"/>
        </a:p>
      </dgm:t>
    </dgm:pt>
    <dgm:pt modelId="{28E1DA2D-880A-4C81-BEA3-AD1B2031F61F}" type="parTrans" cxnId="{32822151-1FE0-42A4-B2A8-F26EDCDB0A66}">
      <dgm:prSet/>
      <dgm:spPr/>
      <dgm:t>
        <a:bodyPr/>
        <a:lstStyle/>
        <a:p>
          <a:endParaRPr lang="en-US"/>
        </a:p>
      </dgm:t>
    </dgm:pt>
    <dgm:pt modelId="{71B288CC-C586-4404-816D-27975E5FDE04}" type="sibTrans" cxnId="{32822151-1FE0-42A4-B2A8-F26EDCDB0A66}">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2" custScaleX="78125" custScaleY="45987">
        <dgm:presLayoutVars>
          <dgm:chMax val="1"/>
          <dgm:bulletEnabled val="1"/>
        </dgm:presLayoutVars>
      </dgm:prSet>
      <dgm:spPr/>
    </dgm:pt>
    <dgm:pt modelId="{5CE4BE56-3889-4FB6-98D5-9500E066B6A6}" type="pres">
      <dgm:prSet presAssocID="{9D901A9D-9BF4-42E3-92A5-AF00D32584C7}" presName="descendantText" presStyleLbl="alignAccFollowNode1" presStyleIdx="0" presStyleCnt="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DF584EAF-2D90-494E-B678-AE192F80DA74}" type="pres">
      <dgm:prSet presAssocID="{E3AC6BCE-E267-4300-8BD7-9E1859555469}" presName="linNode" presStyleCnt="0"/>
      <dgm:spPr/>
    </dgm:pt>
    <dgm:pt modelId="{0746FA92-D97C-40ED-8DC7-17500CA0016D}" type="pres">
      <dgm:prSet presAssocID="{E3AC6BCE-E267-4300-8BD7-9E1859555469}" presName="parentText" presStyleLbl="node1" presStyleIdx="1" presStyleCnt="2" custScaleX="78125" custScaleY="45987">
        <dgm:presLayoutVars>
          <dgm:chMax val="1"/>
          <dgm:bulletEnabled val="1"/>
        </dgm:presLayoutVars>
      </dgm:prSet>
      <dgm:spPr/>
      <dgm:t>
        <a:bodyPr/>
        <a:lstStyle/>
        <a:p>
          <a:endParaRPr lang="en-US"/>
        </a:p>
      </dgm:t>
    </dgm:pt>
    <dgm:pt modelId="{AF5459D1-D6E8-4927-A5A9-FECAEBBB1350}" type="pres">
      <dgm:prSet presAssocID="{E3AC6BCE-E267-4300-8BD7-9E1859555469}" presName="descendantText" presStyleLbl="alignAccFollowNode1" presStyleIdx="1" presStyleCnt="2">
        <dgm:presLayoutVars>
          <dgm:bulletEnabled val="1"/>
        </dgm:presLayoutVars>
      </dgm:prSet>
      <dgm:spPr/>
      <dgm:t>
        <a:bodyPr/>
        <a:lstStyle/>
        <a:p>
          <a:endParaRPr lang="en-US"/>
        </a:p>
      </dgm:t>
    </dgm:pt>
  </dgm:ptLst>
  <dgm:cxnLst>
    <dgm:cxn modelId="{2E9E310B-BA95-408A-84DD-287A340E45F3}" type="presOf" srcId="{86437024-EF96-4728-B73E-C62FDDF42E82}" destId="{AF5459D1-D6E8-4927-A5A9-FECAEBBB1350}" srcOrd="0" destOrd="2" presId="urn:microsoft.com/office/officeart/2005/8/layout/vList5"/>
    <dgm:cxn modelId="{32822151-1FE0-42A4-B2A8-F26EDCDB0A66}" srcId="{E3AC6BCE-E267-4300-8BD7-9E1859555469}" destId="{86437024-EF96-4728-B73E-C62FDDF42E82}" srcOrd="2" destOrd="0" parTransId="{28E1DA2D-880A-4C81-BEA3-AD1B2031F61F}" sibTransId="{71B288CC-C586-4404-816D-27975E5FDE04}"/>
    <dgm:cxn modelId="{9E1AA424-930C-468E-8251-A85B7F05C378}" type="presOf" srcId="{D2001A87-E25B-496D-8E03-BE7C33D77BFF}" destId="{AF5459D1-D6E8-4927-A5A9-FECAEBBB1350}" srcOrd="0" destOrd="0" presId="urn:microsoft.com/office/officeart/2005/8/layout/vList5"/>
    <dgm:cxn modelId="{6A5E8D4E-FAF2-490F-88C3-C019C5F077D3}" srcId="{0FAA44D7-C88F-4289-97EA-BD46B5AB0C1C}" destId="{E3AC6BCE-E267-4300-8BD7-9E1859555469}" srcOrd="1" destOrd="0" parTransId="{4DC74EBA-6676-4162-82A3-919EC1EB5D1E}" sibTransId="{04672F0D-A898-4455-BAA2-2E4D3F7343DF}"/>
    <dgm:cxn modelId="{9481A8F2-1CEB-45F8-80B2-F9D2274ABE96}" type="presOf" srcId="{0FAA44D7-C88F-4289-97EA-BD46B5AB0C1C}" destId="{23C01959-C827-44B0-B61D-F17AC2A28745}" srcOrd="0" destOrd="0" presId="urn:microsoft.com/office/officeart/2005/8/layout/vList5"/>
    <dgm:cxn modelId="{2408D5B4-4A59-44D5-BC91-35B210AC8BF2}" type="presOf" srcId="{4AFF8353-356A-4740-9E41-5DD900575A89}" destId="{5CE4BE56-3889-4FB6-98D5-9500E066B6A6}"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6D51B71F-4A02-4234-B0C4-AE41CE8A7A98}" srcId="{E3AC6BCE-E267-4300-8BD7-9E1859555469}" destId="{D2001A87-E25B-496D-8E03-BE7C33D77BFF}" srcOrd="0" destOrd="0" parTransId="{7ED346CA-3DBD-415C-8743-FDF995ACAF6E}" sibTransId="{901869EC-0A8A-4139-B6BA-48328E00A1A4}"/>
    <dgm:cxn modelId="{CCFAAF91-C18B-4FD1-8516-E69DEAF66B72}" type="presOf" srcId="{DCEA7D3D-3FD8-480D-B0C9-9821D275C99C}" destId="{5CE4BE56-3889-4FB6-98D5-9500E066B6A6}" srcOrd="0" destOrd="1" presId="urn:microsoft.com/office/officeart/2005/8/layout/vList5"/>
    <dgm:cxn modelId="{8A7ED9C7-29ED-4D0D-AFDE-89871CDCC0E8}" srcId="{9D901A9D-9BF4-42E3-92A5-AF00D32584C7}" destId="{DCEA7D3D-3FD8-480D-B0C9-9821D275C99C}" srcOrd="1" destOrd="0" parTransId="{DB699E0F-A11E-4D1E-B964-3EF3BBBC25C5}" sibTransId="{E2E1D3AA-9DE5-40D9-8EE0-B49F9D902F8E}"/>
    <dgm:cxn modelId="{8942D550-FD31-432E-ADAD-AC237265703B}" srcId="{9D901A9D-9BF4-42E3-92A5-AF00D32584C7}" destId="{4AFF8353-356A-4740-9E41-5DD900575A89}" srcOrd="0" destOrd="0" parTransId="{9E2AB6EA-7F2A-48F2-9223-2442B68E52C8}" sibTransId="{8A470040-5B9A-42BE-AE04-B382A63D7689}"/>
    <dgm:cxn modelId="{F5260C39-B145-4701-BC83-7D17013B0AA0}" type="presOf" srcId="{7C19BADB-837D-4846-A441-9AA8D08750DB}" destId="{AF5459D1-D6E8-4927-A5A9-FECAEBBB1350}" srcOrd="0" destOrd="1" presId="urn:microsoft.com/office/officeart/2005/8/layout/vList5"/>
    <dgm:cxn modelId="{2ADFAF58-8AF1-46E4-8A5C-5E0E9F00B8C4}" srcId="{E3AC6BCE-E267-4300-8BD7-9E1859555469}" destId="{7C19BADB-837D-4846-A441-9AA8D08750DB}" srcOrd="1" destOrd="0" parTransId="{8E86F701-9AC5-4F95-A561-52DFA8717CFA}" sibTransId="{29771221-814A-4B55-95BE-537B16B29665}"/>
    <dgm:cxn modelId="{38AF93D0-3ACD-42C5-94AB-03C017491991}" type="presOf" srcId="{9D901A9D-9BF4-42E3-92A5-AF00D32584C7}" destId="{A9E0F9A7-A17C-44F2-9C3E-1FE2E5727AA8}" srcOrd="0" destOrd="0" presId="urn:microsoft.com/office/officeart/2005/8/layout/vList5"/>
    <dgm:cxn modelId="{E5D93852-4DDF-4908-A8A9-5BAB8EF2651F}" type="presOf" srcId="{E3AC6BCE-E267-4300-8BD7-9E1859555469}" destId="{0746FA92-D97C-40ED-8DC7-17500CA0016D}"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632428D3-F245-4E99-B43A-03C3BE66A538}" type="presParOf" srcId="{23C01959-C827-44B0-B61D-F17AC2A28745}" destId="{31593121-1B2B-4D0E-901E-80C84035E488}" srcOrd="1" destOrd="0" presId="urn:microsoft.com/office/officeart/2005/8/layout/vList5"/>
    <dgm:cxn modelId="{469971D6-E754-46E3-A258-9DF4AB19B887}" type="presParOf" srcId="{23C01959-C827-44B0-B61D-F17AC2A28745}" destId="{DF584EAF-2D90-494E-B678-AE192F80DA74}" srcOrd="2" destOrd="0" presId="urn:microsoft.com/office/officeart/2005/8/layout/vList5"/>
    <dgm:cxn modelId="{179C3D81-AFCA-43A0-B069-6A055597261F}" type="presParOf" srcId="{DF584EAF-2D90-494E-B678-AE192F80DA74}" destId="{0746FA92-D97C-40ED-8DC7-17500CA0016D}" srcOrd="0" destOrd="0" presId="urn:microsoft.com/office/officeart/2005/8/layout/vList5"/>
    <dgm:cxn modelId="{8EB2670F-BAC9-42A6-A4FF-E99340640D75}" type="presParOf" srcId="{DF584EAF-2D90-494E-B678-AE192F80DA74}" destId="{AF5459D1-D6E8-4927-A5A9-FECAEBBB135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D901A9D-9BF4-42E3-92A5-AF00D32584C7}">
      <dgm:prSet phldrT="[Text]" custT="1"/>
      <dgm:spPr>
        <a:solidFill>
          <a:srgbClr val="6600CC"/>
        </a:solidFill>
      </dgm:spPr>
      <dgm:t>
        <a:bodyPr/>
        <a:lstStyle/>
        <a:p>
          <a:r>
            <a:rPr lang="en-US" sz="2800" dirty="0" smtClean="0"/>
            <a:t>Feature importance</a:t>
          </a:r>
          <a:endParaRPr lang="en-US" sz="2800" dirty="0"/>
        </a:p>
      </dgm:t>
    </dgm:pt>
    <dgm:pt modelId="{5D8EDB3C-3580-42AD-AC7A-912743D0DD25}" type="parTrans" cxnId="{943198BD-4A12-4C7E-9C6A-3F3740C8EA00}">
      <dgm:prSet/>
      <dgm:spPr/>
      <dgm:t>
        <a:bodyPr/>
        <a:lstStyle/>
        <a:p>
          <a:endParaRPr lang="en-US"/>
        </a:p>
      </dgm:t>
    </dgm:pt>
    <dgm:pt modelId="{E0123E28-DCF1-45FF-8A5F-8FFB74CF6138}" type="sibTrans" cxnId="{943198BD-4A12-4C7E-9C6A-3F3740C8EA00}">
      <dgm:prSet/>
      <dgm:spPr/>
      <dgm:t>
        <a:bodyPr/>
        <a:lstStyle/>
        <a:p>
          <a:endParaRPr lang="en-US"/>
        </a:p>
      </dgm:t>
    </dgm:pt>
    <dgm:pt modelId="{4AFF8353-356A-4740-9E41-5DD900575A89}">
      <dgm:prSet phldrT="[Text]"/>
      <dgm:spPr/>
      <dgm:t>
        <a:bodyPr/>
        <a:lstStyle/>
        <a:p>
          <a:r>
            <a:rPr lang="en-US" dirty="0" err="1" smtClean="0"/>
            <a:t>SKLearn</a:t>
          </a:r>
          <a:r>
            <a:rPr lang="en-US" dirty="0" smtClean="0"/>
            <a:t> Decision Tree model provides in-built implementation of feature importance</a:t>
          </a:r>
          <a:endParaRPr lang="en-US" dirty="0"/>
        </a:p>
      </dgm:t>
    </dgm:pt>
    <dgm:pt modelId="{9E2AB6EA-7F2A-48F2-9223-2442B68E52C8}" type="parTrans" cxnId="{8942D550-FD31-432E-ADAD-AC237265703B}">
      <dgm:prSet/>
      <dgm:spPr/>
      <dgm:t>
        <a:bodyPr/>
        <a:lstStyle/>
        <a:p>
          <a:endParaRPr lang="en-US"/>
        </a:p>
      </dgm:t>
    </dgm:pt>
    <dgm:pt modelId="{8A470040-5B9A-42BE-AE04-B382A63D7689}" type="sibTrans" cxnId="{8942D550-FD31-432E-ADAD-AC237265703B}">
      <dgm:prSet/>
      <dgm:spPr/>
      <dgm:t>
        <a:bodyPr/>
        <a:lstStyle/>
        <a:p>
          <a:endParaRPr lang="en-US"/>
        </a:p>
      </dgm:t>
    </dgm:pt>
    <dgm:pt modelId="{E753E899-FDA6-47E9-8534-62D7C4E108E8}">
      <dgm:prSet phldrT="[Text]"/>
      <dgm:spPr/>
      <dgm:t>
        <a:bodyPr/>
        <a:lstStyle/>
        <a:p>
          <a:r>
            <a:rPr lang="en-US" dirty="0" smtClean="0"/>
            <a:t>Feature importance scores represents the </a:t>
          </a:r>
          <a:r>
            <a:rPr lang="en-US" dirty="0" smtClean="0">
              <a:solidFill>
                <a:srgbClr val="FF0000"/>
              </a:solidFill>
            </a:rPr>
            <a:t>contribution</a:t>
          </a:r>
          <a:r>
            <a:rPr lang="en-US" dirty="0" smtClean="0"/>
            <a:t> of a feature in </a:t>
          </a:r>
          <a:r>
            <a:rPr lang="en-US" dirty="0" smtClean="0">
              <a:solidFill>
                <a:srgbClr val="FF0000"/>
              </a:solidFill>
            </a:rPr>
            <a:t>reducing the impurity </a:t>
          </a:r>
          <a:r>
            <a:rPr lang="en-US" dirty="0" smtClean="0"/>
            <a:t>or </a:t>
          </a:r>
          <a:r>
            <a:rPr lang="en-US" dirty="0" err="1" smtClean="0"/>
            <a:t>uncertainity</a:t>
          </a:r>
          <a:endParaRPr lang="en-US"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A36100F6-6665-4EB4-A769-C221AAF65BB1}">
      <dgm:prSet phldrT="[Text]"/>
      <dgm:spPr/>
      <dgm:t>
        <a:bodyPr/>
        <a:lstStyle/>
        <a:p>
          <a:r>
            <a:rPr lang="en-US" dirty="0" smtClean="0"/>
            <a:t>Features used for splits near the root of the tree are more important than the features used in deeper nodes</a:t>
          </a:r>
          <a:endParaRPr lang="en-US" dirty="0"/>
        </a:p>
      </dgm:t>
    </dgm:pt>
    <dgm:pt modelId="{CEBD87A3-048F-4F70-97DC-247F3EFF800C}" type="parTrans" cxnId="{AF55658E-5774-49D2-903F-A17ABA97B878}">
      <dgm:prSet/>
      <dgm:spPr/>
      <dgm:t>
        <a:bodyPr/>
        <a:lstStyle/>
        <a:p>
          <a:endParaRPr lang="en-US"/>
        </a:p>
      </dgm:t>
    </dgm:pt>
    <dgm:pt modelId="{A6395293-2B14-4BC7-A6FF-8D25A8535408}" type="sibTrans" cxnId="{AF55658E-5774-49D2-903F-A17ABA97B878}">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1" custScaleX="78125" custScaleY="45987">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1">
        <dgm:presLayoutVars>
          <dgm:bulletEnabled val="1"/>
        </dgm:presLayoutVars>
      </dgm:prSet>
      <dgm:spPr/>
      <dgm:t>
        <a:bodyPr/>
        <a:lstStyle/>
        <a:p>
          <a:endParaRPr lang="en-US"/>
        </a:p>
      </dgm:t>
    </dgm:pt>
  </dgm:ptLst>
  <dgm:cxnLst>
    <dgm:cxn modelId="{3EDE0206-E69C-4AE4-A8D2-DC0D25C832A9}" srcId="{9D901A9D-9BF4-42E3-92A5-AF00D32584C7}" destId="{E753E899-FDA6-47E9-8534-62D7C4E108E8}" srcOrd="0" destOrd="0" parTransId="{CEC9F2B0-9E23-435C-B3B9-68385B9B3D05}" sibTransId="{0F75E4D4-9367-4021-B7A0-E5E0BAFFC939}"/>
    <dgm:cxn modelId="{2408D5B4-4A59-44D5-BC91-35B210AC8BF2}" type="presOf" srcId="{4AFF8353-356A-4740-9E41-5DD900575A89}" destId="{5CE4BE56-3889-4FB6-98D5-9500E066B6A6}" srcOrd="0" destOrd="2" presId="urn:microsoft.com/office/officeart/2005/8/layout/vList5"/>
    <dgm:cxn modelId="{38AF93D0-3ACD-42C5-94AB-03C017491991}" type="presOf" srcId="{9D901A9D-9BF4-42E3-92A5-AF00D32584C7}" destId="{A9E0F9A7-A17C-44F2-9C3E-1FE2E5727AA8}" srcOrd="0" destOrd="0" presId="urn:microsoft.com/office/officeart/2005/8/layout/vList5"/>
    <dgm:cxn modelId="{8942D550-FD31-432E-ADAD-AC237265703B}" srcId="{9D901A9D-9BF4-42E3-92A5-AF00D32584C7}" destId="{4AFF8353-356A-4740-9E41-5DD900575A89}" srcOrd="2" destOrd="0" parTransId="{9E2AB6EA-7F2A-48F2-9223-2442B68E52C8}" sibTransId="{8A470040-5B9A-42BE-AE04-B382A63D7689}"/>
    <dgm:cxn modelId="{AF55658E-5774-49D2-903F-A17ABA97B878}" srcId="{9D901A9D-9BF4-42E3-92A5-AF00D32584C7}" destId="{A36100F6-6665-4EB4-A769-C221AAF65BB1}" srcOrd="1" destOrd="0" parTransId="{CEBD87A3-048F-4F70-97DC-247F3EFF800C}" sibTransId="{A6395293-2B14-4BC7-A6FF-8D25A8535408}"/>
    <dgm:cxn modelId="{943198BD-4A12-4C7E-9C6A-3F3740C8EA00}" srcId="{0FAA44D7-C88F-4289-97EA-BD46B5AB0C1C}" destId="{9D901A9D-9BF4-42E3-92A5-AF00D32584C7}" srcOrd="0" destOrd="0" parTransId="{5D8EDB3C-3580-42AD-AC7A-912743D0DD25}" sibTransId="{E0123E28-DCF1-45FF-8A5F-8FFB74CF6138}"/>
    <dgm:cxn modelId="{9481A8F2-1CEB-45F8-80B2-F9D2274ABE96}" type="presOf" srcId="{0FAA44D7-C88F-4289-97EA-BD46B5AB0C1C}" destId="{23C01959-C827-44B0-B61D-F17AC2A28745}" srcOrd="0" destOrd="0" presId="urn:microsoft.com/office/officeart/2005/8/layout/vList5"/>
    <dgm:cxn modelId="{F9B69AC2-A19F-4643-9B16-D687DA32D2B6}" type="presOf" srcId="{E753E899-FDA6-47E9-8534-62D7C4E108E8}" destId="{5CE4BE56-3889-4FB6-98D5-9500E066B6A6}" srcOrd="0" destOrd="0" presId="urn:microsoft.com/office/officeart/2005/8/layout/vList5"/>
    <dgm:cxn modelId="{14E7056D-F925-4177-9FF9-3260575629DE}" type="presOf" srcId="{A36100F6-6665-4EB4-A769-C221AAF65BB1}" destId="{5CE4BE56-3889-4FB6-98D5-9500E066B6A6}" srcOrd="0" destOrd="1"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D901A9D-9BF4-42E3-92A5-AF00D32584C7}">
      <dgm:prSet phldrT="[Text]" custT="1"/>
      <dgm:spPr>
        <a:solidFill>
          <a:srgbClr val="6600CC"/>
        </a:solidFill>
      </dgm:spPr>
      <dgm:t>
        <a:bodyPr/>
        <a:lstStyle/>
        <a:p>
          <a:r>
            <a:rPr lang="en-US" sz="2800" dirty="0" smtClean="0"/>
            <a:t>Feature importance</a:t>
          </a:r>
          <a:endParaRPr lang="en-US" sz="2800" dirty="0"/>
        </a:p>
      </dgm:t>
    </dgm:pt>
    <dgm:pt modelId="{5D8EDB3C-3580-42AD-AC7A-912743D0DD25}" type="parTrans" cxnId="{943198BD-4A12-4C7E-9C6A-3F3740C8EA00}">
      <dgm:prSet/>
      <dgm:spPr/>
      <dgm:t>
        <a:bodyPr/>
        <a:lstStyle/>
        <a:p>
          <a:endParaRPr lang="en-US"/>
        </a:p>
      </dgm:t>
    </dgm:pt>
    <dgm:pt modelId="{E0123E28-DCF1-45FF-8A5F-8FFB74CF6138}" type="sibTrans" cxnId="{943198BD-4A12-4C7E-9C6A-3F3740C8EA00}">
      <dgm:prSet/>
      <dgm:spPr/>
      <dgm:t>
        <a:bodyPr/>
        <a:lstStyle/>
        <a:p>
          <a:endParaRPr lang="en-US"/>
        </a:p>
      </dgm:t>
    </dgm:pt>
    <dgm:pt modelId="{E753E899-FDA6-47E9-8534-62D7C4E108E8}">
      <dgm:prSet phldrT="[Text]" custT="1"/>
      <dgm:spPr/>
      <dgm:t>
        <a:bodyPr/>
        <a:lstStyle/>
        <a:p>
          <a:pPr algn="l">
            <a:spcBef>
              <a:spcPts val="600"/>
            </a:spcBef>
          </a:pPr>
          <a:r>
            <a:rPr lang="en-US" sz="1800" b="0" i="0" dirty="0" err="1" smtClean="0"/>
            <a:t>Scikit-learn's</a:t>
          </a:r>
          <a:r>
            <a:rPr lang="en-US" sz="1800" b="0" i="0" dirty="0" smtClean="0"/>
            <a:t> uses the </a:t>
          </a:r>
          <a:r>
            <a:rPr lang="en-US" sz="1800" b="0" i="0" dirty="0" smtClean="0">
              <a:solidFill>
                <a:srgbClr val="FF0000"/>
              </a:solidFill>
            </a:rPr>
            <a:t>Mean Decrease in Impurity (MDI) </a:t>
          </a:r>
          <a:r>
            <a:rPr lang="en-US" sz="1800" b="0" i="0" dirty="0" smtClean="0"/>
            <a:t>method to compute the feature </a:t>
          </a:r>
          <a:r>
            <a:rPr lang="en-US" sz="1800" b="0" i="0" dirty="0" err="1" smtClean="0"/>
            <a:t>importances</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00297B96-DEF2-48FF-8EE0-F25CB48FE5B8}">
      <dgm:prSet phldrT="[Text]" custT="1"/>
      <dgm:spPr/>
      <dgm:t>
        <a:bodyPr/>
        <a:lstStyle/>
        <a:p>
          <a:pPr algn="l">
            <a:spcBef>
              <a:spcPts val="600"/>
            </a:spcBef>
          </a:pPr>
          <a:r>
            <a:rPr lang="en-US" sz="1800" b="0" i="0" dirty="0" smtClean="0"/>
            <a:t>The feature </a:t>
          </a:r>
          <a:r>
            <a:rPr lang="en-US" sz="1800" b="0" i="0" dirty="0" err="1" smtClean="0"/>
            <a:t>importances</a:t>
          </a:r>
          <a:r>
            <a:rPr lang="en-US" sz="1800" b="0" i="0" dirty="0" smtClean="0"/>
            <a:t> are calculated based on the </a:t>
          </a:r>
          <a:r>
            <a:rPr lang="en-US" sz="1800" b="0" i="0" dirty="0" smtClean="0">
              <a:solidFill>
                <a:srgbClr val="FF0000"/>
              </a:solidFill>
            </a:rPr>
            <a:t>reduction in impurity</a:t>
          </a:r>
          <a:r>
            <a:rPr lang="en-US" sz="1800" b="0" i="0" dirty="0" smtClean="0"/>
            <a:t> that each feature brings when it is used </a:t>
          </a:r>
          <a:r>
            <a:rPr lang="en-US" sz="1800" b="0" i="0" dirty="0" smtClean="0">
              <a:solidFill>
                <a:srgbClr val="FF0000"/>
              </a:solidFill>
            </a:rPr>
            <a:t>to make a split</a:t>
          </a:r>
          <a:r>
            <a:rPr lang="en-US" sz="1800" b="0" i="0" dirty="0" smtClean="0"/>
            <a:t> in the decision tree.</a:t>
          </a:r>
          <a:endParaRPr lang="en-US" sz="1800" dirty="0"/>
        </a:p>
      </dgm:t>
    </dgm:pt>
    <dgm:pt modelId="{200CCF00-F7A8-43E0-9369-9632321E3421}" type="parTrans" cxnId="{208E22D6-5D84-456F-A742-28111BC8309F}">
      <dgm:prSet/>
      <dgm:spPr/>
      <dgm:t>
        <a:bodyPr/>
        <a:lstStyle/>
        <a:p>
          <a:endParaRPr lang="en-US"/>
        </a:p>
      </dgm:t>
    </dgm:pt>
    <dgm:pt modelId="{3CEE382B-5A11-4B99-98B4-FFA0D2B680B2}" type="sibTrans" cxnId="{208E22D6-5D84-456F-A742-28111BC8309F}">
      <dgm:prSet/>
      <dgm:spPr/>
      <dgm:t>
        <a:bodyPr/>
        <a:lstStyle/>
        <a:p>
          <a:endParaRPr lang="en-US"/>
        </a:p>
      </dgm:t>
    </dgm:pt>
    <dgm:pt modelId="{2EE2E761-20F8-4ED9-9D53-FC7E6AA1AAA4}">
      <dgm:prSet phldrT="[Text]" custT="1"/>
      <dgm:spPr/>
      <dgm:t>
        <a:bodyPr/>
        <a:lstStyle/>
        <a:p>
          <a:pPr algn="l">
            <a:spcBef>
              <a:spcPts val="600"/>
            </a:spcBef>
          </a:pPr>
          <a:r>
            <a:rPr lang="en-US" sz="1800" b="0" i="0" dirty="0" smtClean="0"/>
            <a:t>The relative importance of each feature. It is computed as the (normalized) total reduction of impurity brought by that feature over all the nodes in the tree.</a:t>
          </a:r>
          <a:endParaRPr lang="en-US" sz="1800" dirty="0"/>
        </a:p>
      </dgm:t>
    </dgm:pt>
    <dgm:pt modelId="{6434FE9F-4ED3-4F4D-936F-FE0493538B68}" type="parTrans" cxnId="{632C4D13-04A2-4392-AC08-FC2FB9DC5795}">
      <dgm:prSet/>
      <dgm:spPr/>
      <dgm:t>
        <a:bodyPr/>
        <a:lstStyle/>
        <a:p>
          <a:endParaRPr lang="en-US"/>
        </a:p>
      </dgm:t>
    </dgm:pt>
    <dgm:pt modelId="{5FB89A68-1283-4CCB-9B4C-D78397BBBF96}" type="sibTrans" cxnId="{632C4D13-04A2-4392-AC08-FC2FB9DC5795}">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1" custScaleX="78125" custScaleY="45987">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1">
        <dgm:presLayoutVars>
          <dgm:bulletEnabled val="1"/>
        </dgm:presLayoutVars>
      </dgm:prSet>
      <dgm:spPr/>
      <dgm:t>
        <a:bodyPr/>
        <a:lstStyle/>
        <a:p>
          <a:endParaRPr lang="en-US"/>
        </a:p>
      </dgm:t>
    </dgm:pt>
  </dgm:ptLst>
  <dgm:cxnLst>
    <dgm:cxn modelId="{9481A8F2-1CEB-45F8-80B2-F9D2274ABE96}" type="presOf" srcId="{0FAA44D7-C88F-4289-97EA-BD46B5AB0C1C}" destId="{23C01959-C827-44B0-B61D-F17AC2A28745}" srcOrd="0" destOrd="0" presId="urn:microsoft.com/office/officeart/2005/8/layout/vList5"/>
    <dgm:cxn modelId="{208E22D6-5D84-456F-A742-28111BC8309F}" srcId="{9D901A9D-9BF4-42E3-92A5-AF00D32584C7}" destId="{00297B96-DEF2-48FF-8EE0-F25CB48FE5B8}" srcOrd="1" destOrd="0" parTransId="{200CCF00-F7A8-43E0-9369-9632321E3421}" sibTransId="{3CEE382B-5A11-4B99-98B4-FFA0D2B680B2}"/>
    <dgm:cxn modelId="{38AF93D0-3ACD-42C5-94AB-03C017491991}" type="presOf" srcId="{9D901A9D-9BF4-42E3-92A5-AF00D32584C7}" destId="{A9E0F9A7-A17C-44F2-9C3E-1FE2E5727AA8}"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632C4D13-04A2-4392-AC08-FC2FB9DC5795}" srcId="{9D901A9D-9BF4-42E3-92A5-AF00D32584C7}" destId="{2EE2E761-20F8-4ED9-9D53-FC7E6AA1AAA4}" srcOrd="2" destOrd="0" parTransId="{6434FE9F-4ED3-4F4D-936F-FE0493538B68}" sibTransId="{5FB89A68-1283-4CCB-9B4C-D78397BBBF96}"/>
    <dgm:cxn modelId="{78B88D79-3F42-4DD2-A0FD-7197E6EDA3BC}" type="presOf" srcId="{2EE2E761-20F8-4ED9-9D53-FC7E6AA1AAA4}" destId="{5CE4BE56-3889-4FB6-98D5-9500E066B6A6}" srcOrd="0" destOrd="2" presId="urn:microsoft.com/office/officeart/2005/8/layout/vList5"/>
    <dgm:cxn modelId="{F9B69AC2-A19F-4643-9B16-D687DA32D2B6}" type="presOf" srcId="{E753E899-FDA6-47E9-8534-62D7C4E108E8}" destId="{5CE4BE56-3889-4FB6-98D5-9500E066B6A6}"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A109F1B1-413A-45CC-B801-35632FB2393E}" type="presOf" srcId="{00297B96-DEF2-48FF-8EE0-F25CB48FE5B8}" destId="{5CE4BE56-3889-4FB6-98D5-9500E066B6A6}" srcOrd="0" destOrd="1"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dgm:t>
        <a:bodyPr/>
        <a:lstStyle/>
        <a:p>
          <a:pPr algn="l">
            <a:spcBef>
              <a:spcPts val="600"/>
            </a:spcBef>
          </a:pPr>
          <a:r>
            <a:rPr lang="en-US" sz="1800" dirty="0" smtClean="0"/>
            <a:t>Oversampling: replicate minority class samples</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Re-Sampling</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06826A93-EBD3-427B-B0D4-D0CF8D710782}">
      <dgm:prSet phldrT="[Text]" custT="1"/>
      <dgm:spPr/>
      <dgm:t>
        <a:bodyPr/>
        <a:lstStyle/>
        <a:p>
          <a:pPr algn="l">
            <a:spcBef>
              <a:spcPts val="600"/>
            </a:spcBef>
          </a:pPr>
          <a:r>
            <a:rPr lang="en-US" sz="1800" dirty="0" err="1" smtClean="0"/>
            <a:t>Undersampling</a:t>
          </a:r>
          <a:r>
            <a:rPr lang="en-US" sz="1800" dirty="0" smtClean="0"/>
            <a:t>: reduce the majority class samples</a:t>
          </a:r>
          <a:endParaRPr lang="en-US" sz="1800" dirty="0"/>
        </a:p>
      </dgm:t>
    </dgm:pt>
    <dgm:pt modelId="{877B25BE-13A1-4661-95BA-E4D682439723}" type="parTrans" cxnId="{043FBAAE-40F5-4397-A5BB-D788C4E44EA2}">
      <dgm:prSet/>
      <dgm:spPr/>
      <dgm:t>
        <a:bodyPr/>
        <a:lstStyle/>
        <a:p>
          <a:endParaRPr lang="en-US"/>
        </a:p>
      </dgm:t>
    </dgm:pt>
    <dgm:pt modelId="{2939D4EF-8C18-4979-A46A-286D993C0A34}" type="sibTrans" cxnId="{043FBAAE-40F5-4397-A5BB-D788C4E44EA2}">
      <dgm:prSet/>
      <dgm:spPr/>
      <dgm:t>
        <a:bodyPr/>
        <a:lstStyle/>
        <a:p>
          <a:endParaRPr lang="en-US"/>
        </a:p>
      </dgm:t>
    </dgm:pt>
    <dgm:pt modelId="{0731ECCC-0162-4CC0-8A46-3715A448DE00}">
      <dgm:prSet phldrT="[Text]" custT="1"/>
      <dgm:spPr/>
      <dgm:t>
        <a:bodyPr/>
        <a:lstStyle/>
        <a:p>
          <a:pPr algn="l">
            <a:spcBef>
              <a:spcPts val="600"/>
            </a:spcBef>
          </a:pPr>
          <a:r>
            <a:rPr lang="en-US" sz="1800" dirty="0" smtClean="0"/>
            <a:t>SMOTE: Synthetic Minority Oversampling</a:t>
          </a:r>
          <a:endParaRPr lang="en-US" sz="1800" dirty="0"/>
        </a:p>
      </dgm:t>
    </dgm:pt>
    <dgm:pt modelId="{EEC5A548-6209-4C4B-B10D-6BBE5178553F}" type="parTrans" cxnId="{74B873F1-7126-46AC-98F6-A1A0B8A4BB4E}">
      <dgm:prSet/>
      <dgm:spPr/>
      <dgm:t>
        <a:bodyPr/>
        <a:lstStyle/>
        <a:p>
          <a:endParaRPr lang="en-US"/>
        </a:p>
      </dgm:t>
    </dgm:pt>
    <dgm:pt modelId="{FC773314-ED0B-43FA-BF3A-20C0BB48039D}" type="sibTrans" cxnId="{74B873F1-7126-46AC-98F6-A1A0B8A4BB4E}">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Cost Sensitivity Learning</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dgm:t>
        <a:bodyPr/>
        <a:lstStyle/>
        <a:p>
          <a:pPr algn="l">
            <a:spcBef>
              <a:spcPts val="600"/>
            </a:spcBef>
          </a:pPr>
          <a:r>
            <a:rPr lang="en-US" sz="1800" dirty="0" smtClean="0"/>
            <a:t>Assign higher misclassification costs to the minority class during training</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Adjust Splitting criteria</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dgm:t>
        <a:bodyPr/>
        <a:lstStyle/>
        <a:p>
          <a:pPr algn="l">
            <a:spcBef>
              <a:spcPts val="600"/>
            </a:spcBef>
          </a:pPr>
          <a:r>
            <a:rPr lang="en-US" sz="1800" dirty="0" smtClean="0"/>
            <a:t>Hellinger distance</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D6268A29-2F9A-41C8-8562-C98ADDCB9BF7}">
      <dgm:prSet phldrT="[Text]" custT="1"/>
      <dgm:spPr/>
      <dgm:t>
        <a:bodyPr/>
        <a:lstStyle/>
        <a:p>
          <a:pPr algn="l">
            <a:spcBef>
              <a:spcPts val="600"/>
            </a:spcBef>
          </a:pPr>
          <a:r>
            <a:rPr lang="en-US" sz="1800" dirty="0" smtClean="0"/>
            <a:t>Matthew Correlation coefficient</a:t>
          </a:r>
          <a:endParaRPr lang="en-US" sz="1800" dirty="0"/>
        </a:p>
      </dgm:t>
    </dgm:pt>
    <dgm:pt modelId="{2718E689-AA0E-4ED2-B326-098404CA2440}" type="parTrans" cxnId="{1D47E740-3D3E-45C1-AA9D-D3028B6C3960}">
      <dgm:prSet/>
      <dgm:spPr/>
      <dgm:t>
        <a:bodyPr/>
        <a:lstStyle/>
        <a:p>
          <a:endParaRPr lang="en-US"/>
        </a:p>
      </dgm:t>
    </dgm:pt>
    <dgm:pt modelId="{AB3506A1-088A-4E3C-BEFB-0C74A89EE79A}" type="sibTrans" cxnId="{1D47E740-3D3E-45C1-AA9D-D3028B6C3960}">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pt>
    <dgm:pt modelId="{96467448-92A1-4B29-97D2-5506E996EF84}" type="pres">
      <dgm:prSet presAssocID="{C7E61DA1-16E4-42DB-8214-2B88B3DD2677}" presName="descendantText" presStyleLbl="alignAccFollowNode1" presStyleIdx="1" presStyleCnt="3">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dgm:presLayoutVars>
          <dgm:bulletEnabled val="1"/>
        </dgm:presLayoutVars>
      </dgm:prSet>
      <dgm:spPr/>
      <dgm:t>
        <a:bodyPr/>
        <a:lstStyle/>
        <a:p>
          <a:endParaRPr lang="en-US"/>
        </a:p>
      </dgm:t>
    </dgm:pt>
  </dgm:ptLst>
  <dgm:cxnLst>
    <dgm:cxn modelId="{043FBAAE-40F5-4397-A5BB-D788C4E44EA2}" srcId="{9D901A9D-9BF4-42E3-92A5-AF00D32584C7}" destId="{06826A93-EBD3-427B-B0D4-D0CF8D710782}" srcOrd="1" destOrd="0" parTransId="{877B25BE-13A1-4661-95BA-E4D682439723}" sibTransId="{2939D4EF-8C18-4979-A46A-286D993C0A34}"/>
    <dgm:cxn modelId="{47A63182-26AC-43C4-ADB8-7962FA606DD4}" type="presOf" srcId="{C7E61DA1-16E4-42DB-8214-2B88B3DD2677}" destId="{D6D61629-1DBE-4F31-A640-4721D040471A}" srcOrd="0" destOrd="0" presId="urn:microsoft.com/office/officeart/2005/8/layout/vList5"/>
    <dgm:cxn modelId="{1D47E740-3D3E-45C1-AA9D-D3028B6C3960}" srcId="{E1C0593F-75E4-4682-80CE-8E0620735980}" destId="{D6268A29-2F9A-41C8-8562-C98ADDCB9BF7}" srcOrd="1" destOrd="0" parTransId="{2718E689-AA0E-4ED2-B326-098404CA2440}" sibTransId="{AB3506A1-088A-4E3C-BEFB-0C74A89EE79A}"/>
    <dgm:cxn modelId="{74B873F1-7126-46AC-98F6-A1A0B8A4BB4E}" srcId="{9D901A9D-9BF4-42E3-92A5-AF00D32584C7}" destId="{0731ECCC-0162-4CC0-8A46-3715A448DE00}" srcOrd="2" destOrd="0" parTransId="{EEC5A548-6209-4C4B-B10D-6BBE5178553F}" sibTransId="{FC773314-ED0B-43FA-BF3A-20C0BB48039D}"/>
    <dgm:cxn modelId="{9481A8F2-1CEB-45F8-80B2-F9D2274ABE96}" type="presOf" srcId="{0FAA44D7-C88F-4289-97EA-BD46B5AB0C1C}" destId="{23C01959-C827-44B0-B61D-F17AC2A28745}" srcOrd="0" destOrd="0" presId="urn:microsoft.com/office/officeart/2005/8/layout/vList5"/>
    <dgm:cxn modelId="{3750F0A4-29B4-4948-9B9C-48B891B7DB70}" srcId="{0FAA44D7-C88F-4289-97EA-BD46B5AB0C1C}" destId="{C7E61DA1-16E4-42DB-8214-2B88B3DD2677}" srcOrd="1" destOrd="0" parTransId="{F86893E3-77A8-434B-895F-54F82BDBAB3C}" sibTransId="{2EEFA373-8090-4923-A95A-72AFCB1380D7}"/>
    <dgm:cxn modelId="{F9B69AC2-A19F-4643-9B16-D687DA32D2B6}" type="presOf" srcId="{E753E899-FDA6-47E9-8534-62D7C4E108E8}" destId="{5CE4BE56-3889-4FB6-98D5-9500E066B6A6}" srcOrd="0" destOrd="0" presId="urn:microsoft.com/office/officeart/2005/8/layout/vList5"/>
    <dgm:cxn modelId="{38AF93D0-3ACD-42C5-94AB-03C017491991}" type="presOf" srcId="{9D901A9D-9BF4-42E3-92A5-AF00D32584C7}" destId="{A9E0F9A7-A17C-44F2-9C3E-1FE2E5727AA8}" srcOrd="0" destOrd="0" presId="urn:microsoft.com/office/officeart/2005/8/layout/vList5"/>
    <dgm:cxn modelId="{78555CFA-FE6D-4FE4-B39D-BD73E4EEB265}" type="presOf" srcId="{1ABD372B-6B39-446D-A253-9C340954EC05}" destId="{824230D9-B2D7-44BD-9AE7-3B2DF90A262E}"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1160C65F-1BB7-4E35-8EEA-1F28AABA442C}" type="presOf" srcId="{06826A93-EBD3-427B-B0D4-D0CF8D710782}" destId="{5CE4BE56-3889-4FB6-98D5-9500E066B6A6}" srcOrd="0" destOrd="1" presId="urn:microsoft.com/office/officeart/2005/8/layout/vList5"/>
    <dgm:cxn modelId="{63BC6FB9-6B56-4C0D-9A5B-42E919E4B2C9}" type="presOf" srcId="{ED84DDD7-F510-4EC4-8F54-C40C505FAC11}" destId="{96467448-92A1-4B29-97D2-5506E996EF84}" srcOrd="0" destOrd="0" presId="urn:microsoft.com/office/officeart/2005/8/layout/vList5"/>
    <dgm:cxn modelId="{4FA02499-C467-47DF-867A-69EBED71F6C9}" srcId="{0FAA44D7-C88F-4289-97EA-BD46B5AB0C1C}" destId="{E1C0593F-75E4-4682-80CE-8E0620735980}" srcOrd="2" destOrd="0" parTransId="{ED2A42B5-11F9-4268-B72E-3189AD82C40B}" sibTransId="{E87D5706-4495-4D05-A325-98DB40E74EE7}"/>
    <dgm:cxn modelId="{43A5146C-CCE0-4534-B88B-3904EB139CD3}" srcId="{C7E61DA1-16E4-42DB-8214-2B88B3DD2677}" destId="{ED84DDD7-F510-4EC4-8F54-C40C505FAC11}" srcOrd="0" destOrd="0" parTransId="{A0840076-BE3E-4790-AC9A-6C1224135278}" sibTransId="{38A0C7BA-F257-4AD5-B4AE-CCF016E186BF}"/>
    <dgm:cxn modelId="{C63E0174-FD26-4F67-B4EC-65A4E0C30C1F}" type="presOf" srcId="{0731ECCC-0162-4CC0-8A46-3715A448DE00}" destId="{5CE4BE56-3889-4FB6-98D5-9500E066B6A6}" srcOrd="0" destOrd="2" presId="urn:microsoft.com/office/officeart/2005/8/layout/vList5"/>
    <dgm:cxn modelId="{D6DEE73A-C656-4DE8-A90E-ACC6349AA0F0}" type="presOf" srcId="{D6268A29-2F9A-41C8-8562-C98ADDCB9BF7}" destId="{824230D9-B2D7-44BD-9AE7-3B2DF90A262E}" srcOrd="0" destOrd="1"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3EDE0206-E69C-4AE4-A8D2-DC0D25C832A9}" srcId="{9D901A9D-9BF4-42E3-92A5-AF00D32584C7}" destId="{E753E899-FDA6-47E9-8534-62D7C4E108E8}" srcOrd="0" destOrd="0" parTransId="{CEC9F2B0-9E23-435C-B3B9-68385B9B3D05}" sibTransId="{0F75E4D4-9367-4021-B7A0-E5E0BAFFC939}"/>
    <dgm:cxn modelId="{8D22E03B-C934-48DE-B06C-458306B75DD9}" type="presOf" srcId="{E1C0593F-75E4-4682-80CE-8E0620735980}" destId="{8E95B611-0DB0-41D5-8997-CA7E75F821A1}"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a:solidFill>
          <a:schemeClr val="tx1">
            <a:lumMod val="50000"/>
            <a:lumOff val="50000"/>
            <a:alpha val="89804"/>
          </a:schemeClr>
        </a:solidFill>
      </dgm:spPr>
      <dgm:t>
        <a:bodyPr/>
        <a:lstStyle/>
        <a:p>
          <a:pPr algn="l">
            <a:spcBef>
              <a:spcPts val="600"/>
            </a:spcBef>
          </a:pPr>
          <a:r>
            <a:rPr lang="en-US" sz="1800" dirty="0" smtClean="0"/>
            <a:t>Without proper handling, decision trees can be biased towards majority class</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Biased predictions</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Inflated accuracy metrics</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a:solidFill>
          <a:schemeClr val="tx1">
            <a:lumMod val="50000"/>
            <a:lumOff val="50000"/>
            <a:alpha val="89804"/>
          </a:schemeClr>
        </a:solidFill>
      </dgm:spPr>
      <dgm:t>
        <a:bodyPr/>
        <a:lstStyle/>
        <a:p>
          <a:pPr algn="l">
            <a:spcBef>
              <a:spcPts val="600"/>
            </a:spcBef>
          </a:pPr>
          <a:r>
            <a:rPr lang="en-US" sz="1800" dirty="0" smtClean="0"/>
            <a:t>Traditional accuracy metrics may be misleading in the presence of class imbalance. </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Change evaluation metrics</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a:solidFill>
          <a:schemeClr val="tx1">
            <a:lumMod val="50000"/>
            <a:lumOff val="50000"/>
            <a:alpha val="89804"/>
          </a:schemeClr>
        </a:solidFill>
      </dgm:spPr>
      <dgm:t>
        <a:bodyPr/>
        <a:lstStyle/>
        <a:p>
          <a:pPr algn="l">
            <a:spcBef>
              <a:spcPts val="600"/>
            </a:spcBef>
          </a:pPr>
          <a:r>
            <a:rPr lang="en-US" sz="1800" b="0" i="0" dirty="0" smtClean="0"/>
            <a:t>Focus on evaluation metrics such as precision, recall, F1-score, or area under the ROC curve (AUC-ROC) that provide a more comprehensive understanding of the model's performance, especially in imbalanced settings.</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D795B9F0-94FA-4547-BEB1-D2944B998659}">
      <dgm:prSet phldrT="[Text]" custT="1"/>
      <dgm:spPr>
        <a:solidFill>
          <a:schemeClr val="tx1">
            <a:lumMod val="50000"/>
            <a:lumOff val="50000"/>
            <a:alpha val="89804"/>
          </a:schemeClr>
        </a:solidFill>
      </dgm:spPr>
      <dgm:t>
        <a:bodyPr/>
        <a:lstStyle/>
        <a:p>
          <a:pPr algn="l">
            <a:spcBef>
              <a:spcPts val="600"/>
            </a:spcBef>
          </a:pPr>
          <a:r>
            <a:rPr lang="en-US" sz="1800" dirty="0" smtClean="0"/>
            <a:t>This leads to poor predictive performance for the minority class resulting in lower generalization </a:t>
          </a:r>
          <a:endParaRPr lang="en-US" sz="1800" dirty="0"/>
        </a:p>
      </dgm:t>
    </dgm:pt>
    <dgm:pt modelId="{CDE664B6-8AEB-4E27-9E72-C65C161ACC48}" type="parTrans" cxnId="{79DE5723-2D47-4045-9AF8-82B650801EA6}">
      <dgm:prSet/>
      <dgm:spPr/>
      <dgm:t>
        <a:bodyPr/>
        <a:lstStyle/>
        <a:p>
          <a:endParaRPr lang="en-US"/>
        </a:p>
      </dgm:t>
    </dgm:pt>
    <dgm:pt modelId="{FCF522ED-8F2B-4F9B-9C9D-C1F58C8B9862}" type="sibTrans" cxnId="{79DE5723-2D47-4045-9AF8-82B650801EA6}">
      <dgm:prSet/>
      <dgm:spPr/>
      <dgm:t>
        <a:bodyPr/>
        <a:lstStyle/>
        <a:p>
          <a:endParaRPr lang="en-US"/>
        </a:p>
      </dgm:t>
    </dgm:pt>
    <dgm:pt modelId="{34A81FAA-B313-4A13-8F4C-AEE1FFEE3765}">
      <dgm:prSet phldrT="[Text]" custT="1"/>
      <dgm:spPr>
        <a:solidFill>
          <a:schemeClr val="tx1">
            <a:lumMod val="50000"/>
            <a:lumOff val="50000"/>
            <a:alpha val="89804"/>
          </a:schemeClr>
        </a:solidFill>
      </dgm:spPr>
      <dgm:t>
        <a:bodyPr/>
        <a:lstStyle/>
        <a:p>
          <a:pPr algn="l">
            <a:spcBef>
              <a:spcPts val="600"/>
            </a:spcBef>
          </a:pPr>
          <a:r>
            <a:rPr lang="en-US" sz="1800" dirty="0" smtClean="0"/>
            <a:t>Decision trees may achieve high accuracy by predicting the majority class. This may not represent its ability to predict the minority class</a:t>
          </a:r>
          <a:endParaRPr lang="en-US" sz="1800" dirty="0"/>
        </a:p>
      </dgm:t>
    </dgm:pt>
    <dgm:pt modelId="{3FC488F4-9B39-42D1-B1A0-C4933E154E59}" type="parTrans" cxnId="{FC02DB69-E656-4E96-839E-A4ADB1DEF448}">
      <dgm:prSet/>
      <dgm:spPr/>
      <dgm:t>
        <a:bodyPr/>
        <a:lstStyle/>
        <a:p>
          <a:endParaRPr lang="en-US"/>
        </a:p>
      </dgm:t>
    </dgm:pt>
    <dgm:pt modelId="{92FA4564-5256-4108-BD85-0E50C9E357B3}" type="sibTrans" cxnId="{FC02DB69-E656-4E96-839E-A4ADB1DEF448}">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custScaleX="109729" custScaleY="7013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pt>
    <dgm:pt modelId="{96467448-92A1-4B29-97D2-5506E996EF84}" type="pres">
      <dgm:prSet presAssocID="{C7E61DA1-16E4-42DB-8214-2B88B3DD2677}" presName="descendantText" presStyleLbl="alignAccFollowNode1" presStyleIdx="1" presStyleCnt="3" custScaleX="107062" custScaleY="76360" custLinFactNeighborY="0">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custScaleX="107256" custScaleY="67779">
        <dgm:presLayoutVars>
          <dgm:bulletEnabled val="1"/>
        </dgm:presLayoutVars>
      </dgm:prSet>
      <dgm:spPr/>
      <dgm:t>
        <a:bodyPr/>
        <a:lstStyle/>
        <a:p>
          <a:endParaRPr lang="en-US"/>
        </a:p>
      </dgm:t>
    </dgm:pt>
  </dgm:ptLst>
  <dgm:cxnLst>
    <dgm:cxn modelId="{4FA02499-C467-47DF-867A-69EBED71F6C9}" srcId="{0FAA44D7-C88F-4289-97EA-BD46B5AB0C1C}" destId="{E1C0593F-75E4-4682-80CE-8E0620735980}" srcOrd="2" destOrd="0" parTransId="{ED2A42B5-11F9-4268-B72E-3189AD82C40B}" sibTransId="{E87D5706-4495-4D05-A325-98DB40E74EE7}"/>
    <dgm:cxn modelId="{78555CFA-FE6D-4FE4-B39D-BD73E4EEB265}" type="presOf" srcId="{1ABD372B-6B39-446D-A253-9C340954EC05}" destId="{824230D9-B2D7-44BD-9AE7-3B2DF90A262E}" srcOrd="0" destOrd="0" presId="urn:microsoft.com/office/officeart/2005/8/layout/vList5"/>
    <dgm:cxn modelId="{2D6AB504-E1DD-4117-9DD9-1531B961D01B}" type="presOf" srcId="{34A81FAA-B313-4A13-8F4C-AEE1FFEE3765}" destId="{96467448-92A1-4B29-97D2-5506E996EF84}" srcOrd="0" destOrd="1"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69E6469A-5F94-470E-9CA3-7DC8AF7FFEE9}" type="presOf" srcId="{D795B9F0-94FA-4547-BEB1-D2944B998659}" destId="{5CE4BE56-3889-4FB6-98D5-9500E066B6A6}" srcOrd="0" destOrd="1" presId="urn:microsoft.com/office/officeart/2005/8/layout/vList5"/>
    <dgm:cxn modelId="{63BC6FB9-6B56-4C0D-9A5B-42E919E4B2C9}" type="presOf" srcId="{ED84DDD7-F510-4EC4-8F54-C40C505FAC11}" destId="{96467448-92A1-4B29-97D2-5506E996EF84}"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9481A8F2-1CEB-45F8-80B2-F9D2274ABE96}" type="presOf" srcId="{0FAA44D7-C88F-4289-97EA-BD46B5AB0C1C}" destId="{23C01959-C827-44B0-B61D-F17AC2A28745}"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43A5146C-CCE0-4534-B88B-3904EB139CD3}" srcId="{C7E61DA1-16E4-42DB-8214-2B88B3DD2677}" destId="{ED84DDD7-F510-4EC4-8F54-C40C505FAC11}" srcOrd="0" destOrd="0" parTransId="{A0840076-BE3E-4790-AC9A-6C1224135278}" sibTransId="{38A0C7BA-F257-4AD5-B4AE-CCF016E186BF}"/>
    <dgm:cxn modelId="{FC02DB69-E656-4E96-839E-A4ADB1DEF448}" srcId="{C7E61DA1-16E4-42DB-8214-2B88B3DD2677}" destId="{34A81FAA-B313-4A13-8F4C-AEE1FFEE3765}" srcOrd="1" destOrd="0" parTransId="{3FC488F4-9B39-42D1-B1A0-C4933E154E59}" sibTransId="{92FA4564-5256-4108-BD85-0E50C9E357B3}"/>
    <dgm:cxn modelId="{3750F0A4-29B4-4948-9B9C-48B891B7DB70}" srcId="{0FAA44D7-C88F-4289-97EA-BD46B5AB0C1C}" destId="{C7E61DA1-16E4-42DB-8214-2B88B3DD2677}" srcOrd="1" destOrd="0" parTransId="{F86893E3-77A8-434B-895F-54F82BDBAB3C}" sibTransId="{2EEFA373-8090-4923-A95A-72AFCB1380D7}"/>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79DE5723-2D47-4045-9AF8-82B650801EA6}" srcId="{9D901A9D-9BF4-42E3-92A5-AF00D32584C7}" destId="{D795B9F0-94FA-4547-BEB1-D2944B998659}" srcOrd="1" destOrd="0" parTransId="{CDE664B6-8AEB-4E27-9E72-C65C161ACC48}" sibTransId="{FCF522ED-8F2B-4F9B-9C9D-C1F58C8B9862}"/>
    <dgm:cxn modelId="{F9B69AC2-A19F-4643-9B16-D687DA32D2B6}" type="presOf" srcId="{E753E899-FDA6-47E9-8534-62D7C4E108E8}" destId="{5CE4BE56-3889-4FB6-98D5-9500E066B6A6}" srcOrd="0" destOrd="0" presId="urn:microsoft.com/office/officeart/2005/8/layout/vList5"/>
    <dgm:cxn modelId="{47A63182-26AC-43C4-ADB8-7962FA606DD4}" type="presOf" srcId="{C7E61DA1-16E4-42DB-8214-2B88B3DD2677}" destId="{D6D61629-1DBE-4F31-A640-4721D040471A}"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3078-16FB-4786-AED9-27C301C1BC74}">
      <dsp:nvSpPr>
        <dsp:cNvPr id="0" name=""/>
        <dsp:cNvSpPr/>
      </dsp:nvSpPr>
      <dsp:spPr>
        <a:xfrm>
          <a:off x="0" y="72335"/>
          <a:ext cx="552886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1. Formulate the hypothesis</a:t>
          </a:r>
          <a:endParaRPr lang="en-US" sz="2100" kern="1200" dirty="0"/>
        </a:p>
      </dsp:txBody>
      <dsp:txXfrm>
        <a:off x="23988" y="96323"/>
        <a:ext cx="5480884" cy="443423"/>
      </dsp:txXfrm>
    </dsp:sp>
    <dsp:sp modelId="{FC75CE98-C5F3-48E5-9B23-BDDD523B0CD1}">
      <dsp:nvSpPr>
        <dsp:cNvPr id="0" name=""/>
        <dsp:cNvSpPr/>
      </dsp:nvSpPr>
      <dsp:spPr>
        <a:xfrm>
          <a:off x="0" y="563735"/>
          <a:ext cx="552886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54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Null Hypothesis: Production line pipeline has not improved</a:t>
          </a:r>
          <a:endParaRPr lang="en-US" sz="1600" kern="1200" dirty="0"/>
        </a:p>
        <a:p>
          <a:pPr marL="171450" lvl="1" indent="-171450" algn="l" defTabSz="711200">
            <a:lnSpc>
              <a:spcPct val="90000"/>
            </a:lnSpc>
            <a:spcBef>
              <a:spcPct val="0"/>
            </a:spcBef>
            <a:spcAft>
              <a:spcPct val="20000"/>
            </a:spcAft>
            <a:buChar char="••"/>
          </a:pPr>
          <a:r>
            <a:rPr lang="en-US" sz="1600" kern="1200" dirty="0" smtClean="0"/>
            <a:t>Alternate Hypothesis: Production line pipeline has improves</a:t>
          </a:r>
          <a:endParaRPr lang="en-US" sz="1600" kern="1200" dirty="0"/>
        </a:p>
      </dsp:txBody>
      <dsp:txXfrm>
        <a:off x="0" y="563735"/>
        <a:ext cx="5528860" cy="956340"/>
      </dsp:txXfrm>
    </dsp:sp>
    <dsp:sp modelId="{9C3FE648-D61F-4C37-827E-8DFF0A2584D6}">
      <dsp:nvSpPr>
        <dsp:cNvPr id="0" name=""/>
        <dsp:cNvSpPr/>
      </dsp:nvSpPr>
      <dsp:spPr>
        <a:xfrm>
          <a:off x="0" y="1520074"/>
          <a:ext cx="552886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2. Choose significance level (0.05)</a:t>
          </a:r>
          <a:endParaRPr lang="en-US" sz="2100" kern="1200" dirty="0"/>
        </a:p>
      </dsp:txBody>
      <dsp:txXfrm>
        <a:off x="23988" y="1544062"/>
        <a:ext cx="5480884" cy="443423"/>
      </dsp:txXfrm>
    </dsp:sp>
    <dsp:sp modelId="{5DDDAE08-37AE-4935-BF75-1DE1077EB27C}">
      <dsp:nvSpPr>
        <dsp:cNvPr id="0" name=""/>
        <dsp:cNvSpPr/>
      </dsp:nvSpPr>
      <dsp:spPr>
        <a:xfrm>
          <a:off x="0" y="2071955"/>
          <a:ext cx="552886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3. Data Collection</a:t>
          </a:r>
          <a:endParaRPr lang="en-US" sz="2100" kern="1200" dirty="0"/>
        </a:p>
      </dsp:txBody>
      <dsp:txXfrm>
        <a:off x="23988" y="2095943"/>
        <a:ext cx="5480884" cy="443423"/>
      </dsp:txXfrm>
    </dsp:sp>
    <dsp:sp modelId="{8E47D534-D53C-41AF-8C40-00A32B13C16E}">
      <dsp:nvSpPr>
        <dsp:cNvPr id="0" name=""/>
        <dsp:cNvSpPr/>
      </dsp:nvSpPr>
      <dsp:spPr>
        <a:xfrm>
          <a:off x="0" y="2623835"/>
          <a:ext cx="552886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4. Statistical test</a:t>
          </a:r>
          <a:endParaRPr lang="en-US" sz="2100" kern="1200" dirty="0"/>
        </a:p>
      </dsp:txBody>
      <dsp:txXfrm>
        <a:off x="23988" y="2647823"/>
        <a:ext cx="5480884" cy="443423"/>
      </dsp:txXfrm>
    </dsp:sp>
    <dsp:sp modelId="{F7AC82F5-2605-4A1D-BB43-70B800617DB6}">
      <dsp:nvSpPr>
        <dsp:cNvPr id="0" name=""/>
        <dsp:cNvSpPr/>
      </dsp:nvSpPr>
      <dsp:spPr>
        <a:xfrm>
          <a:off x="0" y="3115235"/>
          <a:ext cx="552886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54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Paired t-test</a:t>
          </a:r>
          <a:endParaRPr lang="en-US" sz="1600" kern="1200" dirty="0"/>
        </a:p>
      </dsp:txBody>
      <dsp:txXfrm>
        <a:off x="0" y="3115235"/>
        <a:ext cx="5528860" cy="347760"/>
      </dsp:txXfrm>
    </dsp:sp>
    <dsp:sp modelId="{7F452C3A-D3A6-4C7C-963B-D5D9D6E5BFB0}">
      <dsp:nvSpPr>
        <dsp:cNvPr id="0" name=""/>
        <dsp:cNvSpPr/>
      </dsp:nvSpPr>
      <dsp:spPr>
        <a:xfrm>
          <a:off x="0" y="3462995"/>
          <a:ext cx="552886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5. Decision </a:t>
          </a:r>
          <a:endParaRPr lang="en-US" sz="2100" kern="1200" dirty="0"/>
        </a:p>
      </dsp:txBody>
      <dsp:txXfrm>
        <a:off x="23988" y="3486983"/>
        <a:ext cx="5480884" cy="443423"/>
      </dsp:txXfrm>
    </dsp:sp>
    <dsp:sp modelId="{60E2A1BF-F632-4107-B94B-68DA73AA2EB0}">
      <dsp:nvSpPr>
        <dsp:cNvPr id="0" name=""/>
        <dsp:cNvSpPr/>
      </dsp:nvSpPr>
      <dsp:spPr>
        <a:xfrm>
          <a:off x="0" y="3954395"/>
          <a:ext cx="552886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54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p&lt;0.05: reject the null hypothesis</a:t>
          </a:r>
          <a:endParaRPr lang="en-US" sz="1600" kern="1200" dirty="0"/>
        </a:p>
        <a:p>
          <a:pPr marL="171450" lvl="1" indent="-171450" algn="l" defTabSz="711200">
            <a:lnSpc>
              <a:spcPct val="90000"/>
            </a:lnSpc>
            <a:spcBef>
              <a:spcPct val="0"/>
            </a:spcBef>
            <a:spcAft>
              <a:spcPct val="20000"/>
            </a:spcAft>
            <a:buChar char="••"/>
          </a:pPr>
          <a:r>
            <a:rPr lang="en-US" sz="1600" kern="1200" dirty="0" smtClean="0"/>
            <a:t>p &gt;0.05: fail to reject the null hypothesis</a:t>
          </a:r>
          <a:endParaRPr lang="en-US" sz="1600" kern="1200" dirty="0"/>
        </a:p>
      </dsp:txBody>
      <dsp:txXfrm>
        <a:off x="0" y="3954395"/>
        <a:ext cx="5528860" cy="5216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615494" y="-1373447"/>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Algorithm starts with entire dataset considering all samples as one node</a:t>
          </a:r>
          <a:endParaRPr lang="en-US" sz="1800" kern="1200" dirty="0"/>
        </a:p>
      </dsp:txBody>
      <dsp:txXfrm rot="-5400000">
        <a:off x="2241389" y="84906"/>
        <a:ext cx="4389791" cy="1557332"/>
      </dsp:txXfrm>
    </dsp:sp>
    <dsp:sp modelId="{A9E0F9A7-A17C-44F2-9C3E-1FE2E5727AA8}">
      <dsp:nvSpPr>
        <dsp:cNvPr id="0" name=""/>
        <dsp:cNvSpPr/>
      </dsp:nvSpPr>
      <dsp:spPr>
        <a:xfrm>
          <a:off x="275258" y="203551"/>
          <a:ext cx="1966130" cy="13200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1. Root Node</a:t>
          </a:r>
          <a:endParaRPr lang="en-US" sz="2000" kern="1200" dirty="0"/>
        </a:p>
      </dsp:txBody>
      <dsp:txXfrm>
        <a:off x="339697" y="267990"/>
        <a:ext cx="1837252" cy="1191165"/>
      </dsp:txXfrm>
    </dsp:sp>
    <dsp:sp modelId="{96467448-92A1-4B29-97D2-5506E996EF84}">
      <dsp:nvSpPr>
        <dsp:cNvPr id="0" name=""/>
        <dsp:cNvSpPr/>
      </dsp:nvSpPr>
      <dsp:spPr>
        <a:xfrm rot="5400000">
          <a:off x="3615494" y="460245"/>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For each feature the algorithm considers possible split points and calculates the MSE for each split</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The feature and the split point resulting least MSE are chosen as criteria for first split</a:t>
          </a:r>
          <a:endParaRPr lang="en-US" sz="1800" kern="1200" dirty="0"/>
        </a:p>
      </dsp:txBody>
      <dsp:txXfrm rot="-5400000">
        <a:off x="2241389" y="1918598"/>
        <a:ext cx="4389791" cy="1557332"/>
      </dsp:txXfrm>
    </dsp:sp>
    <dsp:sp modelId="{D6D61629-1DBE-4F31-A640-4721D040471A}">
      <dsp:nvSpPr>
        <dsp:cNvPr id="0" name=""/>
        <dsp:cNvSpPr/>
      </dsp:nvSpPr>
      <dsp:spPr>
        <a:xfrm>
          <a:off x="275258" y="2128313"/>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2. Splitting Criteria</a:t>
          </a:r>
          <a:endParaRPr lang="en-US" sz="2000" kern="1200" dirty="0"/>
        </a:p>
      </dsp:txBody>
      <dsp:txXfrm>
        <a:off x="330806" y="2183861"/>
        <a:ext cx="1855034" cy="1026807"/>
      </dsp:txXfrm>
    </dsp:sp>
    <dsp:sp modelId="{824230D9-B2D7-44BD-9AE7-3B2DF90A262E}">
      <dsp:nvSpPr>
        <dsp:cNvPr id="0" name=""/>
        <dsp:cNvSpPr/>
      </dsp:nvSpPr>
      <dsp:spPr>
        <a:xfrm rot="5400000">
          <a:off x="3615494" y="2293938"/>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dataset is split into two subsets based on chosen criteria, creating two child nodes</a:t>
          </a:r>
          <a:endParaRPr lang="en-US" sz="1800" kern="1200" dirty="0"/>
        </a:p>
        <a:p>
          <a:pPr marL="171450" lvl="1" indent="-171450" algn="l" defTabSz="800100">
            <a:lnSpc>
              <a:spcPct val="90000"/>
            </a:lnSpc>
            <a:spcBef>
              <a:spcPct val="0"/>
            </a:spcBef>
            <a:spcAft>
              <a:spcPct val="15000"/>
            </a:spcAft>
            <a:buChar char="••"/>
          </a:pPr>
          <a:r>
            <a:rPr lang="en-US" sz="1800" kern="1200" dirty="0" smtClean="0"/>
            <a:t>The algorithm repeats for each child node, considering different features and split points to minimize MSE</a:t>
          </a:r>
          <a:endParaRPr lang="en-US" sz="1800" kern="1200" dirty="0"/>
        </a:p>
      </dsp:txBody>
      <dsp:txXfrm rot="-5400000">
        <a:off x="2241389" y="3752291"/>
        <a:ext cx="4389791" cy="1557332"/>
      </dsp:txXfrm>
    </dsp:sp>
    <dsp:sp modelId="{8E95B611-0DB0-41D5-8997-CA7E75F821A1}">
      <dsp:nvSpPr>
        <dsp:cNvPr id="0" name=""/>
        <dsp:cNvSpPr/>
      </dsp:nvSpPr>
      <dsp:spPr>
        <a:xfrm>
          <a:off x="275258" y="3962006"/>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3. Child nodes &amp; </a:t>
          </a:r>
          <a:r>
            <a:rPr lang="en-US" sz="2000" kern="1200" dirty="0" err="1" smtClean="0"/>
            <a:t>recursiveness</a:t>
          </a:r>
          <a:endParaRPr lang="en-US" sz="2000" kern="1200" dirty="0"/>
        </a:p>
      </dsp:txBody>
      <dsp:txXfrm>
        <a:off x="330806" y="4017554"/>
        <a:ext cx="1855034" cy="10268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615494" y="-1577440"/>
          <a:ext cx="1725828" cy="48820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process continues recursively until stopping criteria is met.</a:t>
          </a:r>
          <a:endParaRPr lang="en-US" sz="1800" kern="1200" dirty="0"/>
        </a:p>
        <a:p>
          <a:pPr marL="171450" lvl="1" indent="-171450" algn="l" defTabSz="800100">
            <a:lnSpc>
              <a:spcPct val="90000"/>
            </a:lnSpc>
            <a:spcBef>
              <a:spcPct val="0"/>
            </a:spcBef>
            <a:spcAft>
              <a:spcPct val="15000"/>
            </a:spcAft>
            <a:buChar char="••"/>
          </a:pPr>
          <a:r>
            <a:rPr lang="en-US" sz="1800" kern="1200" dirty="0" smtClean="0"/>
            <a:t>Criteria: </a:t>
          </a:r>
          <a:endParaRPr lang="en-US" sz="1800" kern="1200" dirty="0"/>
        </a:p>
        <a:p>
          <a:pPr marL="342900" lvl="2" indent="-171450" algn="l" defTabSz="800100">
            <a:lnSpc>
              <a:spcPct val="90000"/>
            </a:lnSpc>
            <a:spcBef>
              <a:spcPct val="0"/>
            </a:spcBef>
            <a:spcAft>
              <a:spcPct val="15000"/>
            </a:spcAft>
            <a:buChar char="••"/>
          </a:pPr>
          <a:r>
            <a:rPr lang="en-US" sz="1800" kern="1200" dirty="0" smtClean="0"/>
            <a:t>Maximum depth</a:t>
          </a:r>
          <a:endParaRPr lang="en-US" sz="1800" kern="1200" dirty="0"/>
        </a:p>
        <a:p>
          <a:pPr marL="342900" lvl="2" indent="-171450" algn="l" defTabSz="800100">
            <a:lnSpc>
              <a:spcPct val="90000"/>
            </a:lnSpc>
            <a:spcBef>
              <a:spcPct val="0"/>
            </a:spcBef>
            <a:spcAft>
              <a:spcPct val="15000"/>
            </a:spcAft>
            <a:buChar char="••"/>
          </a:pPr>
          <a:r>
            <a:rPr lang="en-US" sz="1800" kern="1200" dirty="0" smtClean="0"/>
            <a:t>Minimum number of samples in leaf</a:t>
          </a:r>
          <a:endParaRPr lang="en-US" sz="1800" kern="1200" dirty="0"/>
        </a:p>
      </dsp:txBody>
      <dsp:txXfrm rot="-5400000">
        <a:off x="2037395" y="84907"/>
        <a:ext cx="4797779" cy="1557332"/>
      </dsp:txXfrm>
    </dsp:sp>
    <dsp:sp modelId="{A9E0F9A7-A17C-44F2-9C3E-1FE2E5727AA8}">
      <dsp:nvSpPr>
        <dsp:cNvPr id="0" name=""/>
        <dsp:cNvSpPr/>
      </dsp:nvSpPr>
      <dsp:spPr>
        <a:xfrm>
          <a:off x="71264" y="203551"/>
          <a:ext cx="1966130" cy="13200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4. Stopping criteria</a:t>
          </a:r>
          <a:endParaRPr lang="en-US" sz="2000" kern="1200" dirty="0"/>
        </a:p>
      </dsp:txBody>
      <dsp:txXfrm>
        <a:off x="135703" y="267990"/>
        <a:ext cx="1837252" cy="1191165"/>
      </dsp:txXfrm>
    </dsp:sp>
    <dsp:sp modelId="{96467448-92A1-4B29-97D2-5506E996EF84}">
      <dsp:nvSpPr>
        <dsp:cNvPr id="0" name=""/>
        <dsp:cNvSpPr/>
      </dsp:nvSpPr>
      <dsp:spPr>
        <a:xfrm rot="5400000">
          <a:off x="3411500" y="460245"/>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When a stopping criteria is met, a node becomes a leaf node and no further splitting is performed</a:t>
          </a:r>
          <a:endParaRPr lang="en-US" sz="1800" kern="1200" dirty="0"/>
        </a:p>
      </dsp:txBody>
      <dsp:txXfrm rot="-5400000">
        <a:off x="2037395" y="1918598"/>
        <a:ext cx="4389791" cy="1557332"/>
      </dsp:txXfrm>
    </dsp:sp>
    <dsp:sp modelId="{D6D61629-1DBE-4F31-A640-4721D040471A}">
      <dsp:nvSpPr>
        <dsp:cNvPr id="0" name=""/>
        <dsp:cNvSpPr/>
      </dsp:nvSpPr>
      <dsp:spPr>
        <a:xfrm>
          <a:off x="71264" y="2128313"/>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5. Leaf nodes</a:t>
          </a:r>
          <a:endParaRPr lang="en-US" sz="2000" kern="1200" dirty="0"/>
        </a:p>
      </dsp:txBody>
      <dsp:txXfrm>
        <a:off x="126812" y="2183861"/>
        <a:ext cx="1855034" cy="1026807"/>
      </dsp:txXfrm>
    </dsp:sp>
    <dsp:sp modelId="{824230D9-B2D7-44BD-9AE7-3B2DF90A262E}">
      <dsp:nvSpPr>
        <dsp:cNvPr id="0" name=""/>
        <dsp:cNvSpPr/>
      </dsp:nvSpPr>
      <dsp:spPr>
        <a:xfrm rot="5400000">
          <a:off x="3411500" y="2293938"/>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predicted value for a new </a:t>
          </a:r>
          <a:r>
            <a:rPr lang="en-US" sz="1800" kern="1200" dirty="0" err="1" smtClean="0"/>
            <a:t>datapoint</a:t>
          </a:r>
          <a:r>
            <a:rPr lang="en-US" sz="1800" kern="1200" dirty="0" smtClean="0"/>
            <a:t> is the mean of the target variable in the leaf node</a:t>
          </a:r>
          <a:endParaRPr lang="en-US" sz="1800" kern="1200" dirty="0"/>
        </a:p>
      </dsp:txBody>
      <dsp:txXfrm rot="-5400000">
        <a:off x="2037395" y="3752291"/>
        <a:ext cx="4389791" cy="1557332"/>
      </dsp:txXfrm>
    </dsp:sp>
    <dsp:sp modelId="{8E95B611-0DB0-41D5-8997-CA7E75F821A1}">
      <dsp:nvSpPr>
        <dsp:cNvPr id="0" name=""/>
        <dsp:cNvSpPr/>
      </dsp:nvSpPr>
      <dsp:spPr>
        <a:xfrm>
          <a:off x="71264" y="3962006"/>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6. Prediction in  leaf nodes</a:t>
          </a:r>
          <a:endParaRPr lang="en-US" sz="2000" kern="1200" dirty="0"/>
        </a:p>
      </dsp:txBody>
      <dsp:txXfrm>
        <a:off x="126812" y="4017554"/>
        <a:ext cx="1855034" cy="10268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615494" y="-1373447"/>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Algorithm starts with entire dataset considering all samples as one node</a:t>
          </a:r>
          <a:endParaRPr lang="en-US" sz="1800" kern="1200" dirty="0"/>
        </a:p>
      </dsp:txBody>
      <dsp:txXfrm rot="-5400000">
        <a:off x="2241389" y="84906"/>
        <a:ext cx="4389791" cy="1557332"/>
      </dsp:txXfrm>
    </dsp:sp>
    <dsp:sp modelId="{A9E0F9A7-A17C-44F2-9C3E-1FE2E5727AA8}">
      <dsp:nvSpPr>
        <dsp:cNvPr id="0" name=""/>
        <dsp:cNvSpPr/>
      </dsp:nvSpPr>
      <dsp:spPr>
        <a:xfrm>
          <a:off x="275258" y="203551"/>
          <a:ext cx="1966130" cy="13200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1. Root Node</a:t>
          </a:r>
          <a:endParaRPr lang="en-US" sz="2000" kern="1200" dirty="0"/>
        </a:p>
      </dsp:txBody>
      <dsp:txXfrm>
        <a:off x="339697" y="267990"/>
        <a:ext cx="1837252" cy="1191165"/>
      </dsp:txXfrm>
    </dsp:sp>
    <dsp:sp modelId="{96467448-92A1-4B29-97D2-5506E996EF84}">
      <dsp:nvSpPr>
        <dsp:cNvPr id="0" name=""/>
        <dsp:cNvSpPr/>
      </dsp:nvSpPr>
      <dsp:spPr>
        <a:xfrm rot="5400000">
          <a:off x="3615494" y="460245"/>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For each feature the algorithm considers possible split points and calculates the impurity (</a:t>
          </a:r>
          <a:r>
            <a:rPr lang="en-US" sz="1800" kern="1200" dirty="0" err="1" smtClean="0"/>
            <a:t>gini</a:t>
          </a:r>
          <a:r>
            <a:rPr lang="en-US" sz="1800" kern="1200" dirty="0" smtClean="0"/>
            <a:t>, entropy) for each split</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The feature and the split point with lowest impurity are chosen as criteria for first split</a:t>
          </a:r>
          <a:endParaRPr lang="en-US" sz="1800" kern="1200" dirty="0"/>
        </a:p>
      </dsp:txBody>
      <dsp:txXfrm rot="-5400000">
        <a:off x="2241389" y="1918598"/>
        <a:ext cx="4389791" cy="1557332"/>
      </dsp:txXfrm>
    </dsp:sp>
    <dsp:sp modelId="{D6D61629-1DBE-4F31-A640-4721D040471A}">
      <dsp:nvSpPr>
        <dsp:cNvPr id="0" name=""/>
        <dsp:cNvSpPr/>
      </dsp:nvSpPr>
      <dsp:spPr>
        <a:xfrm>
          <a:off x="275258" y="2128313"/>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2. Splitting Criteria</a:t>
          </a:r>
          <a:endParaRPr lang="en-US" sz="2000" kern="1200" dirty="0"/>
        </a:p>
      </dsp:txBody>
      <dsp:txXfrm>
        <a:off x="330806" y="2183861"/>
        <a:ext cx="1855034" cy="1026807"/>
      </dsp:txXfrm>
    </dsp:sp>
    <dsp:sp modelId="{824230D9-B2D7-44BD-9AE7-3B2DF90A262E}">
      <dsp:nvSpPr>
        <dsp:cNvPr id="0" name=""/>
        <dsp:cNvSpPr/>
      </dsp:nvSpPr>
      <dsp:spPr>
        <a:xfrm rot="5400000">
          <a:off x="3615494" y="2293938"/>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dataset is split into two subsets based on chosen criteria, creating two child nodes</a:t>
          </a:r>
          <a:endParaRPr lang="en-US" sz="1800" kern="1200" dirty="0"/>
        </a:p>
        <a:p>
          <a:pPr marL="171450" lvl="1" indent="-171450" algn="l" defTabSz="800100">
            <a:lnSpc>
              <a:spcPct val="90000"/>
            </a:lnSpc>
            <a:spcBef>
              <a:spcPct val="0"/>
            </a:spcBef>
            <a:spcAft>
              <a:spcPct val="15000"/>
            </a:spcAft>
            <a:buChar char="••"/>
          </a:pPr>
          <a:r>
            <a:rPr lang="en-US" sz="1800" kern="1200" dirty="0" smtClean="0"/>
            <a:t>The algorithm repeats for each child node, considering different features and split points to minimize impurity</a:t>
          </a:r>
          <a:endParaRPr lang="en-US" sz="1800" kern="1200" dirty="0"/>
        </a:p>
      </dsp:txBody>
      <dsp:txXfrm rot="-5400000">
        <a:off x="2241389" y="3752291"/>
        <a:ext cx="4389791" cy="1557332"/>
      </dsp:txXfrm>
    </dsp:sp>
    <dsp:sp modelId="{8E95B611-0DB0-41D5-8997-CA7E75F821A1}">
      <dsp:nvSpPr>
        <dsp:cNvPr id="0" name=""/>
        <dsp:cNvSpPr/>
      </dsp:nvSpPr>
      <dsp:spPr>
        <a:xfrm>
          <a:off x="275258" y="3962006"/>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3. Child nodes &amp; </a:t>
          </a:r>
          <a:r>
            <a:rPr lang="en-US" sz="2000" kern="1200" dirty="0" err="1" smtClean="0"/>
            <a:t>recursiveness</a:t>
          </a:r>
          <a:endParaRPr lang="en-US" sz="2000" kern="1200" dirty="0"/>
        </a:p>
      </dsp:txBody>
      <dsp:txXfrm>
        <a:off x="330806" y="4017554"/>
        <a:ext cx="1855034" cy="10268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601854" y="-1455980"/>
          <a:ext cx="1725828" cy="463778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process continues recursively until stopping criteria is met.</a:t>
          </a:r>
          <a:endParaRPr lang="en-US" sz="1800" kern="1200" dirty="0"/>
        </a:p>
        <a:p>
          <a:pPr marL="171450" lvl="1" indent="-171450" algn="l" defTabSz="800100">
            <a:lnSpc>
              <a:spcPct val="90000"/>
            </a:lnSpc>
            <a:spcBef>
              <a:spcPct val="0"/>
            </a:spcBef>
            <a:spcAft>
              <a:spcPct val="15000"/>
            </a:spcAft>
            <a:buChar char="••"/>
          </a:pPr>
          <a:r>
            <a:rPr lang="en-US" sz="1800" kern="1200" dirty="0" smtClean="0"/>
            <a:t>Criteria: </a:t>
          </a:r>
          <a:endParaRPr lang="en-US" sz="1800" kern="1200" dirty="0"/>
        </a:p>
        <a:p>
          <a:pPr marL="342900" lvl="2" indent="-171450" algn="l" defTabSz="800100">
            <a:lnSpc>
              <a:spcPct val="90000"/>
            </a:lnSpc>
            <a:spcBef>
              <a:spcPct val="0"/>
            </a:spcBef>
            <a:spcAft>
              <a:spcPct val="15000"/>
            </a:spcAft>
            <a:buChar char="••"/>
          </a:pPr>
          <a:r>
            <a:rPr lang="en-US" sz="1800" kern="1200" dirty="0" smtClean="0"/>
            <a:t>Maximum depth</a:t>
          </a:r>
          <a:endParaRPr lang="en-US" sz="1800" kern="1200" dirty="0"/>
        </a:p>
        <a:p>
          <a:pPr marL="342900" lvl="2" indent="-171450" algn="l" defTabSz="800100">
            <a:lnSpc>
              <a:spcPct val="90000"/>
            </a:lnSpc>
            <a:spcBef>
              <a:spcPct val="0"/>
            </a:spcBef>
            <a:spcAft>
              <a:spcPct val="15000"/>
            </a:spcAft>
            <a:buChar char="••"/>
          </a:pPr>
          <a:r>
            <a:rPr lang="en-US" sz="1800" kern="1200" dirty="0" smtClean="0"/>
            <a:t>Minimum number of samples in leaf</a:t>
          </a:r>
          <a:endParaRPr lang="en-US" sz="1800" kern="1200" dirty="0"/>
        </a:p>
      </dsp:txBody>
      <dsp:txXfrm rot="-5400000">
        <a:off x="2145874" y="84248"/>
        <a:ext cx="4553541" cy="1557332"/>
      </dsp:txXfrm>
    </dsp:sp>
    <dsp:sp modelId="{A9E0F9A7-A17C-44F2-9C3E-1FE2E5727AA8}">
      <dsp:nvSpPr>
        <dsp:cNvPr id="0" name=""/>
        <dsp:cNvSpPr/>
      </dsp:nvSpPr>
      <dsp:spPr>
        <a:xfrm>
          <a:off x="193383" y="203551"/>
          <a:ext cx="1966130" cy="13200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4. Stopping criteria</a:t>
          </a:r>
          <a:endParaRPr lang="en-US" sz="2000" kern="1200" dirty="0"/>
        </a:p>
      </dsp:txBody>
      <dsp:txXfrm>
        <a:off x="257822" y="267990"/>
        <a:ext cx="1837252" cy="1191165"/>
      </dsp:txXfrm>
    </dsp:sp>
    <dsp:sp modelId="{96467448-92A1-4B29-97D2-5506E996EF84}">
      <dsp:nvSpPr>
        <dsp:cNvPr id="0" name=""/>
        <dsp:cNvSpPr/>
      </dsp:nvSpPr>
      <dsp:spPr>
        <a:xfrm rot="5400000">
          <a:off x="3533619" y="460245"/>
          <a:ext cx="1725828"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When a stopping criteria is met, a node becomes a leaf node and no further splitting is performed</a:t>
          </a:r>
          <a:endParaRPr lang="en-US" sz="1800" kern="1200" dirty="0"/>
        </a:p>
      </dsp:txBody>
      <dsp:txXfrm rot="-5400000">
        <a:off x="2159514" y="1918598"/>
        <a:ext cx="4389791" cy="1557332"/>
      </dsp:txXfrm>
    </dsp:sp>
    <dsp:sp modelId="{D6D61629-1DBE-4F31-A640-4721D040471A}">
      <dsp:nvSpPr>
        <dsp:cNvPr id="0" name=""/>
        <dsp:cNvSpPr/>
      </dsp:nvSpPr>
      <dsp:spPr>
        <a:xfrm>
          <a:off x="193383" y="2128313"/>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5. Leaf nodes</a:t>
          </a:r>
          <a:endParaRPr lang="en-US" sz="2000" kern="1200" dirty="0"/>
        </a:p>
      </dsp:txBody>
      <dsp:txXfrm>
        <a:off x="248931" y="2183861"/>
        <a:ext cx="1855034" cy="1026807"/>
      </dsp:txXfrm>
    </dsp:sp>
    <dsp:sp modelId="{824230D9-B2D7-44BD-9AE7-3B2DF90A262E}">
      <dsp:nvSpPr>
        <dsp:cNvPr id="0" name=""/>
        <dsp:cNvSpPr/>
      </dsp:nvSpPr>
      <dsp:spPr>
        <a:xfrm rot="5400000">
          <a:off x="3533619" y="2293938"/>
          <a:ext cx="1725828"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predicted class for a new data point is determined by majority voting in the leaf node to which the data point belongs</a:t>
          </a:r>
          <a:endParaRPr lang="en-US" sz="1800" kern="1200" dirty="0"/>
        </a:p>
        <a:p>
          <a:pPr marL="171450" lvl="1" indent="-171450" algn="l" defTabSz="800100">
            <a:lnSpc>
              <a:spcPct val="90000"/>
            </a:lnSpc>
            <a:spcBef>
              <a:spcPct val="0"/>
            </a:spcBef>
            <a:spcAft>
              <a:spcPct val="15000"/>
            </a:spcAft>
            <a:buChar char="••"/>
          </a:pPr>
          <a:r>
            <a:rPr lang="en-US" sz="1800" kern="1200" dirty="0" smtClean="0"/>
            <a:t>The class with most occurrences in the node is assigned as the predicted data</a:t>
          </a:r>
          <a:endParaRPr lang="en-US" sz="1800" kern="1200" dirty="0"/>
        </a:p>
      </dsp:txBody>
      <dsp:txXfrm rot="-5400000">
        <a:off x="2159514" y="3752291"/>
        <a:ext cx="4389791" cy="1557332"/>
      </dsp:txXfrm>
    </dsp:sp>
    <dsp:sp modelId="{8E95B611-0DB0-41D5-8997-CA7E75F821A1}">
      <dsp:nvSpPr>
        <dsp:cNvPr id="0" name=""/>
        <dsp:cNvSpPr/>
      </dsp:nvSpPr>
      <dsp:spPr>
        <a:xfrm>
          <a:off x="193383" y="3962006"/>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6. Prediction in  leaf nodes</a:t>
          </a:r>
          <a:endParaRPr lang="en-US" sz="2000" kern="1200" dirty="0"/>
        </a:p>
      </dsp:txBody>
      <dsp:txXfrm>
        <a:off x="248931" y="4017554"/>
        <a:ext cx="1855034" cy="102680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951129" y="-1805255"/>
          <a:ext cx="1027278" cy="463778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Higher value leads to complex models</a:t>
          </a:r>
          <a:endParaRPr lang="en-US" sz="1800" kern="1200" dirty="0"/>
        </a:p>
        <a:p>
          <a:pPr marL="171450" lvl="1" indent="-171450" algn="l" defTabSz="800100">
            <a:lnSpc>
              <a:spcPct val="90000"/>
            </a:lnSpc>
            <a:spcBef>
              <a:spcPct val="0"/>
            </a:spcBef>
            <a:spcAft>
              <a:spcPct val="15000"/>
            </a:spcAft>
            <a:buChar char="••"/>
          </a:pPr>
          <a:r>
            <a:rPr lang="en-US" sz="1800" kern="1200" dirty="0" smtClean="0"/>
            <a:t>Higher values risk of overfitting</a:t>
          </a:r>
          <a:endParaRPr lang="en-US" sz="1800" kern="1200" dirty="0"/>
        </a:p>
      </dsp:txBody>
      <dsp:txXfrm rot="-5400000">
        <a:off x="2145874" y="50148"/>
        <a:ext cx="4587641" cy="926982"/>
      </dsp:txXfrm>
    </dsp:sp>
    <dsp:sp modelId="{A9E0F9A7-A17C-44F2-9C3E-1FE2E5727AA8}">
      <dsp:nvSpPr>
        <dsp:cNvPr id="0" name=""/>
        <dsp:cNvSpPr/>
      </dsp:nvSpPr>
      <dsp:spPr>
        <a:xfrm>
          <a:off x="193383" y="121427"/>
          <a:ext cx="1966130" cy="785739"/>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1. Max depth</a:t>
          </a:r>
          <a:endParaRPr lang="en-US" sz="2000" kern="1200" dirty="0"/>
        </a:p>
      </dsp:txBody>
      <dsp:txXfrm>
        <a:off x="231740" y="159784"/>
        <a:ext cx="1889416" cy="709025"/>
      </dsp:txXfrm>
    </dsp:sp>
    <dsp:sp modelId="{96467448-92A1-4B29-97D2-5506E996EF84}">
      <dsp:nvSpPr>
        <dsp:cNvPr id="0" name=""/>
        <dsp:cNvSpPr/>
      </dsp:nvSpPr>
      <dsp:spPr>
        <a:xfrm rot="5400000">
          <a:off x="3882894" y="-631238"/>
          <a:ext cx="1027278"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Min samples required to be considered as a leaf</a:t>
          </a:r>
          <a:endParaRPr lang="en-US" sz="1800" kern="1200" dirty="0"/>
        </a:p>
        <a:p>
          <a:pPr marL="171450" lvl="1" indent="-171450" algn="l" defTabSz="800100">
            <a:lnSpc>
              <a:spcPct val="90000"/>
            </a:lnSpc>
            <a:spcBef>
              <a:spcPct val="0"/>
            </a:spcBef>
            <a:spcAft>
              <a:spcPct val="15000"/>
            </a:spcAft>
            <a:buChar char="••"/>
          </a:pPr>
          <a:r>
            <a:rPr lang="en-US" sz="1800" kern="1200" dirty="0" smtClean="0"/>
            <a:t>Higher values result in simpler tree</a:t>
          </a: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rot="-5400000">
        <a:off x="2159514" y="1142290"/>
        <a:ext cx="4423891" cy="926982"/>
      </dsp:txXfrm>
    </dsp:sp>
    <dsp:sp modelId="{D6D61629-1DBE-4F31-A640-4721D040471A}">
      <dsp:nvSpPr>
        <dsp:cNvPr id="0" name=""/>
        <dsp:cNvSpPr/>
      </dsp:nvSpPr>
      <dsp:spPr>
        <a:xfrm>
          <a:off x="193383" y="1267119"/>
          <a:ext cx="1966130" cy="67732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2. Min samples leaf</a:t>
          </a:r>
          <a:endParaRPr lang="en-US" sz="2000" kern="1200" dirty="0"/>
        </a:p>
      </dsp:txBody>
      <dsp:txXfrm>
        <a:off x="226447" y="1300183"/>
        <a:ext cx="1900002" cy="611195"/>
      </dsp:txXfrm>
    </dsp:sp>
    <dsp:sp modelId="{824230D9-B2D7-44BD-9AE7-3B2DF90A262E}">
      <dsp:nvSpPr>
        <dsp:cNvPr id="0" name=""/>
        <dsp:cNvSpPr/>
      </dsp:nvSpPr>
      <dsp:spPr>
        <a:xfrm rot="5400000">
          <a:off x="3882894" y="460245"/>
          <a:ext cx="1027278"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Min impurity decrease required for a split to happen</a:t>
          </a:r>
          <a:endParaRPr lang="en-US" sz="1800" kern="1200" dirty="0"/>
        </a:p>
        <a:p>
          <a:pPr marL="171450" lvl="1" indent="-171450" algn="l" defTabSz="800100">
            <a:lnSpc>
              <a:spcPct val="90000"/>
            </a:lnSpc>
            <a:spcBef>
              <a:spcPct val="0"/>
            </a:spcBef>
            <a:spcAft>
              <a:spcPct val="15000"/>
            </a:spcAft>
            <a:buChar char="••"/>
          </a:pPr>
          <a:r>
            <a:rPr lang="en-US" sz="1800" kern="1200" dirty="0" smtClean="0"/>
            <a:t>Higher value results in fewer splits</a:t>
          </a:r>
          <a:endParaRPr lang="en-US" sz="1800" kern="1200" dirty="0"/>
        </a:p>
      </dsp:txBody>
      <dsp:txXfrm rot="-5400000">
        <a:off x="2159514" y="2233773"/>
        <a:ext cx="4423891" cy="926982"/>
      </dsp:txXfrm>
    </dsp:sp>
    <dsp:sp modelId="{8E95B611-0DB0-41D5-8997-CA7E75F821A1}">
      <dsp:nvSpPr>
        <dsp:cNvPr id="0" name=""/>
        <dsp:cNvSpPr/>
      </dsp:nvSpPr>
      <dsp:spPr>
        <a:xfrm>
          <a:off x="193383" y="2216011"/>
          <a:ext cx="1966130" cy="962508"/>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3. Min decrease impurity</a:t>
          </a:r>
          <a:endParaRPr lang="en-US" sz="2000" kern="1200" dirty="0"/>
        </a:p>
      </dsp:txBody>
      <dsp:txXfrm>
        <a:off x="240369" y="2262997"/>
        <a:ext cx="1872158" cy="868536"/>
      </dsp:txXfrm>
    </dsp:sp>
    <dsp:sp modelId="{8811A87E-3ECC-4EF5-9A95-C89AEB61B41A}">
      <dsp:nvSpPr>
        <dsp:cNvPr id="0" name=""/>
        <dsp:cNvSpPr/>
      </dsp:nvSpPr>
      <dsp:spPr>
        <a:xfrm rot="5400000">
          <a:off x="3882718" y="1551729"/>
          <a:ext cx="1027278" cy="4474039"/>
        </a:xfrm>
        <a:prstGeom prst="round2SameRect">
          <a:avLst/>
        </a:prstGeom>
        <a:solidFill>
          <a:srgbClr val="7F9BBA"/>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Minimum samples required to perform split an internal node</a:t>
          </a:r>
          <a:endParaRPr lang="en-US" sz="1800" kern="1200" dirty="0"/>
        </a:p>
        <a:p>
          <a:pPr marL="171450" lvl="1" indent="-171450" algn="l" defTabSz="800100">
            <a:lnSpc>
              <a:spcPct val="90000"/>
            </a:lnSpc>
            <a:spcBef>
              <a:spcPct val="0"/>
            </a:spcBef>
            <a:spcAft>
              <a:spcPct val="15000"/>
            </a:spcAft>
            <a:buChar char="••"/>
          </a:pPr>
          <a:r>
            <a:rPr lang="en-US" sz="1800" kern="1200" dirty="0" smtClean="0"/>
            <a:t>Higher values lead to simpler models</a:t>
          </a:r>
          <a:endParaRPr lang="en-US" sz="1800" kern="1200" dirty="0"/>
        </a:p>
      </dsp:txBody>
      <dsp:txXfrm rot="-5400000">
        <a:off x="2159338" y="3325257"/>
        <a:ext cx="4423891" cy="926982"/>
      </dsp:txXfrm>
    </dsp:sp>
    <dsp:sp modelId="{1BEB4C1B-AB0D-435D-8BF6-B76F41ED430F}">
      <dsp:nvSpPr>
        <dsp:cNvPr id="0" name=""/>
        <dsp:cNvSpPr/>
      </dsp:nvSpPr>
      <dsp:spPr>
        <a:xfrm>
          <a:off x="193383" y="3328598"/>
          <a:ext cx="1965954" cy="920300"/>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4. Min samples split</a:t>
          </a:r>
          <a:endParaRPr lang="en-US" sz="1800" kern="1200" dirty="0"/>
        </a:p>
      </dsp:txBody>
      <dsp:txXfrm>
        <a:off x="238308" y="3373523"/>
        <a:ext cx="1876104" cy="830450"/>
      </dsp:txXfrm>
    </dsp:sp>
    <dsp:sp modelId="{6B316032-7E72-47B1-9CFE-932935A79483}">
      <dsp:nvSpPr>
        <dsp:cNvPr id="0" name=""/>
        <dsp:cNvSpPr/>
      </dsp:nvSpPr>
      <dsp:spPr>
        <a:xfrm rot="5400000">
          <a:off x="3882718" y="2643213"/>
          <a:ext cx="1027278" cy="4474039"/>
        </a:xfrm>
        <a:prstGeom prst="round2SameRect">
          <a:avLst/>
        </a:prstGeom>
        <a:solidFill>
          <a:srgbClr val="7F9BBA"/>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Determines max no. features considered to perform a split</a:t>
          </a:r>
          <a:endParaRPr lang="en-US" sz="1800" kern="1200" dirty="0"/>
        </a:p>
        <a:p>
          <a:pPr marL="171450" lvl="1" indent="-171450" algn="l" defTabSz="800100">
            <a:lnSpc>
              <a:spcPct val="90000"/>
            </a:lnSpc>
            <a:spcBef>
              <a:spcPct val="0"/>
            </a:spcBef>
            <a:spcAft>
              <a:spcPct val="15000"/>
            </a:spcAft>
            <a:buChar char="••"/>
          </a:pPr>
          <a:r>
            <a:rPr lang="en-US" sz="1800" kern="1200" dirty="0" smtClean="0"/>
            <a:t>Reducing it leads to more robust models</a:t>
          </a:r>
          <a:endParaRPr lang="en-US" sz="1800" kern="1200" dirty="0"/>
        </a:p>
      </dsp:txBody>
      <dsp:txXfrm rot="-5400000">
        <a:off x="2159338" y="4416741"/>
        <a:ext cx="4423891" cy="926982"/>
      </dsp:txXfrm>
    </dsp:sp>
    <dsp:sp modelId="{3EBD43DB-6612-4776-B798-D4D76F386960}">
      <dsp:nvSpPr>
        <dsp:cNvPr id="0" name=""/>
        <dsp:cNvSpPr/>
      </dsp:nvSpPr>
      <dsp:spPr>
        <a:xfrm>
          <a:off x="193383" y="4441321"/>
          <a:ext cx="1965954" cy="877822"/>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5. Max features</a:t>
          </a:r>
          <a:endParaRPr lang="en-US" sz="1800" kern="1200" dirty="0"/>
        </a:p>
      </dsp:txBody>
      <dsp:txXfrm>
        <a:off x="236235" y="4484173"/>
        <a:ext cx="1880250" cy="7921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821007" y="-1675133"/>
          <a:ext cx="1287522" cy="463778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Gini for classification</a:t>
          </a:r>
          <a:endParaRPr lang="en-US" sz="1800" kern="1200" dirty="0"/>
        </a:p>
        <a:p>
          <a:pPr marL="171450" lvl="1" indent="-171450" algn="l" defTabSz="800100">
            <a:lnSpc>
              <a:spcPct val="90000"/>
            </a:lnSpc>
            <a:spcBef>
              <a:spcPct val="0"/>
            </a:spcBef>
            <a:spcAft>
              <a:spcPct val="15000"/>
            </a:spcAft>
            <a:buChar char="••"/>
          </a:pPr>
          <a:r>
            <a:rPr lang="en-US" sz="1800" kern="1200" dirty="0" smtClean="0"/>
            <a:t>MSE for regression</a:t>
          </a:r>
          <a:endParaRPr lang="en-US" sz="1800" kern="1200" dirty="0"/>
        </a:p>
      </dsp:txBody>
      <dsp:txXfrm rot="-5400000">
        <a:off x="2145874" y="62852"/>
        <a:ext cx="4574937" cy="1161818"/>
      </dsp:txXfrm>
    </dsp:sp>
    <dsp:sp modelId="{A9E0F9A7-A17C-44F2-9C3E-1FE2E5727AA8}">
      <dsp:nvSpPr>
        <dsp:cNvPr id="0" name=""/>
        <dsp:cNvSpPr/>
      </dsp:nvSpPr>
      <dsp:spPr>
        <a:xfrm>
          <a:off x="193383" y="152878"/>
          <a:ext cx="1966130" cy="984794"/>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6. Criterion</a:t>
          </a:r>
          <a:endParaRPr lang="en-US" sz="2000" kern="1200" dirty="0"/>
        </a:p>
      </dsp:txBody>
      <dsp:txXfrm>
        <a:off x="241457" y="200952"/>
        <a:ext cx="1869982" cy="888646"/>
      </dsp:txXfrm>
    </dsp:sp>
    <dsp:sp modelId="{96467448-92A1-4B29-97D2-5506E996EF84}">
      <dsp:nvSpPr>
        <dsp:cNvPr id="0" name=""/>
        <dsp:cNvSpPr/>
      </dsp:nvSpPr>
      <dsp:spPr>
        <a:xfrm rot="5400000">
          <a:off x="3752772" y="-223750"/>
          <a:ext cx="1287522"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Best: chooses the best split</a:t>
          </a:r>
          <a:endParaRPr lang="en-US" sz="1800" kern="1200" dirty="0"/>
        </a:p>
        <a:p>
          <a:pPr marL="171450" lvl="1" indent="-171450" algn="l" defTabSz="800100">
            <a:lnSpc>
              <a:spcPct val="90000"/>
            </a:lnSpc>
            <a:spcBef>
              <a:spcPct val="0"/>
            </a:spcBef>
            <a:spcAft>
              <a:spcPct val="15000"/>
            </a:spcAft>
            <a:buChar char="••"/>
          </a:pPr>
          <a:r>
            <a:rPr lang="en-US" sz="1800" kern="1200" dirty="0" smtClean="0"/>
            <a:t>Random: Does a random split increasing the robustness</a:t>
          </a: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rot="-5400000">
        <a:off x="2159514" y="1432360"/>
        <a:ext cx="4411187" cy="1161818"/>
      </dsp:txXfrm>
    </dsp:sp>
    <dsp:sp modelId="{D6D61629-1DBE-4F31-A640-4721D040471A}">
      <dsp:nvSpPr>
        <dsp:cNvPr id="0" name=""/>
        <dsp:cNvSpPr/>
      </dsp:nvSpPr>
      <dsp:spPr>
        <a:xfrm>
          <a:off x="193383" y="1588812"/>
          <a:ext cx="1966130" cy="848912"/>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7. splitter</a:t>
          </a:r>
          <a:endParaRPr lang="en-US" sz="2000" kern="1200" dirty="0"/>
        </a:p>
      </dsp:txBody>
      <dsp:txXfrm>
        <a:off x="234823" y="1630252"/>
        <a:ext cx="1883250" cy="766032"/>
      </dsp:txXfrm>
    </dsp:sp>
    <dsp:sp modelId="{824230D9-B2D7-44BD-9AE7-3B2DF90A262E}">
      <dsp:nvSpPr>
        <dsp:cNvPr id="0" name=""/>
        <dsp:cNvSpPr/>
      </dsp:nvSpPr>
      <dsp:spPr>
        <a:xfrm rot="5400000">
          <a:off x="3752772" y="1144242"/>
          <a:ext cx="1287522"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Minimal Cost-complexity pruning</a:t>
          </a:r>
          <a:endParaRPr lang="en-US" sz="1800" kern="1200" dirty="0"/>
        </a:p>
        <a:p>
          <a:pPr marL="171450" lvl="1" indent="-171450" algn="l" defTabSz="800100">
            <a:lnSpc>
              <a:spcPct val="90000"/>
            </a:lnSpc>
            <a:spcBef>
              <a:spcPct val="0"/>
            </a:spcBef>
            <a:spcAft>
              <a:spcPct val="15000"/>
            </a:spcAft>
            <a:buChar char="••"/>
          </a:pPr>
          <a:r>
            <a:rPr lang="en-US" sz="1800" kern="1200" dirty="0" smtClean="0"/>
            <a:t>Subtree with largest CC that is smaller than </a:t>
          </a:r>
          <a:r>
            <a:rPr lang="en-US" sz="1800" kern="1200" dirty="0" err="1" smtClean="0"/>
            <a:t>ccp</a:t>
          </a:r>
          <a:r>
            <a:rPr lang="en-US" sz="1800" kern="1200" dirty="0" smtClean="0"/>
            <a:t> is selected</a:t>
          </a:r>
          <a:endParaRPr lang="en-US" sz="1800" kern="1200" dirty="0"/>
        </a:p>
      </dsp:txBody>
      <dsp:txXfrm rot="-5400000">
        <a:off x="2159514" y="2800352"/>
        <a:ext cx="4411187" cy="1161818"/>
      </dsp:txXfrm>
    </dsp:sp>
    <dsp:sp modelId="{8E95B611-0DB0-41D5-8997-CA7E75F821A1}">
      <dsp:nvSpPr>
        <dsp:cNvPr id="0" name=""/>
        <dsp:cNvSpPr/>
      </dsp:nvSpPr>
      <dsp:spPr>
        <a:xfrm>
          <a:off x="193383" y="2778089"/>
          <a:ext cx="1966130" cy="1206344"/>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8. </a:t>
          </a:r>
          <a:r>
            <a:rPr lang="en-US" sz="2000" kern="1200" dirty="0" err="1" smtClean="0"/>
            <a:t>ccp_alpha</a:t>
          </a:r>
          <a:endParaRPr lang="en-US" sz="2000" kern="1200" dirty="0"/>
        </a:p>
      </dsp:txBody>
      <dsp:txXfrm>
        <a:off x="252272" y="2836978"/>
        <a:ext cx="1848352" cy="1088566"/>
      </dsp:txXfrm>
    </dsp:sp>
    <dsp:sp modelId="{8811A87E-3ECC-4EF5-9A95-C89AEB61B41A}">
      <dsp:nvSpPr>
        <dsp:cNvPr id="0" name=""/>
        <dsp:cNvSpPr/>
      </dsp:nvSpPr>
      <dsp:spPr>
        <a:xfrm rot="5400000">
          <a:off x="3752596" y="2512235"/>
          <a:ext cx="1287522" cy="4474039"/>
        </a:xfrm>
        <a:prstGeom prst="round2SameRect">
          <a:avLst/>
        </a:prstGeom>
        <a:solidFill>
          <a:srgbClr val="7F9BBA"/>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Balances the class distribution by assigning different weights to class</a:t>
          </a:r>
          <a:endParaRPr lang="en-US" sz="1800" kern="1200" dirty="0"/>
        </a:p>
        <a:p>
          <a:pPr marL="171450" lvl="1" indent="-171450" algn="l" defTabSz="800100">
            <a:lnSpc>
              <a:spcPct val="90000"/>
            </a:lnSpc>
            <a:spcBef>
              <a:spcPct val="0"/>
            </a:spcBef>
            <a:spcAft>
              <a:spcPct val="15000"/>
            </a:spcAft>
            <a:buChar char="••"/>
          </a:pPr>
          <a:r>
            <a:rPr lang="en-US" sz="1800" kern="1200" dirty="0" smtClean="0"/>
            <a:t>‘Balanced’ adjusts weights based on </a:t>
          </a:r>
          <a:r>
            <a:rPr lang="en-US" sz="1800" kern="1200" dirty="0" err="1" smtClean="0"/>
            <a:t>no.of</a:t>
          </a:r>
          <a:r>
            <a:rPr lang="en-US" sz="1800" kern="1200" dirty="0" smtClean="0"/>
            <a:t> samples</a:t>
          </a:r>
          <a:endParaRPr lang="en-US" sz="1800" kern="1200" dirty="0"/>
        </a:p>
      </dsp:txBody>
      <dsp:txXfrm rot="-5400000">
        <a:off x="2159338" y="4168345"/>
        <a:ext cx="4411187" cy="1161818"/>
      </dsp:txXfrm>
    </dsp:sp>
    <dsp:sp modelId="{1BEB4C1B-AB0D-435D-8BF6-B76F41ED430F}">
      <dsp:nvSpPr>
        <dsp:cNvPr id="0" name=""/>
        <dsp:cNvSpPr/>
      </dsp:nvSpPr>
      <dsp:spPr>
        <a:xfrm>
          <a:off x="193383" y="4172533"/>
          <a:ext cx="1965954" cy="11534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9. </a:t>
          </a:r>
          <a:r>
            <a:rPr lang="en-US" sz="1800" kern="1200" dirty="0" err="1" smtClean="0"/>
            <a:t>class_weight</a:t>
          </a:r>
          <a:endParaRPr lang="en-US" sz="1800" kern="1200" dirty="0"/>
        </a:p>
      </dsp:txBody>
      <dsp:txXfrm>
        <a:off x="249689" y="4228839"/>
        <a:ext cx="1853342" cy="1040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3078-16FB-4786-AED9-27C301C1BC74}">
      <dsp:nvSpPr>
        <dsp:cNvPr id="0" name=""/>
        <dsp:cNvSpPr/>
      </dsp:nvSpPr>
      <dsp:spPr>
        <a:xfrm>
          <a:off x="0" y="24781"/>
          <a:ext cx="552886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1. Polynomial regression</a:t>
          </a:r>
          <a:endParaRPr lang="en-US" sz="3300" kern="1200" dirty="0"/>
        </a:p>
      </dsp:txBody>
      <dsp:txXfrm>
        <a:off x="37696" y="62477"/>
        <a:ext cx="5453468" cy="696808"/>
      </dsp:txXfrm>
    </dsp:sp>
    <dsp:sp modelId="{FC75CE98-C5F3-48E5-9B23-BDDD523B0CD1}">
      <dsp:nvSpPr>
        <dsp:cNvPr id="0" name=""/>
        <dsp:cNvSpPr/>
      </dsp:nvSpPr>
      <dsp:spPr>
        <a:xfrm>
          <a:off x="0" y="796981"/>
          <a:ext cx="5528860" cy="76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54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smtClean="0"/>
            <a:t>High-order polynomials can capture relationship in the data</a:t>
          </a:r>
          <a:endParaRPr lang="en-US" sz="2600" kern="1200" dirty="0"/>
        </a:p>
      </dsp:txBody>
      <dsp:txXfrm>
        <a:off x="0" y="796981"/>
        <a:ext cx="5528860" cy="768487"/>
      </dsp:txXfrm>
    </dsp:sp>
    <dsp:sp modelId="{9C3FE648-D61F-4C37-827E-8DFF0A2584D6}">
      <dsp:nvSpPr>
        <dsp:cNvPr id="0" name=""/>
        <dsp:cNvSpPr/>
      </dsp:nvSpPr>
      <dsp:spPr>
        <a:xfrm>
          <a:off x="0" y="1565468"/>
          <a:ext cx="552886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2. Transformations</a:t>
          </a:r>
          <a:endParaRPr lang="en-US" sz="3300" kern="1200" dirty="0"/>
        </a:p>
      </dsp:txBody>
      <dsp:txXfrm>
        <a:off x="37696" y="1603164"/>
        <a:ext cx="5453468" cy="696808"/>
      </dsp:txXfrm>
    </dsp:sp>
    <dsp:sp modelId="{DE9EC933-A7CD-4B55-BD4C-E0F8B78031DE}">
      <dsp:nvSpPr>
        <dsp:cNvPr id="0" name=""/>
        <dsp:cNvSpPr/>
      </dsp:nvSpPr>
      <dsp:spPr>
        <a:xfrm>
          <a:off x="0" y="2337668"/>
          <a:ext cx="552886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54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smtClean="0"/>
            <a:t>Logarithmic, Exponential</a:t>
          </a:r>
          <a:endParaRPr lang="en-US" sz="2600" kern="1200" dirty="0"/>
        </a:p>
      </dsp:txBody>
      <dsp:txXfrm>
        <a:off x="0" y="2337668"/>
        <a:ext cx="5528860" cy="546480"/>
      </dsp:txXfrm>
    </dsp:sp>
    <dsp:sp modelId="{5DDDAE08-37AE-4935-BF75-1DE1077EB27C}">
      <dsp:nvSpPr>
        <dsp:cNvPr id="0" name=""/>
        <dsp:cNvSpPr/>
      </dsp:nvSpPr>
      <dsp:spPr>
        <a:xfrm>
          <a:off x="0" y="2884148"/>
          <a:ext cx="552886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3. Tree based methods</a:t>
          </a:r>
          <a:endParaRPr lang="en-US" sz="3300" kern="1200" dirty="0"/>
        </a:p>
      </dsp:txBody>
      <dsp:txXfrm>
        <a:off x="37696" y="2921844"/>
        <a:ext cx="5453468" cy="696808"/>
      </dsp:txXfrm>
    </dsp:sp>
    <dsp:sp modelId="{8E47D534-D53C-41AF-8C40-00A32B13C16E}">
      <dsp:nvSpPr>
        <dsp:cNvPr id="0" name=""/>
        <dsp:cNvSpPr/>
      </dsp:nvSpPr>
      <dsp:spPr>
        <a:xfrm>
          <a:off x="0" y="3751388"/>
          <a:ext cx="552886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4. Neural networks</a:t>
          </a:r>
          <a:endParaRPr lang="en-US" sz="3300" kern="1200" dirty="0"/>
        </a:p>
      </dsp:txBody>
      <dsp:txXfrm>
        <a:off x="37696" y="3789084"/>
        <a:ext cx="5453468" cy="696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894666" y="-1285980"/>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smtClean="0"/>
            <a:t>Overfitting occurs when a model becomes too complex and </a:t>
          </a:r>
          <a:r>
            <a:rPr lang="en-US" sz="1900" b="0" i="0" kern="1200" dirty="0" smtClean="0">
              <a:solidFill>
                <a:srgbClr val="FF0000"/>
              </a:solidFill>
            </a:rPr>
            <a:t>captures noise </a:t>
          </a:r>
          <a:r>
            <a:rPr lang="en-US" sz="1900" b="0" i="0" kern="1200" dirty="0" smtClean="0"/>
            <a:t>or patterns unique to the training data, rather than generalizing well to unseen data.</a:t>
          </a:r>
          <a:endParaRPr lang="en-US" sz="1900" kern="1200" dirty="0"/>
        </a:p>
        <a:p>
          <a:pPr marL="171450" lvl="1" indent="-171450" algn="l" defTabSz="844550">
            <a:lnSpc>
              <a:spcPct val="90000"/>
            </a:lnSpc>
            <a:spcBef>
              <a:spcPct val="0"/>
            </a:spcBef>
            <a:spcAft>
              <a:spcPct val="15000"/>
            </a:spcAft>
            <a:buChar char="••"/>
          </a:pPr>
          <a:r>
            <a:rPr lang="en-US" sz="1900" b="0" i="0" kern="1200" dirty="0" smtClean="0"/>
            <a:t>In decision trees, this can happen when the tree grows too deep, creating too many branches that fit the training data perfectly but don't represent underlying patterns accurately.</a:t>
          </a:r>
          <a:endParaRPr lang="en-US" sz="1900" kern="1200" dirty="0"/>
        </a:p>
      </dsp:txBody>
      <dsp:txXfrm rot="-5400000">
        <a:off x="2606039" y="130773"/>
        <a:ext cx="5073794" cy="2368414"/>
      </dsp:txXfrm>
    </dsp:sp>
    <dsp:sp modelId="{A9E0F9A7-A17C-44F2-9C3E-1FE2E5727AA8}">
      <dsp:nvSpPr>
        <dsp:cNvPr id="0" name=""/>
        <dsp:cNvSpPr/>
      </dsp:nvSpPr>
      <dsp:spPr>
        <a:xfrm>
          <a:off x="320039" y="560600"/>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Overfitting</a:t>
          </a:r>
          <a:endParaRPr lang="en-US" sz="3100" kern="1200" dirty="0"/>
        </a:p>
      </dsp:txBody>
      <dsp:txXfrm>
        <a:off x="393690" y="634251"/>
        <a:ext cx="2138698" cy="1361454"/>
      </dsp:txXfrm>
    </dsp:sp>
    <dsp:sp modelId="{AF5459D1-D6E8-4927-A5A9-FECAEBBB1350}">
      <dsp:nvSpPr>
        <dsp:cNvPr id="0" name=""/>
        <dsp:cNvSpPr/>
      </dsp:nvSpPr>
      <dsp:spPr>
        <a:xfrm rot="5400000">
          <a:off x="3894666" y="1502727"/>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smtClean="0"/>
            <a:t>Pruning is a technique that </a:t>
          </a:r>
          <a:r>
            <a:rPr lang="en-US" sz="1900" b="0" i="0" kern="1200" dirty="0" smtClean="0">
              <a:solidFill>
                <a:srgbClr val="FF0000"/>
              </a:solidFill>
            </a:rPr>
            <a:t>trims branches </a:t>
          </a:r>
          <a:r>
            <a:rPr lang="en-US" sz="1900" b="0" i="0" kern="1200" dirty="0" smtClean="0"/>
            <a:t>from a decision tree to reduce its complexity and prevent overfitting</a:t>
          </a:r>
          <a:endParaRPr lang="en-US" sz="1900" kern="1200" dirty="0"/>
        </a:p>
        <a:p>
          <a:pPr marL="171450" lvl="1" indent="-171450" algn="l" defTabSz="844550">
            <a:lnSpc>
              <a:spcPct val="90000"/>
            </a:lnSpc>
            <a:spcBef>
              <a:spcPct val="0"/>
            </a:spcBef>
            <a:spcAft>
              <a:spcPct val="15000"/>
            </a:spcAft>
            <a:buChar char="••"/>
          </a:pPr>
          <a:r>
            <a:rPr lang="en-US" sz="1900" kern="1200" dirty="0" smtClean="0"/>
            <a:t>Types</a:t>
          </a:r>
          <a:endParaRPr lang="en-US" sz="1900" kern="1200" dirty="0"/>
        </a:p>
        <a:p>
          <a:pPr marL="342900" lvl="2" indent="-171450" algn="l" defTabSz="844550">
            <a:lnSpc>
              <a:spcPct val="90000"/>
            </a:lnSpc>
            <a:spcBef>
              <a:spcPct val="0"/>
            </a:spcBef>
            <a:spcAft>
              <a:spcPct val="15000"/>
            </a:spcAft>
            <a:buChar char="••"/>
          </a:pPr>
          <a:r>
            <a:rPr lang="en-US" sz="1900" kern="1200" dirty="0" smtClean="0"/>
            <a:t>Pre-pruning</a:t>
          </a:r>
          <a:endParaRPr lang="en-US" sz="1900" kern="1200" dirty="0"/>
        </a:p>
        <a:p>
          <a:pPr marL="342900" lvl="2" indent="-171450" algn="l" defTabSz="844550">
            <a:lnSpc>
              <a:spcPct val="90000"/>
            </a:lnSpc>
            <a:spcBef>
              <a:spcPct val="0"/>
            </a:spcBef>
            <a:spcAft>
              <a:spcPct val="15000"/>
            </a:spcAft>
            <a:buChar char="••"/>
          </a:pPr>
          <a:r>
            <a:rPr lang="en-US" sz="1900" kern="1200" dirty="0" smtClean="0"/>
            <a:t>Post-pruning</a:t>
          </a:r>
          <a:endParaRPr lang="en-US" sz="1900" kern="1200" dirty="0"/>
        </a:p>
      </dsp:txBody>
      <dsp:txXfrm rot="-5400000">
        <a:off x="2606039" y="2919480"/>
        <a:ext cx="5073794" cy="2368414"/>
      </dsp:txXfrm>
    </dsp:sp>
    <dsp:sp modelId="{0746FA92-D97C-40ED-8DC7-17500CA0016D}">
      <dsp:nvSpPr>
        <dsp:cNvPr id="0" name=""/>
        <dsp:cNvSpPr/>
      </dsp:nvSpPr>
      <dsp:spPr>
        <a:xfrm>
          <a:off x="320039" y="3349309"/>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Tree pruning</a:t>
          </a:r>
          <a:endParaRPr lang="en-US" sz="3100" kern="1200" dirty="0"/>
        </a:p>
      </dsp:txBody>
      <dsp:txXfrm>
        <a:off x="393690" y="3422960"/>
        <a:ext cx="2138698" cy="13614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894666" y="-1285980"/>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smtClean="0"/>
            <a:t>Stops the tree from growing too deep during training by using </a:t>
          </a:r>
          <a:r>
            <a:rPr lang="en-US" sz="2000" b="0" i="0" kern="1200" dirty="0" smtClean="0">
              <a:solidFill>
                <a:srgbClr val="FF0000"/>
              </a:solidFill>
            </a:rPr>
            <a:t>stopping criteria </a:t>
          </a:r>
          <a:r>
            <a:rPr lang="en-US" sz="2000" b="0" i="0" kern="1200" dirty="0" smtClean="0"/>
            <a:t>like:</a:t>
          </a:r>
          <a:endParaRPr lang="en-US" sz="2000" kern="1200" dirty="0"/>
        </a:p>
        <a:p>
          <a:pPr marL="228600" lvl="1" indent="-228600" algn="l" defTabSz="889000">
            <a:lnSpc>
              <a:spcPct val="90000"/>
            </a:lnSpc>
            <a:spcBef>
              <a:spcPct val="0"/>
            </a:spcBef>
            <a:spcAft>
              <a:spcPct val="15000"/>
            </a:spcAft>
            <a:buChar char="••"/>
          </a:pPr>
          <a:r>
            <a:rPr lang="en-US" sz="2000" kern="1200" dirty="0" smtClean="0"/>
            <a:t>Maximum depth of the tree</a:t>
          </a:r>
          <a:endParaRPr lang="en-US" sz="2000" kern="1200" dirty="0"/>
        </a:p>
        <a:p>
          <a:pPr marL="228600" lvl="1" indent="-228600" algn="l" defTabSz="889000">
            <a:lnSpc>
              <a:spcPct val="90000"/>
            </a:lnSpc>
            <a:spcBef>
              <a:spcPct val="0"/>
            </a:spcBef>
            <a:spcAft>
              <a:spcPct val="15000"/>
            </a:spcAft>
            <a:buChar char="••"/>
          </a:pPr>
          <a:r>
            <a:rPr lang="en-US" sz="2000" kern="1200" dirty="0" smtClean="0"/>
            <a:t>Minimum number of samples of leaf node</a:t>
          </a:r>
          <a:endParaRPr lang="en-US" sz="2000" kern="1200" dirty="0"/>
        </a:p>
        <a:p>
          <a:pPr marL="228600" lvl="1" indent="-228600" algn="l" defTabSz="889000">
            <a:lnSpc>
              <a:spcPct val="90000"/>
            </a:lnSpc>
            <a:spcBef>
              <a:spcPct val="0"/>
            </a:spcBef>
            <a:spcAft>
              <a:spcPct val="15000"/>
            </a:spcAft>
            <a:buChar char="••"/>
          </a:pPr>
          <a:r>
            <a:rPr lang="en-US" sz="2000" kern="1200" dirty="0" smtClean="0"/>
            <a:t>Minimum reduction in impurity required for a split</a:t>
          </a:r>
          <a:endParaRPr lang="en-US" sz="2000" kern="1200" dirty="0"/>
        </a:p>
      </dsp:txBody>
      <dsp:txXfrm rot="-5400000">
        <a:off x="2606039" y="130773"/>
        <a:ext cx="5073794" cy="2368414"/>
      </dsp:txXfrm>
    </dsp:sp>
    <dsp:sp modelId="{A9E0F9A7-A17C-44F2-9C3E-1FE2E5727AA8}">
      <dsp:nvSpPr>
        <dsp:cNvPr id="0" name=""/>
        <dsp:cNvSpPr/>
      </dsp:nvSpPr>
      <dsp:spPr>
        <a:xfrm>
          <a:off x="320039" y="560600"/>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Pre-pruning</a:t>
          </a:r>
          <a:endParaRPr lang="en-US" sz="3200" kern="1200" dirty="0"/>
        </a:p>
      </dsp:txBody>
      <dsp:txXfrm>
        <a:off x="393690" y="634251"/>
        <a:ext cx="2138698" cy="1361454"/>
      </dsp:txXfrm>
    </dsp:sp>
    <dsp:sp modelId="{AF5459D1-D6E8-4927-A5A9-FECAEBBB1350}">
      <dsp:nvSpPr>
        <dsp:cNvPr id="0" name=""/>
        <dsp:cNvSpPr/>
      </dsp:nvSpPr>
      <dsp:spPr>
        <a:xfrm rot="5400000">
          <a:off x="3894666" y="1502727"/>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smtClean="0"/>
            <a:t>Grows the tree fully and then removes non-essential branches based on:</a:t>
          </a:r>
          <a:endParaRPr lang="en-US" sz="2000" kern="1200" dirty="0"/>
        </a:p>
        <a:p>
          <a:pPr marL="228600" lvl="1" indent="-228600" algn="l" defTabSz="889000">
            <a:lnSpc>
              <a:spcPct val="90000"/>
            </a:lnSpc>
            <a:spcBef>
              <a:spcPct val="0"/>
            </a:spcBef>
            <a:spcAft>
              <a:spcPct val="15000"/>
            </a:spcAft>
            <a:buChar char="••"/>
          </a:pPr>
          <a:r>
            <a:rPr lang="en-US" sz="2000" kern="1200" dirty="0" smtClean="0"/>
            <a:t>Cost complexity pruning</a:t>
          </a:r>
          <a:endParaRPr lang="en-US" sz="2000" kern="1200" dirty="0"/>
        </a:p>
        <a:p>
          <a:pPr marL="228600" lvl="1" indent="-228600" algn="l" defTabSz="889000">
            <a:lnSpc>
              <a:spcPct val="90000"/>
            </a:lnSpc>
            <a:spcBef>
              <a:spcPct val="0"/>
            </a:spcBef>
            <a:spcAft>
              <a:spcPct val="15000"/>
            </a:spcAft>
            <a:buChar char="••"/>
          </a:pPr>
          <a:r>
            <a:rPr lang="en-US" sz="2000" kern="1200" dirty="0" smtClean="0"/>
            <a:t>Reduced error pruning</a:t>
          </a:r>
          <a:endParaRPr lang="en-US" sz="2000" kern="1200" dirty="0"/>
        </a:p>
      </dsp:txBody>
      <dsp:txXfrm rot="-5400000">
        <a:off x="2606039" y="2919480"/>
        <a:ext cx="5073794" cy="2368414"/>
      </dsp:txXfrm>
    </dsp:sp>
    <dsp:sp modelId="{0746FA92-D97C-40ED-8DC7-17500CA0016D}">
      <dsp:nvSpPr>
        <dsp:cNvPr id="0" name=""/>
        <dsp:cNvSpPr/>
      </dsp:nvSpPr>
      <dsp:spPr>
        <a:xfrm>
          <a:off x="320039" y="3349309"/>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Post-pruning</a:t>
          </a:r>
          <a:endParaRPr lang="en-US" sz="3200" kern="1200" dirty="0"/>
        </a:p>
      </dsp:txBody>
      <dsp:txXfrm>
        <a:off x="393690" y="3422960"/>
        <a:ext cx="2138698" cy="13614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894666" y="-1285980"/>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Imagine training a decision tree to predict whether a customer will buy a product based on their age, income, and browsing history.</a:t>
          </a:r>
          <a:endParaRPr lang="en-US" sz="1800" kern="1200" dirty="0"/>
        </a:p>
        <a:p>
          <a:pPr marL="171450" lvl="1" indent="-171450" algn="l" defTabSz="800100">
            <a:lnSpc>
              <a:spcPct val="90000"/>
            </a:lnSpc>
            <a:spcBef>
              <a:spcPct val="0"/>
            </a:spcBef>
            <a:spcAft>
              <a:spcPct val="15000"/>
            </a:spcAft>
            <a:buChar char="••"/>
          </a:pPr>
          <a:r>
            <a:rPr lang="en-US" sz="1800" b="0" i="0" kern="1200" dirty="0" smtClean="0"/>
            <a:t>If the tree grows too deep, it might capture patterns like "customers who are 35 years old, make $50,000, and viewed product X always buy product Y," which might not hold true for new customers.</a:t>
          </a:r>
          <a:endParaRPr lang="en-US" sz="1800" b="0" i="0" kern="1200" dirty="0"/>
        </a:p>
      </dsp:txBody>
      <dsp:txXfrm rot="-5400000">
        <a:off x="2606039" y="130773"/>
        <a:ext cx="5073794" cy="2368414"/>
      </dsp:txXfrm>
    </dsp:sp>
    <dsp:sp modelId="{A9E0F9A7-A17C-44F2-9C3E-1FE2E5727AA8}">
      <dsp:nvSpPr>
        <dsp:cNvPr id="0" name=""/>
        <dsp:cNvSpPr/>
      </dsp:nvSpPr>
      <dsp:spPr>
        <a:xfrm>
          <a:off x="320039" y="560600"/>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Overfitting example</a:t>
          </a:r>
          <a:endParaRPr lang="en-US" sz="3200" kern="1200" dirty="0"/>
        </a:p>
      </dsp:txBody>
      <dsp:txXfrm>
        <a:off x="393690" y="634251"/>
        <a:ext cx="2138698" cy="1361454"/>
      </dsp:txXfrm>
    </dsp:sp>
    <dsp:sp modelId="{AF5459D1-D6E8-4927-A5A9-FECAEBBB1350}">
      <dsp:nvSpPr>
        <dsp:cNvPr id="0" name=""/>
        <dsp:cNvSpPr/>
      </dsp:nvSpPr>
      <dsp:spPr>
        <a:xfrm rot="5400000">
          <a:off x="3894666" y="1502727"/>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Pruning </a:t>
          </a:r>
          <a:r>
            <a:rPr lang="en-US" sz="1800" b="0" i="0" kern="1200" dirty="0" smtClean="0">
              <a:solidFill>
                <a:srgbClr val="FF0000"/>
              </a:solidFill>
            </a:rPr>
            <a:t>removes branches </a:t>
          </a:r>
          <a:r>
            <a:rPr lang="en-US" sz="1800" b="0" i="0" kern="1200" dirty="0" smtClean="0"/>
            <a:t>that are overly specific to the training data and likely to lead to overfitting.</a:t>
          </a:r>
          <a:endParaRPr lang="en-US" sz="1800" kern="1200" dirty="0"/>
        </a:p>
        <a:p>
          <a:pPr marL="171450" lvl="1" indent="-171450" algn="l" defTabSz="800100">
            <a:lnSpc>
              <a:spcPct val="90000"/>
            </a:lnSpc>
            <a:spcBef>
              <a:spcPct val="0"/>
            </a:spcBef>
            <a:spcAft>
              <a:spcPct val="15000"/>
            </a:spcAft>
            <a:buChar char="••"/>
          </a:pPr>
          <a:r>
            <a:rPr lang="en-US" sz="1800" b="0" i="0" kern="1200" dirty="0" smtClean="0"/>
            <a:t>In the example, pruning might remove a branch that only applies to a </a:t>
          </a:r>
          <a:r>
            <a:rPr lang="en-US" sz="1800" b="0" i="0" kern="1200" dirty="0" smtClean="0">
              <a:solidFill>
                <a:srgbClr val="FF0000"/>
              </a:solidFill>
            </a:rPr>
            <a:t>small subset of customers</a:t>
          </a:r>
          <a:r>
            <a:rPr lang="en-US" sz="1800" b="0" i="0" kern="1200" dirty="0" smtClean="0"/>
            <a:t> with very specific characteristics.</a:t>
          </a:r>
          <a:endParaRPr lang="en-US" sz="1800" b="0" i="0" kern="1200" dirty="0"/>
        </a:p>
        <a:p>
          <a:pPr marL="171450" lvl="1" indent="-171450" algn="l" defTabSz="800100">
            <a:lnSpc>
              <a:spcPct val="90000"/>
            </a:lnSpc>
            <a:spcBef>
              <a:spcPct val="0"/>
            </a:spcBef>
            <a:spcAft>
              <a:spcPct val="15000"/>
            </a:spcAft>
            <a:buChar char="••"/>
          </a:pPr>
          <a:r>
            <a:rPr lang="en-US" sz="1800" b="0" i="0" kern="1200" dirty="0" smtClean="0"/>
            <a:t>This leads to a simpler, more </a:t>
          </a:r>
          <a:r>
            <a:rPr lang="en-US" sz="1800" b="0" i="0" kern="1200" dirty="0" smtClean="0">
              <a:solidFill>
                <a:srgbClr val="FF0000"/>
              </a:solidFill>
            </a:rPr>
            <a:t>generalizable</a:t>
          </a:r>
          <a:r>
            <a:rPr lang="en-US" sz="1800" b="0" i="0" kern="1200" dirty="0" smtClean="0"/>
            <a:t> tree that captures broader patterns and predicts more accurately on unseen data.</a:t>
          </a:r>
          <a:endParaRPr lang="en-US" sz="1800" b="0" i="0" kern="1200" dirty="0"/>
        </a:p>
      </dsp:txBody>
      <dsp:txXfrm rot="-5400000">
        <a:off x="2606039" y="2919480"/>
        <a:ext cx="5073794" cy="2368414"/>
      </dsp:txXfrm>
    </dsp:sp>
    <dsp:sp modelId="{0746FA92-D97C-40ED-8DC7-17500CA0016D}">
      <dsp:nvSpPr>
        <dsp:cNvPr id="0" name=""/>
        <dsp:cNvSpPr/>
      </dsp:nvSpPr>
      <dsp:spPr>
        <a:xfrm>
          <a:off x="320039" y="3349309"/>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Pruning</a:t>
          </a:r>
          <a:endParaRPr lang="en-US" sz="3200" kern="1200" dirty="0"/>
        </a:p>
      </dsp:txBody>
      <dsp:txXfrm>
        <a:off x="393690" y="3422960"/>
        <a:ext cx="2138698" cy="13614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039533" y="108373"/>
          <a:ext cx="4334933"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Feature importance scores represents the </a:t>
          </a:r>
          <a:r>
            <a:rPr lang="en-US" sz="2500" kern="1200" dirty="0" smtClean="0">
              <a:solidFill>
                <a:srgbClr val="FF0000"/>
              </a:solidFill>
            </a:rPr>
            <a:t>contribution</a:t>
          </a:r>
          <a:r>
            <a:rPr lang="en-US" sz="2500" kern="1200" dirty="0" smtClean="0"/>
            <a:t> of a feature in </a:t>
          </a:r>
          <a:r>
            <a:rPr lang="en-US" sz="2500" kern="1200" dirty="0" smtClean="0">
              <a:solidFill>
                <a:srgbClr val="FF0000"/>
              </a:solidFill>
            </a:rPr>
            <a:t>reducing the impurity </a:t>
          </a:r>
          <a:r>
            <a:rPr lang="en-US" sz="2500" kern="1200" dirty="0" smtClean="0"/>
            <a:t>or </a:t>
          </a:r>
          <a:r>
            <a:rPr lang="en-US" sz="2500" kern="1200" dirty="0" err="1" smtClean="0"/>
            <a:t>uncertainity</a:t>
          </a:r>
          <a:endParaRPr lang="en-US" sz="2500" kern="1200" dirty="0"/>
        </a:p>
        <a:p>
          <a:pPr marL="228600" lvl="1" indent="-228600" algn="l" defTabSz="1111250">
            <a:lnSpc>
              <a:spcPct val="90000"/>
            </a:lnSpc>
            <a:spcBef>
              <a:spcPct val="0"/>
            </a:spcBef>
            <a:spcAft>
              <a:spcPct val="15000"/>
            </a:spcAft>
            <a:buChar char="••"/>
          </a:pPr>
          <a:r>
            <a:rPr lang="en-US" sz="2500" kern="1200" dirty="0" smtClean="0"/>
            <a:t>Features used for splits near the root of the tree are more important than the features used in deeper nodes</a:t>
          </a:r>
          <a:endParaRPr lang="en-US" sz="2500" kern="1200" dirty="0"/>
        </a:p>
        <a:p>
          <a:pPr marL="228600" lvl="1" indent="-228600" algn="l" defTabSz="1111250">
            <a:lnSpc>
              <a:spcPct val="90000"/>
            </a:lnSpc>
            <a:spcBef>
              <a:spcPct val="0"/>
            </a:spcBef>
            <a:spcAft>
              <a:spcPct val="15000"/>
            </a:spcAft>
            <a:buChar char="••"/>
          </a:pPr>
          <a:r>
            <a:rPr lang="en-US" sz="2500" kern="1200" dirty="0" err="1" smtClean="0"/>
            <a:t>SKLearn</a:t>
          </a:r>
          <a:r>
            <a:rPr lang="en-US" sz="2500" kern="1200" dirty="0" smtClean="0"/>
            <a:t> Decision Tree model provides in-built implementation of feature importance</a:t>
          </a:r>
          <a:endParaRPr lang="en-US" sz="2500" kern="1200" dirty="0"/>
        </a:p>
      </dsp:txBody>
      <dsp:txXfrm rot="-5400000">
        <a:off x="2606040" y="753480"/>
        <a:ext cx="4990306" cy="3911705"/>
      </dsp:txXfrm>
    </dsp:sp>
    <dsp:sp modelId="{A9E0F9A7-A17C-44F2-9C3E-1FE2E5727AA8}">
      <dsp:nvSpPr>
        <dsp:cNvPr id="0" name=""/>
        <dsp:cNvSpPr/>
      </dsp:nvSpPr>
      <dsp:spPr>
        <a:xfrm>
          <a:off x="320039" y="1463392"/>
          <a:ext cx="2286000" cy="2491882"/>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Feature importance</a:t>
          </a:r>
          <a:endParaRPr lang="en-US" sz="2800" kern="1200" dirty="0"/>
        </a:p>
      </dsp:txBody>
      <dsp:txXfrm>
        <a:off x="431632" y="1574985"/>
        <a:ext cx="2062814" cy="22686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039533" y="108373"/>
          <a:ext cx="4334933"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err="1" smtClean="0"/>
            <a:t>Scikit-learn's</a:t>
          </a:r>
          <a:r>
            <a:rPr lang="en-US" sz="1800" b="0" i="0" kern="1200" dirty="0" smtClean="0"/>
            <a:t> uses the </a:t>
          </a:r>
          <a:r>
            <a:rPr lang="en-US" sz="1800" b="0" i="0" kern="1200" dirty="0" smtClean="0">
              <a:solidFill>
                <a:srgbClr val="FF0000"/>
              </a:solidFill>
            </a:rPr>
            <a:t>Mean Decrease in Impurity (MDI) </a:t>
          </a:r>
          <a:r>
            <a:rPr lang="en-US" sz="1800" b="0" i="0" kern="1200" dirty="0" smtClean="0"/>
            <a:t>method to compute the feature </a:t>
          </a:r>
          <a:r>
            <a:rPr lang="en-US" sz="1800" b="0" i="0" kern="1200" dirty="0" err="1" smtClean="0"/>
            <a:t>importances</a:t>
          </a:r>
          <a:endParaRPr lang="en-US" sz="1800" kern="1200" dirty="0"/>
        </a:p>
        <a:p>
          <a:pPr marL="171450" lvl="1" indent="-171450" algn="l" defTabSz="800100">
            <a:lnSpc>
              <a:spcPct val="90000"/>
            </a:lnSpc>
            <a:spcBef>
              <a:spcPct val="0"/>
            </a:spcBef>
            <a:spcAft>
              <a:spcPct val="15000"/>
            </a:spcAft>
            <a:buChar char="••"/>
          </a:pPr>
          <a:r>
            <a:rPr lang="en-US" sz="1800" b="0" i="0" kern="1200" dirty="0" smtClean="0"/>
            <a:t>The feature </a:t>
          </a:r>
          <a:r>
            <a:rPr lang="en-US" sz="1800" b="0" i="0" kern="1200" dirty="0" err="1" smtClean="0"/>
            <a:t>importances</a:t>
          </a:r>
          <a:r>
            <a:rPr lang="en-US" sz="1800" b="0" i="0" kern="1200" dirty="0" smtClean="0"/>
            <a:t> are calculated based on the </a:t>
          </a:r>
          <a:r>
            <a:rPr lang="en-US" sz="1800" b="0" i="0" kern="1200" dirty="0" smtClean="0">
              <a:solidFill>
                <a:srgbClr val="FF0000"/>
              </a:solidFill>
            </a:rPr>
            <a:t>reduction in impurity</a:t>
          </a:r>
          <a:r>
            <a:rPr lang="en-US" sz="1800" b="0" i="0" kern="1200" dirty="0" smtClean="0"/>
            <a:t> that each feature brings when it is used </a:t>
          </a:r>
          <a:r>
            <a:rPr lang="en-US" sz="1800" b="0" i="0" kern="1200" dirty="0" smtClean="0">
              <a:solidFill>
                <a:srgbClr val="FF0000"/>
              </a:solidFill>
            </a:rPr>
            <a:t>to make a split</a:t>
          </a:r>
          <a:r>
            <a:rPr lang="en-US" sz="1800" b="0" i="0" kern="1200" dirty="0" smtClean="0"/>
            <a:t> in the decision tree.</a:t>
          </a:r>
          <a:endParaRPr lang="en-US" sz="1800" kern="1200" dirty="0"/>
        </a:p>
        <a:p>
          <a:pPr marL="171450" lvl="1" indent="-171450" algn="l" defTabSz="800100">
            <a:lnSpc>
              <a:spcPct val="90000"/>
            </a:lnSpc>
            <a:spcBef>
              <a:spcPct val="0"/>
            </a:spcBef>
            <a:spcAft>
              <a:spcPct val="15000"/>
            </a:spcAft>
            <a:buChar char="••"/>
          </a:pPr>
          <a:r>
            <a:rPr lang="en-US" sz="1800" b="0" i="0" kern="1200" dirty="0" smtClean="0"/>
            <a:t>The relative importance of each feature. It is computed as the (normalized) total reduction of impurity brought by that feature over all the nodes in the tree.</a:t>
          </a:r>
          <a:endParaRPr lang="en-US" sz="1800" kern="1200" dirty="0"/>
        </a:p>
      </dsp:txBody>
      <dsp:txXfrm rot="-5400000">
        <a:off x="2606040" y="753480"/>
        <a:ext cx="4990306" cy="3911705"/>
      </dsp:txXfrm>
    </dsp:sp>
    <dsp:sp modelId="{A9E0F9A7-A17C-44F2-9C3E-1FE2E5727AA8}">
      <dsp:nvSpPr>
        <dsp:cNvPr id="0" name=""/>
        <dsp:cNvSpPr/>
      </dsp:nvSpPr>
      <dsp:spPr>
        <a:xfrm>
          <a:off x="320039" y="1463392"/>
          <a:ext cx="2286000" cy="2491882"/>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Feature importance</a:t>
          </a:r>
          <a:endParaRPr lang="en-US" sz="2800" kern="1200" dirty="0"/>
        </a:p>
      </dsp:txBody>
      <dsp:txXfrm>
        <a:off x="431632" y="1574985"/>
        <a:ext cx="2062814" cy="22686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615494" y="-1373447"/>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Oversampling: replicate minority class samples</a:t>
          </a:r>
          <a:endParaRPr lang="en-US" sz="1800" kern="1200" dirty="0"/>
        </a:p>
        <a:p>
          <a:pPr marL="171450" lvl="1" indent="-171450" algn="l" defTabSz="800100">
            <a:lnSpc>
              <a:spcPct val="90000"/>
            </a:lnSpc>
            <a:spcBef>
              <a:spcPct val="0"/>
            </a:spcBef>
            <a:spcAft>
              <a:spcPct val="15000"/>
            </a:spcAft>
            <a:buChar char="••"/>
          </a:pPr>
          <a:r>
            <a:rPr lang="en-US" sz="1800" kern="1200" dirty="0" err="1" smtClean="0"/>
            <a:t>Undersampling</a:t>
          </a:r>
          <a:r>
            <a:rPr lang="en-US" sz="1800" kern="1200" dirty="0" smtClean="0"/>
            <a:t>: reduce the majority class samples</a:t>
          </a:r>
          <a:endParaRPr lang="en-US" sz="1800" kern="1200" dirty="0"/>
        </a:p>
        <a:p>
          <a:pPr marL="171450" lvl="1" indent="-171450" algn="l" defTabSz="800100">
            <a:lnSpc>
              <a:spcPct val="90000"/>
            </a:lnSpc>
            <a:spcBef>
              <a:spcPct val="0"/>
            </a:spcBef>
            <a:spcAft>
              <a:spcPct val="15000"/>
            </a:spcAft>
            <a:buChar char="••"/>
          </a:pPr>
          <a:r>
            <a:rPr lang="en-US" sz="1800" kern="1200" dirty="0" smtClean="0"/>
            <a:t>SMOTE: Synthetic Minority Oversampling</a:t>
          </a:r>
          <a:endParaRPr lang="en-US" sz="1800" kern="1200" dirty="0"/>
        </a:p>
      </dsp:txBody>
      <dsp:txXfrm rot="-5400000">
        <a:off x="2241389" y="84906"/>
        <a:ext cx="4389791" cy="1557332"/>
      </dsp:txXfrm>
    </dsp:sp>
    <dsp:sp modelId="{A9E0F9A7-A17C-44F2-9C3E-1FE2E5727AA8}">
      <dsp:nvSpPr>
        <dsp:cNvPr id="0" name=""/>
        <dsp:cNvSpPr/>
      </dsp:nvSpPr>
      <dsp:spPr>
        <a:xfrm>
          <a:off x="275258" y="203551"/>
          <a:ext cx="1966130" cy="13200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Re-Sampling</a:t>
          </a:r>
          <a:endParaRPr lang="en-US" sz="2000" kern="1200" dirty="0"/>
        </a:p>
      </dsp:txBody>
      <dsp:txXfrm>
        <a:off x="339697" y="267990"/>
        <a:ext cx="1837252" cy="1191165"/>
      </dsp:txXfrm>
    </dsp:sp>
    <dsp:sp modelId="{96467448-92A1-4B29-97D2-5506E996EF84}">
      <dsp:nvSpPr>
        <dsp:cNvPr id="0" name=""/>
        <dsp:cNvSpPr/>
      </dsp:nvSpPr>
      <dsp:spPr>
        <a:xfrm rot="5400000">
          <a:off x="3615494" y="460245"/>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Assign higher misclassification costs to the minority class during training</a:t>
          </a:r>
          <a:endParaRPr lang="en-US" sz="1800" kern="1200" dirty="0"/>
        </a:p>
      </dsp:txBody>
      <dsp:txXfrm rot="-5400000">
        <a:off x="2241389" y="1918598"/>
        <a:ext cx="4389791" cy="1557332"/>
      </dsp:txXfrm>
    </dsp:sp>
    <dsp:sp modelId="{D6D61629-1DBE-4F31-A640-4721D040471A}">
      <dsp:nvSpPr>
        <dsp:cNvPr id="0" name=""/>
        <dsp:cNvSpPr/>
      </dsp:nvSpPr>
      <dsp:spPr>
        <a:xfrm>
          <a:off x="275258" y="2128313"/>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Cost Sensitivity Learning</a:t>
          </a:r>
          <a:endParaRPr lang="en-US" sz="2000" kern="1200" dirty="0"/>
        </a:p>
      </dsp:txBody>
      <dsp:txXfrm>
        <a:off x="330806" y="2183861"/>
        <a:ext cx="1855034" cy="1026807"/>
      </dsp:txXfrm>
    </dsp:sp>
    <dsp:sp modelId="{824230D9-B2D7-44BD-9AE7-3B2DF90A262E}">
      <dsp:nvSpPr>
        <dsp:cNvPr id="0" name=""/>
        <dsp:cNvSpPr/>
      </dsp:nvSpPr>
      <dsp:spPr>
        <a:xfrm rot="5400000">
          <a:off x="3615494" y="2293938"/>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Hellinger distance</a:t>
          </a:r>
          <a:endParaRPr lang="en-US" sz="1800" kern="1200" dirty="0"/>
        </a:p>
        <a:p>
          <a:pPr marL="171450" lvl="1" indent="-171450" algn="l" defTabSz="800100">
            <a:lnSpc>
              <a:spcPct val="90000"/>
            </a:lnSpc>
            <a:spcBef>
              <a:spcPct val="0"/>
            </a:spcBef>
            <a:spcAft>
              <a:spcPct val="15000"/>
            </a:spcAft>
            <a:buChar char="••"/>
          </a:pPr>
          <a:r>
            <a:rPr lang="en-US" sz="1800" kern="1200" dirty="0" smtClean="0"/>
            <a:t>Matthew Correlation coefficient</a:t>
          </a:r>
          <a:endParaRPr lang="en-US" sz="1800" kern="1200" dirty="0"/>
        </a:p>
      </dsp:txBody>
      <dsp:txXfrm rot="-5400000">
        <a:off x="2241389" y="3752291"/>
        <a:ext cx="4389791" cy="1557332"/>
      </dsp:txXfrm>
    </dsp:sp>
    <dsp:sp modelId="{8E95B611-0DB0-41D5-8997-CA7E75F821A1}">
      <dsp:nvSpPr>
        <dsp:cNvPr id="0" name=""/>
        <dsp:cNvSpPr/>
      </dsp:nvSpPr>
      <dsp:spPr>
        <a:xfrm>
          <a:off x="275258" y="3962006"/>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Adjust Splitting criteria</a:t>
          </a:r>
          <a:endParaRPr lang="en-US" sz="2000" kern="1200" dirty="0"/>
        </a:p>
      </dsp:txBody>
      <dsp:txXfrm>
        <a:off x="330806" y="4017554"/>
        <a:ext cx="1855034" cy="10268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518779" y="-1432515"/>
          <a:ext cx="1827940" cy="4859267"/>
        </a:xfrm>
        <a:prstGeom prst="round2SameRect">
          <a:avLst/>
        </a:prstGeom>
        <a:solidFill>
          <a:schemeClr val="tx1">
            <a:lumMod val="50000"/>
            <a:lumOff val="50000"/>
            <a:alpha val="89804"/>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Without proper handling, decision trees can be biased towards majority class</a:t>
          </a:r>
          <a:endParaRPr lang="en-US" sz="1800" kern="1200" dirty="0"/>
        </a:p>
        <a:p>
          <a:pPr marL="171450" lvl="1" indent="-171450" algn="l" defTabSz="800100">
            <a:lnSpc>
              <a:spcPct val="90000"/>
            </a:lnSpc>
            <a:spcBef>
              <a:spcPct val="0"/>
            </a:spcBef>
            <a:spcAft>
              <a:spcPct val="15000"/>
            </a:spcAft>
            <a:buChar char="••"/>
          </a:pPr>
          <a:r>
            <a:rPr lang="en-US" sz="1800" kern="1200" dirty="0" smtClean="0"/>
            <a:t>This leads to poor predictive performance for the minority class resulting in lower generalization </a:t>
          </a:r>
          <a:endParaRPr lang="en-US" sz="1800" kern="1200" dirty="0"/>
        </a:p>
      </dsp:txBody>
      <dsp:txXfrm rot="-5400000">
        <a:off x="2003116" y="172381"/>
        <a:ext cx="4770034" cy="1649474"/>
      </dsp:txXfrm>
    </dsp:sp>
    <dsp:sp modelId="{A9E0F9A7-A17C-44F2-9C3E-1FE2E5727AA8}">
      <dsp:nvSpPr>
        <dsp:cNvPr id="0" name=""/>
        <dsp:cNvSpPr/>
      </dsp:nvSpPr>
      <dsp:spPr>
        <a:xfrm>
          <a:off x="57031" y="321"/>
          <a:ext cx="1946085" cy="1993592"/>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Biased predictions</a:t>
          </a:r>
          <a:endParaRPr lang="en-US" sz="2000" kern="1200" dirty="0"/>
        </a:p>
      </dsp:txBody>
      <dsp:txXfrm>
        <a:off x="152031" y="95321"/>
        <a:ext cx="1756085" cy="1803592"/>
      </dsp:txXfrm>
    </dsp:sp>
    <dsp:sp modelId="{96467448-92A1-4B29-97D2-5506E996EF84}">
      <dsp:nvSpPr>
        <dsp:cNvPr id="0" name=""/>
        <dsp:cNvSpPr/>
      </dsp:nvSpPr>
      <dsp:spPr>
        <a:xfrm rot="5400000">
          <a:off x="3378562" y="781369"/>
          <a:ext cx="1990269" cy="4741161"/>
        </a:xfrm>
        <a:prstGeom prst="round2SameRect">
          <a:avLst/>
        </a:prstGeom>
        <a:solidFill>
          <a:schemeClr val="tx1">
            <a:lumMod val="50000"/>
            <a:lumOff val="50000"/>
            <a:alpha val="89804"/>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Traditional accuracy metrics may be misleading in the presence of class imbalance. </a:t>
          </a:r>
          <a:endParaRPr lang="en-US" sz="1800" kern="1200" dirty="0"/>
        </a:p>
        <a:p>
          <a:pPr marL="171450" lvl="1" indent="-171450" algn="l" defTabSz="800100">
            <a:lnSpc>
              <a:spcPct val="90000"/>
            </a:lnSpc>
            <a:spcBef>
              <a:spcPct val="0"/>
            </a:spcBef>
            <a:spcAft>
              <a:spcPct val="15000"/>
            </a:spcAft>
            <a:buChar char="••"/>
          </a:pPr>
          <a:r>
            <a:rPr lang="en-US" sz="1800" kern="1200" dirty="0" smtClean="0"/>
            <a:t>Decision trees may achieve high accuracy by predicting the majority class. This may not represent its ability to predict the minority class</a:t>
          </a:r>
          <a:endParaRPr lang="en-US" sz="1800" kern="1200" dirty="0"/>
        </a:p>
      </dsp:txBody>
      <dsp:txXfrm rot="-5400000">
        <a:off x="2003117" y="2253972"/>
        <a:ext cx="4644004" cy="1795955"/>
      </dsp:txXfrm>
    </dsp:sp>
    <dsp:sp modelId="{D6D61629-1DBE-4F31-A640-4721D040471A}">
      <dsp:nvSpPr>
        <dsp:cNvPr id="0" name=""/>
        <dsp:cNvSpPr/>
      </dsp:nvSpPr>
      <dsp:spPr>
        <a:xfrm>
          <a:off x="57031" y="2292692"/>
          <a:ext cx="1946085" cy="1718516"/>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Inflated accuracy metrics</a:t>
          </a:r>
          <a:endParaRPr lang="en-US" sz="2000" kern="1200" dirty="0"/>
        </a:p>
      </dsp:txBody>
      <dsp:txXfrm>
        <a:off x="140922" y="2376583"/>
        <a:ext cx="1778303" cy="1550734"/>
      </dsp:txXfrm>
    </dsp:sp>
    <dsp:sp modelId="{824230D9-B2D7-44BD-9AE7-3B2DF90A262E}">
      <dsp:nvSpPr>
        <dsp:cNvPr id="0" name=""/>
        <dsp:cNvSpPr/>
      </dsp:nvSpPr>
      <dsp:spPr>
        <a:xfrm rot="5400000">
          <a:off x="3494687" y="2818416"/>
          <a:ext cx="1766611" cy="4749752"/>
        </a:xfrm>
        <a:prstGeom prst="round2SameRect">
          <a:avLst/>
        </a:prstGeom>
        <a:solidFill>
          <a:schemeClr val="tx1">
            <a:lumMod val="50000"/>
            <a:lumOff val="50000"/>
            <a:alpha val="89804"/>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Focus on evaluation metrics such as precision, recall, F1-score, or area under the ROC curve (AUC-ROC) that provide a more comprehensive understanding of the model's performance, especially in imbalanced settings.</a:t>
          </a:r>
          <a:endParaRPr lang="en-US" sz="1800" kern="1200" dirty="0"/>
        </a:p>
      </dsp:txBody>
      <dsp:txXfrm rot="-5400000">
        <a:off x="2003117" y="4396226"/>
        <a:ext cx="4663513" cy="1594133"/>
      </dsp:txXfrm>
    </dsp:sp>
    <dsp:sp modelId="{8E95B611-0DB0-41D5-8997-CA7E75F821A1}">
      <dsp:nvSpPr>
        <dsp:cNvPr id="0" name=""/>
        <dsp:cNvSpPr/>
      </dsp:nvSpPr>
      <dsp:spPr>
        <a:xfrm>
          <a:off x="57031" y="4334034"/>
          <a:ext cx="1946085" cy="1718516"/>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Change evaluation metrics</a:t>
          </a:r>
          <a:endParaRPr lang="en-US" sz="2000" kern="1200" dirty="0"/>
        </a:p>
      </dsp:txBody>
      <dsp:txXfrm>
        <a:off x="140922" y="4417925"/>
        <a:ext cx="1778303" cy="15507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62D4C-CF99-4CEE-AAA1-122B2A857953}" type="datetimeFigureOut">
              <a:rPr lang="en-US" smtClean="0"/>
              <a:t>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8952D-E5E5-4E5C-AB20-BE9EAAC3698C}" type="slidenum">
              <a:rPr lang="en-US" smtClean="0"/>
              <a:t>‹#›</a:t>
            </a:fld>
            <a:endParaRPr lang="en-US"/>
          </a:p>
        </p:txBody>
      </p:sp>
    </p:spTree>
    <p:extLst>
      <p:ext uri="{BB962C8B-B14F-4D97-AF65-F5344CB8AC3E}">
        <p14:creationId xmlns:p14="http://schemas.microsoft.com/office/powerpoint/2010/main" val="177131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536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187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150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97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764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158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93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81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46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774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69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00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881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035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42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72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3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84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6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71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28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073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F8A17B-168D-44B6-8379-64B84A721C55}"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14360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8A17B-168D-44B6-8379-64B84A721C55}"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374350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8A17B-168D-44B6-8379-64B84A721C55}"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1574242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9400" y="4645533"/>
            <a:ext cx="12280800" cy="22124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10;p2"/>
          <p:cNvSpPr txBox="1">
            <a:spLocks noGrp="1"/>
          </p:cNvSpPr>
          <p:nvPr>
            <p:ph type="ctrTitle"/>
          </p:nvPr>
        </p:nvSpPr>
        <p:spPr>
          <a:xfrm>
            <a:off x="1911367" y="700500"/>
            <a:ext cx="9329600" cy="3454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1" name="Google Shape;11;p2"/>
          <p:cNvSpPr txBox="1">
            <a:spLocks noGrp="1"/>
          </p:cNvSpPr>
          <p:nvPr>
            <p:ph type="subTitle" idx="1"/>
          </p:nvPr>
        </p:nvSpPr>
        <p:spPr>
          <a:xfrm>
            <a:off x="4085367" y="5324300"/>
            <a:ext cx="6038400" cy="634400"/>
          </a:xfrm>
          <a:prstGeom prst="rect">
            <a:avLst/>
          </a:prstGeom>
        </p:spPr>
        <p:txBody>
          <a:bodyPr spcFirstLastPara="1" wrap="square" lIns="91425" tIns="91425" rIns="91425" bIns="91425" anchor="b" anchorCtr="0">
            <a:noAutofit/>
          </a:bodyPr>
          <a:lstStyle>
            <a:lvl1pPr lvl="0" algn="r">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38235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67233" y="2782000"/>
            <a:ext cx="12336400" cy="40760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3"/>
          <p:cNvSpPr txBox="1">
            <a:spLocks noGrp="1"/>
          </p:cNvSpPr>
          <p:nvPr>
            <p:ph type="title"/>
          </p:nvPr>
        </p:nvSpPr>
        <p:spPr>
          <a:xfrm>
            <a:off x="950967" y="3623467"/>
            <a:ext cx="6756800" cy="2015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title" idx="2" hasCustomPrompt="1"/>
          </p:nvPr>
        </p:nvSpPr>
        <p:spPr>
          <a:xfrm>
            <a:off x="950967" y="1248100"/>
            <a:ext cx="2202800" cy="122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6" name="Google Shape;16;p3"/>
          <p:cNvSpPr txBox="1">
            <a:spLocks noGrp="1"/>
          </p:cNvSpPr>
          <p:nvPr>
            <p:ph type="subTitle" idx="1"/>
          </p:nvPr>
        </p:nvSpPr>
        <p:spPr>
          <a:xfrm>
            <a:off x="950967" y="5638667"/>
            <a:ext cx="6756800" cy="50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70521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960000" y="593367"/>
            <a:ext cx="10272000" cy="156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960000" y="2158967"/>
            <a:ext cx="10272000" cy="3854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191919"/>
              </a:buClr>
              <a:buSzPts val="1400"/>
              <a:buFont typeface="Anaheim"/>
              <a:buChar char="●"/>
              <a:defRPr sz="1600"/>
            </a:lvl1pPr>
            <a:lvl2pPr marL="1219170" lvl="1" indent="-423323" rtl="0">
              <a:spcBef>
                <a:spcPts val="0"/>
              </a:spcBef>
              <a:spcAft>
                <a:spcPts val="0"/>
              </a:spcAft>
              <a:buClr>
                <a:srgbClr val="191919"/>
              </a:buClr>
              <a:buSzPts val="1400"/>
              <a:buFont typeface="Roboto Condensed Light"/>
              <a:buChar char="○"/>
              <a:defRPr sz="1600"/>
            </a:lvl2pPr>
            <a:lvl3pPr marL="1828754" lvl="2" indent="-423323" rtl="0">
              <a:lnSpc>
                <a:spcPct val="100000"/>
              </a:lnSpc>
              <a:spcBef>
                <a:spcPts val="0"/>
              </a:spcBef>
              <a:spcAft>
                <a:spcPts val="0"/>
              </a:spcAft>
              <a:buClr>
                <a:srgbClr val="191919"/>
              </a:buClr>
              <a:buSzPts val="1400"/>
              <a:buFont typeface="Roboto Condensed Light"/>
              <a:buChar char="■"/>
              <a:defRPr/>
            </a:lvl3pPr>
            <a:lvl4pPr marL="2438339" lvl="3" indent="-423323" rtl="0">
              <a:lnSpc>
                <a:spcPct val="100000"/>
              </a:lnSpc>
              <a:spcBef>
                <a:spcPts val="0"/>
              </a:spcBef>
              <a:spcAft>
                <a:spcPts val="0"/>
              </a:spcAft>
              <a:buClr>
                <a:srgbClr val="191919"/>
              </a:buClr>
              <a:buSzPts val="1400"/>
              <a:buFont typeface="Roboto Condensed Light"/>
              <a:buChar char="●"/>
              <a:defRPr/>
            </a:lvl4pPr>
            <a:lvl5pPr marL="3047924" lvl="4" indent="-423323" rtl="0">
              <a:lnSpc>
                <a:spcPct val="100000"/>
              </a:lnSpc>
              <a:spcBef>
                <a:spcPts val="0"/>
              </a:spcBef>
              <a:spcAft>
                <a:spcPts val="0"/>
              </a:spcAft>
              <a:buClr>
                <a:srgbClr val="191919"/>
              </a:buClr>
              <a:buSzPts val="1400"/>
              <a:buFont typeface="Roboto Condensed Light"/>
              <a:buChar char="○"/>
              <a:defRPr/>
            </a:lvl5pPr>
            <a:lvl6pPr marL="3657509" lvl="5" indent="-423323" rtl="0">
              <a:lnSpc>
                <a:spcPct val="100000"/>
              </a:lnSpc>
              <a:spcBef>
                <a:spcPts val="0"/>
              </a:spcBef>
              <a:spcAft>
                <a:spcPts val="0"/>
              </a:spcAft>
              <a:buClr>
                <a:srgbClr val="191919"/>
              </a:buClr>
              <a:buSzPts val="1400"/>
              <a:buFont typeface="Roboto Condensed Light"/>
              <a:buChar char="■"/>
              <a:defRPr/>
            </a:lvl6pPr>
            <a:lvl7pPr marL="4267093" lvl="6" indent="-423323" rtl="0">
              <a:lnSpc>
                <a:spcPct val="100000"/>
              </a:lnSpc>
              <a:spcBef>
                <a:spcPts val="0"/>
              </a:spcBef>
              <a:spcAft>
                <a:spcPts val="0"/>
              </a:spcAft>
              <a:buClr>
                <a:srgbClr val="191919"/>
              </a:buClr>
              <a:buSzPts val="1400"/>
              <a:buFont typeface="Roboto Condensed Light"/>
              <a:buChar char="●"/>
              <a:defRPr/>
            </a:lvl7pPr>
            <a:lvl8pPr marL="4876678" lvl="7" indent="-423323" rtl="0">
              <a:lnSpc>
                <a:spcPct val="100000"/>
              </a:lnSpc>
              <a:spcBef>
                <a:spcPts val="0"/>
              </a:spcBef>
              <a:spcAft>
                <a:spcPts val="0"/>
              </a:spcAft>
              <a:buClr>
                <a:srgbClr val="191919"/>
              </a:buClr>
              <a:buSzPts val="1400"/>
              <a:buFont typeface="Roboto Condensed Light"/>
              <a:buChar char="○"/>
              <a:defRPr/>
            </a:lvl8pPr>
            <a:lvl9pPr marL="5486263" lvl="8" indent="-423323" rtl="0">
              <a:lnSpc>
                <a:spcPct val="100000"/>
              </a:lnSpc>
              <a:spcBef>
                <a:spcPts val="0"/>
              </a:spcBef>
              <a:spcAft>
                <a:spcPts val="0"/>
              </a:spcAft>
              <a:buClr>
                <a:srgbClr val="191919"/>
              </a:buClr>
              <a:buSzPts val="1400"/>
              <a:buFont typeface="Roboto Condensed Light"/>
              <a:buChar char="■"/>
              <a:defRPr/>
            </a:lvl9pPr>
          </a:lstStyle>
          <a:p>
            <a:endParaRPr/>
          </a:p>
        </p:txBody>
      </p:sp>
      <p:sp>
        <p:nvSpPr>
          <p:cNvPr id="20" name="Google Shape;20;p4"/>
          <p:cNvSpPr/>
          <p:nvPr/>
        </p:nvSpPr>
        <p:spPr>
          <a:xfrm>
            <a:off x="-5000" y="6311933"/>
            <a:ext cx="12202000" cy="5460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4"/>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98231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6924263" y="50285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5" name="Google Shape;25;p5"/>
          <p:cNvSpPr txBox="1">
            <a:spLocks noGrp="1"/>
          </p:cNvSpPr>
          <p:nvPr>
            <p:ph type="subTitle" idx="2"/>
          </p:nvPr>
        </p:nvSpPr>
        <p:spPr>
          <a:xfrm>
            <a:off x="1927217" y="50285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6" name="Google Shape;26;p5"/>
          <p:cNvSpPr txBox="1">
            <a:spLocks noGrp="1"/>
          </p:cNvSpPr>
          <p:nvPr>
            <p:ph type="subTitle" idx="3"/>
          </p:nvPr>
        </p:nvSpPr>
        <p:spPr>
          <a:xfrm>
            <a:off x="6924251" y="4264967"/>
            <a:ext cx="334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solidFill>
                  <a:schemeClr val="dk1"/>
                </a:solidFill>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7" name="Google Shape;27;p5"/>
          <p:cNvSpPr txBox="1">
            <a:spLocks noGrp="1"/>
          </p:cNvSpPr>
          <p:nvPr>
            <p:ph type="subTitle" idx="4"/>
          </p:nvPr>
        </p:nvSpPr>
        <p:spPr>
          <a:xfrm>
            <a:off x="1926917" y="4264967"/>
            <a:ext cx="334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solidFill>
                  <a:schemeClr val="dk1"/>
                </a:solidFill>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 name="Google Shape;28;p5"/>
          <p:cNvSpPr/>
          <p:nvPr/>
        </p:nvSpPr>
        <p:spPr>
          <a:xfrm>
            <a:off x="-5000" y="6311933"/>
            <a:ext cx="12202000" cy="546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5"/>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69874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6"/>
          <p:cNvSpPr/>
          <p:nvPr/>
        </p:nvSpPr>
        <p:spPr>
          <a:xfrm>
            <a:off x="-5000" y="6311933"/>
            <a:ext cx="12202000" cy="546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6"/>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94908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7"/>
          <p:cNvSpPr txBox="1">
            <a:spLocks noGrp="1"/>
          </p:cNvSpPr>
          <p:nvPr>
            <p:ph type="subTitle" idx="1"/>
          </p:nvPr>
        </p:nvSpPr>
        <p:spPr>
          <a:xfrm>
            <a:off x="960000" y="2267067"/>
            <a:ext cx="5726400" cy="306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7" name="Google Shape;37;p7"/>
          <p:cNvSpPr/>
          <p:nvPr/>
        </p:nvSpPr>
        <p:spPr>
          <a:xfrm>
            <a:off x="-39400" y="6311933"/>
            <a:ext cx="12280800" cy="5460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7"/>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25049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8"/>
          <p:cNvSpPr/>
          <p:nvPr/>
        </p:nvSpPr>
        <p:spPr>
          <a:xfrm>
            <a:off x="-67" y="3698300"/>
            <a:ext cx="12192000" cy="3159600"/>
          </a:xfrm>
          <a:prstGeom prst="rect">
            <a:avLst/>
          </a:pr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1;p8"/>
          <p:cNvSpPr txBox="1">
            <a:spLocks noGrp="1"/>
          </p:cNvSpPr>
          <p:nvPr>
            <p:ph type="title"/>
          </p:nvPr>
        </p:nvSpPr>
        <p:spPr>
          <a:xfrm>
            <a:off x="950967" y="1859733"/>
            <a:ext cx="7476000" cy="3372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183503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p:nvPr/>
        </p:nvSpPr>
        <p:spPr>
          <a:xfrm>
            <a:off x="-32100" y="3698300"/>
            <a:ext cx="12256000" cy="3159600"/>
          </a:xfrm>
          <a:prstGeom prst="rect">
            <a:avLst/>
          </a:pr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9"/>
          <p:cNvSpPr txBox="1">
            <a:spLocks noGrp="1"/>
          </p:cNvSpPr>
          <p:nvPr>
            <p:ph type="title"/>
          </p:nvPr>
        </p:nvSpPr>
        <p:spPr>
          <a:xfrm>
            <a:off x="950967" y="2207317"/>
            <a:ext cx="6497200" cy="1548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8666"/>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5" name="Google Shape;45;p9"/>
          <p:cNvSpPr txBox="1">
            <a:spLocks noGrp="1"/>
          </p:cNvSpPr>
          <p:nvPr>
            <p:ph type="subTitle" idx="1"/>
          </p:nvPr>
        </p:nvSpPr>
        <p:spPr>
          <a:xfrm>
            <a:off x="950967" y="3755884"/>
            <a:ext cx="6497200" cy="89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9136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8A17B-168D-44B6-8379-64B84A721C55}"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791049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a:spLocks noGrp="1"/>
          </p:cNvSpPr>
          <p:nvPr>
            <p:ph type="pic" idx="2"/>
          </p:nvPr>
        </p:nvSpPr>
        <p:spPr>
          <a:xfrm>
            <a:off x="-33" y="-18300"/>
            <a:ext cx="12192000" cy="6876400"/>
          </a:xfrm>
          <a:prstGeom prst="rect">
            <a:avLst/>
          </a:prstGeom>
          <a:noFill/>
          <a:ln>
            <a:noFill/>
          </a:ln>
        </p:spPr>
      </p:sp>
      <p:sp>
        <p:nvSpPr>
          <p:cNvPr id="48" name="Google Shape;48;p10"/>
          <p:cNvSpPr txBox="1">
            <a:spLocks noGrp="1"/>
          </p:cNvSpPr>
          <p:nvPr>
            <p:ph type="title"/>
          </p:nvPr>
        </p:nvSpPr>
        <p:spPr>
          <a:xfrm>
            <a:off x="2111933" y="5352600"/>
            <a:ext cx="9120000" cy="763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2530810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p:nvPr/>
        </p:nvSpPr>
        <p:spPr>
          <a:xfrm>
            <a:off x="-16200" y="3698300"/>
            <a:ext cx="12224400" cy="31596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1;p11"/>
          <p:cNvSpPr txBox="1">
            <a:spLocks noGrp="1"/>
          </p:cNvSpPr>
          <p:nvPr>
            <p:ph type="title" hasCustomPrompt="1"/>
          </p:nvPr>
        </p:nvSpPr>
        <p:spPr>
          <a:xfrm>
            <a:off x="1712000" y="1335599"/>
            <a:ext cx="8768000" cy="2288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52" name="Google Shape;52;p11"/>
          <p:cNvSpPr txBox="1">
            <a:spLocks noGrp="1"/>
          </p:cNvSpPr>
          <p:nvPr>
            <p:ph type="subTitle" idx="1"/>
          </p:nvPr>
        </p:nvSpPr>
        <p:spPr>
          <a:xfrm>
            <a:off x="1712000" y="4026432"/>
            <a:ext cx="8768000" cy="6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3716568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3"/>
        <p:cNvGrpSpPr/>
        <p:nvPr/>
      </p:nvGrpSpPr>
      <p:grpSpPr>
        <a:xfrm>
          <a:off x="0" y="0"/>
          <a:ext cx="0" cy="0"/>
          <a:chOff x="0" y="0"/>
          <a:chExt cx="0" cy="0"/>
        </a:xfrm>
      </p:grpSpPr>
    </p:spTree>
    <p:extLst>
      <p:ext uri="{BB962C8B-B14F-4D97-AF65-F5344CB8AC3E}">
        <p14:creationId xmlns:p14="http://schemas.microsoft.com/office/powerpoint/2010/main" val="3977824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13"/>
          <p:cNvSpPr/>
          <p:nvPr/>
        </p:nvSpPr>
        <p:spPr>
          <a:xfrm>
            <a:off x="-5000" y="6311933"/>
            <a:ext cx="12202000" cy="546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70741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4"/>
          <p:cNvSpPr/>
          <p:nvPr/>
        </p:nvSpPr>
        <p:spPr>
          <a:xfrm>
            <a:off x="-5000" y="6311933"/>
            <a:ext cx="12202000" cy="5460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4"/>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50111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 name="Google Shape;64;p15"/>
          <p:cNvSpPr/>
          <p:nvPr/>
        </p:nvSpPr>
        <p:spPr>
          <a:xfrm>
            <a:off x="-5000" y="6311933"/>
            <a:ext cx="12202000" cy="546000"/>
          </a:xfrm>
          <a:prstGeom prst="rect">
            <a:avLst/>
          </a:pr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5"/>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7214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F8A17B-168D-44B6-8379-64B84A721C55}" type="datetimeFigureOut">
              <a:rPr lang="en-US" smtClean="0"/>
              <a:t>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314325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F8A17B-168D-44B6-8379-64B84A721C55}"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409013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F8A17B-168D-44B6-8379-64B84A721C55}" type="datetimeFigureOut">
              <a:rPr lang="en-US" smtClean="0"/>
              <a:t>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214651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F8A17B-168D-44B6-8379-64B84A721C55}" type="datetimeFigureOut">
              <a:rPr lang="en-US" smtClean="0"/>
              <a:t>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300370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8A17B-168D-44B6-8379-64B84A721C55}" type="datetimeFigureOut">
              <a:rPr lang="en-US" smtClean="0"/>
              <a:t>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180750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F8A17B-168D-44B6-8379-64B84A721C55}"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250985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F8A17B-168D-44B6-8379-64B84A721C55}" type="datetimeFigureOut">
              <a:rPr lang="en-US" smtClean="0"/>
              <a:t>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77521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8A17B-168D-44B6-8379-64B84A721C55}" type="datetimeFigureOut">
              <a:rPr lang="en-US" smtClean="0"/>
              <a:t>1/20/2024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A7253-0083-4E0C-B7C3-7F0D917AB219}" type="slidenum">
              <a:rPr lang="en-US" smtClean="0"/>
              <a:t>‹#›</a:t>
            </a:fld>
            <a:endParaRPr lang="en-US"/>
          </a:p>
        </p:txBody>
      </p:sp>
    </p:spTree>
    <p:extLst>
      <p:ext uri="{BB962C8B-B14F-4D97-AF65-F5344CB8AC3E}">
        <p14:creationId xmlns:p14="http://schemas.microsoft.com/office/powerpoint/2010/main" val="1220836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1pPr>
            <a:lvl2pPr lvl="1"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2pPr>
            <a:lvl3pPr lvl="2"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3pPr>
            <a:lvl4pPr lvl="3"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4pPr>
            <a:lvl5pPr lvl="4"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5pPr>
            <a:lvl6pPr lvl="5"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6pPr>
            <a:lvl7pPr lvl="6"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7pPr>
            <a:lvl8pPr lvl="7"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8pPr>
            <a:lvl9pPr lvl="8"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12071187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1.xml"/><Relationship Id="rId1" Type="http://schemas.openxmlformats.org/officeDocument/2006/relationships/slideLayout" Target="../slideLayouts/slideLayout1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Hypothesis testing</a:t>
            </a:r>
            <a:endParaRPr dirty="0"/>
          </a:p>
        </p:txBody>
      </p:sp>
      <p:sp>
        <p:nvSpPr>
          <p:cNvPr id="2" name="Rectangle 1"/>
          <p:cNvSpPr/>
          <p:nvPr/>
        </p:nvSpPr>
        <p:spPr>
          <a:xfrm>
            <a:off x="341194" y="1678675"/>
            <a:ext cx="4954138" cy="4080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Scenario: A manufacturing company claims to have improved the efficiency of its production line. How would you conduct hypothesis testing to verify this claim? Outline the steps involved, including setting up null and alternative hypotheses and selecting the appropriate tests</a:t>
            </a: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Tree>
    <p:extLst>
      <p:ext uri="{BB962C8B-B14F-4D97-AF65-F5344CB8AC3E}">
        <p14:creationId xmlns:p14="http://schemas.microsoft.com/office/powerpoint/2010/main" val="20515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Decision Trees</a:t>
            </a:r>
            <a:endParaRPr dirty="0"/>
          </a:p>
        </p:txBody>
      </p:sp>
      <p:sp>
        <p:nvSpPr>
          <p:cNvPr id="2" name="Rectangle 1"/>
          <p:cNvSpPr/>
          <p:nvPr/>
        </p:nvSpPr>
        <p:spPr>
          <a:xfrm>
            <a:off x="491320" y="1851446"/>
            <a:ext cx="3234519" cy="316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endParaRPr lang="en-US" dirty="0">
              <a:solidFill>
                <a:schemeClr val="tx1"/>
              </a:solidFill>
            </a:endParaRPr>
          </a:p>
          <a:p>
            <a:pPr marL="342900" indent="-342900">
              <a:buFont typeface="+mj-lt"/>
              <a:buAutoNum type="arabicPeriod"/>
            </a:pPr>
            <a:r>
              <a:rPr lang="en-US" dirty="0">
                <a:solidFill>
                  <a:schemeClr val="tx1"/>
                </a:solidFill>
              </a:rPr>
              <a:t>How to determine feature importance in decision trees for classification</a:t>
            </a:r>
            <a:r>
              <a:rPr lang="en-US" dirty="0" smtClean="0">
                <a:solidFill>
                  <a:schemeClr val="tx1"/>
                </a:solidFill>
              </a:rPr>
              <a:t>?</a:t>
            </a:r>
            <a:endParaRPr lang="en-US" dirty="0">
              <a:solidFill>
                <a:schemeClr val="tx1"/>
              </a:solidFill>
            </a:endParaRPr>
          </a:p>
        </p:txBody>
      </p:sp>
      <p:sp>
        <p:nvSpPr>
          <p:cNvPr id="5" name="Rectangle 4"/>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1206762785"/>
              </p:ext>
            </p:extLst>
          </p:nvPr>
        </p:nvGraphicFramePr>
        <p:xfrm>
          <a:off x="4064000" y="2965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405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Decision Trees</a:t>
            </a:r>
            <a:endParaRPr dirty="0"/>
          </a:p>
        </p:txBody>
      </p:sp>
      <p:sp>
        <p:nvSpPr>
          <p:cNvPr id="2" name="Rectangle 1"/>
          <p:cNvSpPr/>
          <p:nvPr/>
        </p:nvSpPr>
        <p:spPr>
          <a:xfrm>
            <a:off x="491320" y="1851446"/>
            <a:ext cx="3234519" cy="316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endParaRPr lang="en-US" dirty="0">
              <a:solidFill>
                <a:schemeClr val="tx1"/>
              </a:solidFill>
            </a:endParaRPr>
          </a:p>
          <a:p>
            <a:pPr marL="342900" indent="-342900">
              <a:buFont typeface="+mj-lt"/>
              <a:buAutoNum type="arabicPeriod"/>
            </a:pPr>
            <a:r>
              <a:rPr lang="en-US" dirty="0">
                <a:solidFill>
                  <a:schemeClr val="tx1"/>
                </a:solidFill>
              </a:rPr>
              <a:t>How to determine feature importance in decision trees for classification</a:t>
            </a:r>
            <a:r>
              <a:rPr lang="en-US" dirty="0" smtClean="0">
                <a:solidFill>
                  <a:schemeClr val="tx1"/>
                </a:solidFill>
              </a:rPr>
              <a:t>?</a:t>
            </a:r>
            <a:endParaRPr lang="en-US" dirty="0">
              <a:solidFill>
                <a:schemeClr val="tx1"/>
              </a:solidFill>
            </a:endParaRPr>
          </a:p>
        </p:txBody>
      </p:sp>
      <p:sp>
        <p:nvSpPr>
          <p:cNvPr id="5" name="Rectangle 4"/>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177587666"/>
              </p:ext>
            </p:extLst>
          </p:nvPr>
        </p:nvGraphicFramePr>
        <p:xfrm>
          <a:off x="4064000" y="2965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60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4954138" cy="201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smtClean="0">
                <a:solidFill>
                  <a:schemeClr val="tx1"/>
                </a:solidFill>
              </a:rPr>
              <a:t>In </a:t>
            </a:r>
            <a:r>
              <a:rPr lang="en-US" dirty="0">
                <a:solidFill>
                  <a:schemeClr val="tx1"/>
                </a:solidFill>
              </a:rPr>
              <a:t>a scenario where your dataset has a severe class imbalance, how would you modify the decision tree training process to handle this situation effectively? What impact might imbalanced data have on decision tree performance</a:t>
            </a:r>
          </a:p>
          <a:p>
            <a:pPr marL="342900" indent="-342900">
              <a:buFont typeface="+mj-lt"/>
              <a:buAutoNum type="arabicPeriod"/>
            </a:pPr>
            <a:endParaRPr lang="en-US" dirty="0">
              <a:solidFill>
                <a:schemeClr val="tx1"/>
              </a:solidFill>
            </a:endParaRP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56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smtClean="0">
                <a:solidFill>
                  <a:schemeClr val="tx1"/>
                </a:solidFill>
              </a:rPr>
              <a:t>In </a:t>
            </a:r>
            <a:r>
              <a:rPr lang="en-US" dirty="0">
                <a:solidFill>
                  <a:schemeClr val="tx1"/>
                </a:solidFill>
              </a:rPr>
              <a:t>a scenario where your dataset has a severe class imbalance, how would you modify the decision tree training process to handle this situation effectively? What impact might imbalanced data have on decision tree performance</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2224196285"/>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07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smtClean="0">
                <a:solidFill>
                  <a:schemeClr val="tx1"/>
                </a:solidFill>
              </a:rPr>
              <a:t>In </a:t>
            </a:r>
            <a:r>
              <a:rPr lang="en-US" dirty="0">
                <a:solidFill>
                  <a:schemeClr val="tx1"/>
                </a:solidFill>
              </a:rPr>
              <a:t>a scenario where your dataset has a severe class imbalance, how would you modify the decision tree training process to handle this situation effectively? What impact might imbalanced data have on decision tree performance</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1109228673"/>
              </p:ext>
            </p:extLst>
          </p:nvPr>
        </p:nvGraphicFramePr>
        <p:xfrm>
          <a:off x="5104263" y="0"/>
          <a:ext cx="6919415" cy="6076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2411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4954138" cy="201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smtClean="0">
                <a:solidFill>
                  <a:schemeClr val="tx1"/>
                </a:solidFill>
              </a:rPr>
              <a:t>How does the splitting criterion changes in regression trees?</a:t>
            </a:r>
            <a:endParaRPr lang="en-US" dirty="0">
              <a:solidFill>
                <a:schemeClr val="tx1"/>
              </a:solidFill>
            </a:endParaRPr>
          </a:p>
          <a:p>
            <a:pPr marL="342900" indent="-342900">
              <a:buFont typeface="+mj-lt"/>
              <a:buAutoNum type="arabicPeriod"/>
            </a:pPr>
            <a:endParaRPr lang="en-US" dirty="0">
              <a:solidFill>
                <a:schemeClr val="tx1"/>
              </a:solidFill>
            </a:endParaRP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26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a:solidFill>
                  <a:schemeClr val="tx1"/>
                </a:solidFill>
              </a:rPr>
              <a:t>How does the splitting criterion changes in regression trees?</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3274402120"/>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0390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a:solidFill>
                  <a:schemeClr val="tx1"/>
                </a:solidFill>
              </a:rPr>
              <a:t>How does the splitting criterion changes in regression trees?</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4067404846"/>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40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4954138" cy="201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smtClean="0">
                <a:solidFill>
                  <a:schemeClr val="tx1"/>
                </a:solidFill>
              </a:rPr>
              <a:t>How does the splitting criterion changes in classification trees?</a:t>
            </a:r>
            <a:endParaRPr lang="en-US" dirty="0">
              <a:solidFill>
                <a:schemeClr val="tx1"/>
              </a:solidFill>
            </a:endParaRPr>
          </a:p>
          <a:p>
            <a:pPr marL="342900" indent="-342900">
              <a:buFont typeface="+mj-lt"/>
              <a:buAutoNum type="arabicPeriod"/>
            </a:pPr>
            <a:endParaRPr lang="en-US" dirty="0">
              <a:solidFill>
                <a:schemeClr val="tx1"/>
              </a:solidFill>
            </a:endParaRP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14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a:solidFill>
                  <a:schemeClr val="tx1"/>
                </a:solidFill>
              </a:rPr>
              <a:t>How does the splitting criterion changes in </a:t>
            </a:r>
            <a:r>
              <a:rPr lang="en-US" dirty="0" smtClean="0">
                <a:solidFill>
                  <a:schemeClr val="tx1"/>
                </a:solidFill>
              </a:rPr>
              <a:t>classification </a:t>
            </a:r>
            <a:r>
              <a:rPr lang="en-US" dirty="0">
                <a:solidFill>
                  <a:schemeClr val="tx1"/>
                </a:solidFill>
              </a:rPr>
              <a:t>trees?</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1460004457"/>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483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Hypothesis testing</a:t>
            </a:r>
            <a:endParaRPr dirty="0"/>
          </a:p>
        </p:txBody>
      </p:sp>
      <p:sp>
        <p:nvSpPr>
          <p:cNvPr id="2" name="Rectangle 1"/>
          <p:cNvSpPr/>
          <p:nvPr/>
        </p:nvSpPr>
        <p:spPr>
          <a:xfrm>
            <a:off x="341194" y="1678675"/>
            <a:ext cx="4954138" cy="4080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Scenario: A manufacturing company claims to have improved the efficiency of its production line. How would you conduct hypothesis testing to verify this claim? Outline the steps involved, including setting up null and alternative hypotheses and selecting the appropriate tests</a:t>
            </a:r>
          </a:p>
        </p:txBody>
      </p:sp>
      <p:graphicFrame>
        <p:nvGraphicFramePr>
          <p:cNvPr id="4" name="Diagram 3"/>
          <p:cNvGraphicFramePr/>
          <p:nvPr>
            <p:extLst>
              <p:ext uri="{D42A27DB-BD31-4B8C-83A1-F6EECF244321}">
                <p14:modId xmlns:p14="http://schemas.microsoft.com/office/powerpoint/2010/main" val="2311340643"/>
              </p:ext>
            </p:extLst>
          </p:nvPr>
        </p:nvGraphicFramePr>
        <p:xfrm>
          <a:off x="6112680" y="733315"/>
          <a:ext cx="5528860" cy="4548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5176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a:solidFill>
                  <a:schemeClr val="tx1"/>
                </a:solidFill>
              </a:rPr>
              <a:t>How does the splitting criterion changes in </a:t>
            </a:r>
            <a:r>
              <a:rPr lang="en-US" dirty="0" smtClean="0">
                <a:solidFill>
                  <a:schemeClr val="tx1"/>
                </a:solidFill>
              </a:rPr>
              <a:t>classification </a:t>
            </a:r>
            <a:r>
              <a:rPr lang="en-US" dirty="0">
                <a:solidFill>
                  <a:schemeClr val="tx1"/>
                </a:solidFill>
              </a:rPr>
              <a:t>trees?</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9519727"/>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068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err="1" smtClean="0">
                <a:solidFill>
                  <a:schemeClr val="tx1"/>
                </a:solidFill>
              </a:rPr>
              <a:t>Sklearn's</a:t>
            </a:r>
            <a:r>
              <a:rPr lang="en-US" dirty="0" smtClean="0">
                <a:solidFill>
                  <a:schemeClr val="tx1"/>
                </a:solidFill>
              </a:rPr>
              <a:t> </a:t>
            </a:r>
            <a:r>
              <a:rPr lang="en-US" dirty="0">
                <a:solidFill>
                  <a:schemeClr val="tx1"/>
                </a:solidFill>
              </a:rPr>
              <a:t>decision tree has various </a:t>
            </a:r>
            <a:r>
              <a:rPr lang="en-US" dirty="0" err="1">
                <a:solidFill>
                  <a:schemeClr val="tx1"/>
                </a:solidFill>
              </a:rPr>
              <a:t>hyperparameters</a:t>
            </a:r>
            <a:r>
              <a:rPr lang="en-US" dirty="0">
                <a:solidFill>
                  <a:schemeClr val="tx1"/>
                </a:solidFill>
              </a:rPr>
              <a:t>. List down the top 10 </a:t>
            </a:r>
            <a:r>
              <a:rPr lang="en-US" dirty="0" err="1">
                <a:solidFill>
                  <a:schemeClr val="tx1"/>
                </a:solidFill>
              </a:rPr>
              <a:t>hyperparameters</a:t>
            </a:r>
            <a:r>
              <a:rPr lang="en-US" dirty="0">
                <a:solidFill>
                  <a:schemeClr val="tx1"/>
                </a:solidFill>
              </a:rPr>
              <a:t> and its impact on a mode</a:t>
            </a:r>
            <a:endParaRPr lang="en-US" dirty="0">
              <a:solidFill>
                <a:schemeClr val="tx1"/>
              </a:solidFill>
            </a:endParaRP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2473694384"/>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015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err="1" smtClean="0">
                <a:solidFill>
                  <a:schemeClr val="tx1"/>
                </a:solidFill>
              </a:rPr>
              <a:t>Sklearn's</a:t>
            </a:r>
            <a:r>
              <a:rPr lang="en-US" dirty="0" smtClean="0">
                <a:solidFill>
                  <a:schemeClr val="tx1"/>
                </a:solidFill>
              </a:rPr>
              <a:t> </a:t>
            </a:r>
            <a:r>
              <a:rPr lang="en-US" dirty="0">
                <a:solidFill>
                  <a:schemeClr val="tx1"/>
                </a:solidFill>
              </a:rPr>
              <a:t>decision tree has various </a:t>
            </a:r>
            <a:r>
              <a:rPr lang="en-US" dirty="0" err="1">
                <a:solidFill>
                  <a:schemeClr val="tx1"/>
                </a:solidFill>
              </a:rPr>
              <a:t>hyperparameters</a:t>
            </a:r>
            <a:r>
              <a:rPr lang="en-US" dirty="0">
                <a:solidFill>
                  <a:schemeClr val="tx1"/>
                </a:solidFill>
              </a:rPr>
              <a:t>. List down the top 10 </a:t>
            </a:r>
            <a:r>
              <a:rPr lang="en-US" dirty="0" err="1">
                <a:solidFill>
                  <a:schemeClr val="tx1"/>
                </a:solidFill>
              </a:rPr>
              <a:t>hyperparameters</a:t>
            </a:r>
            <a:r>
              <a:rPr lang="en-US" dirty="0">
                <a:solidFill>
                  <a:schemeClr val="tx1"/>
                </a:solidFill>
              </a:rPr>
              <a:t> and its impact on a mode</a:t>
            </a:r>
            <a:endParaRPr lang="en-US" dirty="0">
              <a:solidFill>
                <a:schemeClr val="tx1"/>
              </a:solidFill>
            </a:endParaRP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235876974"/>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66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Linear Regression</a:t>
            </a:r>
            <a:endParaRPr dirty="0"/>
          </a:p>
        </p:txBody>
      </p:sp>
      <p:sp>
        <p:nvSpPr>
          <p:cNvPr id="2" name="Rectangle 1"/>
          <p:cNvSpPr/>
          <p:nvPr/>
        </p:nvSpPr>
        <p:spPr>
          <a:xfrm>
            <a:off x="341194" y="1678675"/>
            <a:ext cx="4954138" cy="4080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Scenario</a:t>
            </a:r>
            <a:r>
              <a:rPr lang="en-US" dirty="0">
                <a:solidFill>
                  <a:schemeClr val="tx1"/>
                </a:solidFill>
              </a:rPr>
              <a:t>: You're tasked with building a predictive model for sales volume, but the relationship between sales and predictors seems nonlinear. How would you adapt linear regression to model nonlinear relationships</a:t>
            </a: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Tree>
    <p:extLst>
      <p:ext uri="{BB962C8B-B14F-4D97-AF65-F5344CB8AC3E}">
        <p14:creationId xmlns:p14="http://schemas.microsoft.com/office/powerpoint/2010/main" val="238519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Linear Regression</a:t>
            </a:r>
            <a:endParaRPr dirty="0"/>
          </a:p>
        </p:txBody>
      </p:sp>
      <p:sp>
        <p:nvSpPr>
          <p:cNvPr id="2" name="Rectangle 1"/>
          <p:cNvSpPr/>
          <p:nvPr/>
        </p:nvSpPr>
        <p:spPr>
          <a:xfrm>
            <a:off x="341194" y="1678675"/>
            <a:ext cx="4954138" cy="4080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Scenario: You're tasked with building a predictive model for sales volume, but the relationship between sales and predictors seems nonlinear. How would you adapt linear regression to model nonlinear relationships</a:t>
            </a:r>
          </a:p>
        </p:txBody>
      </p:sp>
      <p:graphicFrame>
        <p:nvGraphicFramePr>
          <p:cNvPr id="4" name="Diagram 3"/>
          <p:cNvGraphicFramePr/>
          <p:nvPr>
            <p:extLst>
              <p:ext uri="{D42A27DB-BD31-4B8C-83A1-F6EECF244321}">
                <p14:modId xmlns:p14="http://schemas.microsoft.com/office/powerpoint/2010/main" val="588559197"/>
              </p:ext>
            </p:extLst>
          </p:nvPr>
        </p:nvGraphicFramePr>
        <p:xfrm>
          <a:off x="6112680" y="733315"/>
          <a:ext cx="5528860" cy="4548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40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4954138" cy="201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endParaRPr lang="en-US" dirty="0" smtClean="0">
              <a:solidFill>
                <a:schemeClr val="tx1"/>
              </a:solidFill>
            </a:endParaRPr>
          </a:p>
          <a:p>
            <a:pPr marL="342900" indent="-342900">
              <a:buFont typeface="+mj-lt"/>
              <a:buAutoNum type="arabicPeriod"/>
            </a:pPr>
            <a:r>
              <a:rPr lang="en-US" dirty="0" smtClean="0">
                <a:solidFill>
                  <a:schemeClr val="tx1"/>
                </a:solidFill>
              </a:rPr>
              <a:t>How </a:t>
            </a:r>
            <a:r>
              <a:rPr lang="en-US" dirty="0">
                <a:solidFill>
                  <a:schemeClr val="tx1"/>
                </a:solidFill>
              </a:rPr>
              <a:t>do decision trees handle overfitting, and what is pruning? </a:t>
            </a:r>
            <a:endParaRPr lang="en-US" dirty="0" smtClean="0">
              <a:solidFill>
                <a:schemeClr val="tx1"/>
              </a:solidFill>
            </a:endParaRPr>
          </a:p>
          <a:p>
            <a:pPr marL="342900" indent="-342900">
              <a:buFont typeface="+mj-lt"/>
              <a:buAutoNum type="arabicPeriod"/>
            </a:pPr>
            <a:r>
              <a:rPr lang="en-US" dirty="0" smtClean="0">
                <a:solidFill>
                  <a:schemeClr val="tx1"/>
                </a:solidFill>
              </a:rPr>
              <a:t>Can </a:t>
            </a:r>
            <a:r>
              <a:rPr lang="en-US" dirty="0">
                <a:solidFill>
                  <a:schemeClr val="tx1"/>
                </a:solidFill>
              </a:rPr>
              <a:t>you explain a situation where overfitting might occur, and how pruning helps address this issue?</a:t>
            </a: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71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Decision Trees</a:t>
            </a:r>
            <a:endParaRPr dirty="0"/>
          </a:p>
        </p:txBody>
      </p:sp>
      <p:sp>
        <p:nvSpPr>
          <p:cNvPr id="2" name="Rectangle 1"/>
          <p:cNvSpPr/>
          <p:nvPr/>
        </p:nvSpPr>
        <p:spPr>
          <a:xfrm>
            <a:off x="491320" y="1851446"/>
            <a:ext cx="3234519" cy="316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endParaRPr lang="en-US" dirty="0">
              <a:solidFill>
                <a:schemeClr val="tx1"/>
              </a:solidFill>
            </a:endParaRPr>
          </a:p>
          <a:p>
            <a:pPr marL="342900" indent="-342900">
              <a:buFont typeface="+mj-lt"/>
              <a:buAutoNum type="arabicPeriod"/>
            </a:pPr>
            <a:r>
              <a:rPr lang="en-US" dirty="0" smtClean="0">
                <a:solidFill>
                  <a:schemeClr val="tx1"/>
                </a:solidFill>
              </a:rPr>
              <a:t>How </a:t>
            </a:r>
            <a:r>
              <a:rPr lang="en-US" dirty="0">
                <a:solidFill>
                  <a:schemeClr val="tx1"/>
                </a:solidFill>
              </a:rPr>
              <a:t>do decision trees handle overfitting, and what is pruning? </a:t>
            </a:r>
          </a:p>
          <a:p>
            <a:pPr marL="342900" indent="-342900">
              <a:buFont typeface="+mj-lt"/>
              <a:buAutoNum type="arabicPeriod"/>
            </a:pPr>
            <a:r>
              <a:rPr lang="en-US" dirty="0">
                <a:solidFill>
                  <a:schemeClr val="tx1"/>
                </a:solidFill>
              </a:rPr>
              <a:t>Can you explain a situation where overfitting might occur, and how pruning helps address this issue?</a:t>
            </a:r>
          </a:p>
          <a:p>
            <a:pPr algn="just"/>
            <a:endParaRPr lang="en-US" dirty="0">
              <a:solidFill>
                <a:schemeClr val="tx1"/>
              </a:solidFill>
            </a:endParaRPr>
          </a:p>
        </p:txBody>
      </p:sp>
      <p:sp>
        <p:nvSpPr>
          <p:cNvPr id="5" name="Rectangle 4"/>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3388803295"/>
              </p:ext>
            </p:extLst>
          </p:nvPr>
        </p:nvGraphicFramePr>
        <p:xfrm>
          <a:off x="4064000" y="39212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438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Decision Trees</a:t>
            </a:r>
            <a:endParaRPr dirty="0"/>
          </a:p>
        </p:txBody>
      </p:sp>
      <p:sp>
        <p:nvSpPr>
          <p:cNvPr id="2" name="Rectangle 1"/>
          <p:cNvSpPr/>
          <p:nvPr/>
        </p:nvSpPr>
        <p:spPr>
          <a:xfrm>
            <a:off x="491320" y="1851446"/>
            <a:ext cx="3234519" cy="316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endParaRPr lang="en-US" dirty="0">
              <a:solidFill>
                <a:schemeClr val="tx1"/>
              </a:solidFill>
            </a:endParaRPr>
          </a:p>
          <a:p>
            <a:pPr marL="342900" indent="-342900">
              <a:buFont typeface="+mj-lt"/>
              <a:buAutoNum type="arabicPeriod"/>
            </a:pPr>
            <a:r>
              <a:rPr lang="en-US" dirty="0" smtClean="0">
                <a:solidFill>
                  <a:schemeClr val="tx1"/>
                </a:solidFill>
              </a:rPr>
              <a:t>How </a:t>
            </a:r>
            <a:r>
              <a:rPr lang="en-US" dirty="0">
                <a:solidFill>
                  <a:schemeClr val="tx1"/>
                </a:solidFill>
              </a:rPr>
              <a:t>do decision trees handle overfitting, and what is pruning? </a:t>
            </a:r>
          </a:p>
          <a:p>
            <a:pPr marL="342900" indent="-342900">
              <a:buFont typeface="+mj-lt"/>
              <a:buAutoNum type="arabicPeriod"/>
            </a:pPr>
            <a:r>
              <a:rPr lang="en-US" dirty="0">
                <a:solidFill>
                  <a:schemeClr val="tx1"/>
                </a:solidFill>
              </a:rPr>
              <a:t>Can you explain a situation where overfitting might occur, and how pruning helps address this issue?</a:t>
            </a:r>
          </a:p>
          <a:p>
            <a:pPr algn="just"/>
            <a:endParaRPr lang="en-US" dirty="0">
              <a:solidFill>
                <a:schemeClr val="tx1"/>
              </a:solidFill>
            </a:endParaRPr>
          </a:p>
        </p:txBody>
      </p:sp>
      <p:sp>
        <p:nvSpPr>
          <p:cNvPr id="5" name="Rectangle 4"/>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236229018"/>
              </p:ext>
            </p:extLst>
          </p:nvPr>
        </p:nvGraphicFramePr>
        <p:xfrm>
          <a:off x="4064000" y="39212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534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Decision Trees</a:t>
            </a:r>
            <a:endParaRPr dirty="0"/>
          </a:p>
        </p:txBody>
      </p:sp>
      <p:sp>
        <p:nvSpPr>
          <p:cNvPr id="2" name="Rectangle 1"/>
          <p:cNvSpPr/>
          <p:nvPr/>
        </p:nvSpPr>
        <p:spPr>
          <a:xfrm>
            <a:off x="491320" y="1851446"/>
            <a:ext cx="3234519" cy="316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endParaRPr lang="en-US" dirty="0">
              <a:solidFill>
                <a:schemeClr val="tx1"/>
              </a:solidFill>
            </a:endParaRPr>
          </a:p>
          <a:p>
            <a:pPr marL="342900" indent="-342900">
              <a:buFont typeface="+mj-lt"/>
              <a:buAutoNum type="arabicPeriod"/>
            </a:pPr>
            <a:r>
              <a:rPr lang="en-US" dirty="0" smtClean="0">
                <a:solidFill>
                  <a:schemeClr val="tx1"/>
                </a:solidFill>
              </a:rPr>
              <a:t>How </a:t>
            </a:r>
            <a:r>
              <a:rPr lang="en-US" dirty="0">
                <a:solidFill>
                  <a:schemeClr val="tx1"/>
                </a:solidFill>
              </a:rPr>
              <a:t>do decision trees handle overfitting, and what is pruning? </a:t>
            </a:r>
          </a:p>
          <a:p>
            <a:pPr marL="342900" indent="-342900">
              <a:buFont typeface="+mj-lt"/>
              <a:buAutoNum type="arabicPeriod"/>
            </a:pPr>
            <a:r>
              <a:rPr lang="en-US" dirty="0">
                <a:solidFill>
                  <a:schemeClr val="tx1"/>
                </a:solidFill>
              </a:rPr>
              <a:t>Can you explain a situation where overfitting might occur, and how pruning helps address this issue?</a:t>
            </a:r>
          </a:p>
          <a:p>
            <a:pPr algn="just"/>
            <a:endParaRPr lang="en-US" dirty="0">
              <a:solidFill>
                <a:schemeClr val="tx1"/>
              </a:solidFill>
            </a:endParaRPr>
          </a:p>
        </p:txBody>
      </p:sp>
      <p:sp>
        <p:nvSpPr>
          <p:cNvPr id="5" name="Rectangle 4"/>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3059314750"/>
              </p:ext>
            </p:extLst>
          </p:nvPr>
        </p:nvGraphicFramePr>
        <p:xfrm>
          <a:off x="4064000" y="39212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44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4954138" cy="201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endParaRPr lang="en-US" dirty="0" smtClean="0">
              <a:solidFill>
                <a:schemeClr val="tx1"/>
              </a:solidFill>
            </a:endParaRPr>
          </a:p>
          <a:p>
            <a:pPr marL="342900" indent="-342900">
              <a:buFont typeface="+mj-lt"/>
              <a:buAutoNum type="arabicPeriod"/>
            </a:pPr>
            <a:r>
              <a:rPr lang="en-US" dirty="0">
                <a:solidFill>
                  <a:schemeClr val="tx1"/>
                </a:solidFill>
              </a:rPr>
              <a:t>H</a:t>
            </a:r>
            <a:r>
              <a:rPr lang="en-US" dirty="0" smtClean="0">
                <a:solidFill>
                  <a:schemeClr val="tx1"/>
                </a:solidFill>
              </a:rPr>
              <a:t>ow </a:t>
            </a:r>
            <a:r>
              <a:rPr lang="en-US" dirty="0">
                <a:solidFill>
                  <a:schemeClr val="tx1"/>
                </a:solidFill>
              </a:rPr>
              <a:t>to determine feature importance in decision trees for </a:t>
            </a:r>
            <a:r>
              <a:rPr lang="en-US" dirty="0" smtClean="0">
                <a:solidFill>
                  <a:schemeClr val="tx1"/>
                </a:solidFill>
              </a:rPr>
              <a:t>classification?</a:t>
            </a:r>
            <a:endParaRPr lang="en-US" dirty="0">
              <a:solidFill>
                <a:schemeClr val="tx1"/>
              </a:solidFill>
            </a:endParaRP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424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ck to School Tips Infographics by Slidesgo">
  <a:themeElements>
    <a:clrScheme name="Simple Light">
      <a:dk1>
        <a:srgbClr val="1A2531"/>
      </a:dk1>
      <a:lt1>
        <a:srgbClr val="FEF9F0"/>
      </a:lt1>
      <a:dk2>
        <a:srgbClr val="E47C8E"/>
      </a:dk2>
      <a:lt2>
        <a:srgbClr val="94BCF8"/>
      </a:lt2>
      <a:accent1>
        <a:srgbClr val="4A91E1"/>
      </a:accent1>
      <a:accent2>
        <a:srgbClr val="63D582"/>
      </a:accent2>
      <a:accent3>
        <a:srgbClr val="FEF2A8"/>
      </a:accent3>
      <a:accent4>
        <a:srgbClr val="63D5E0"/>
      </a:accent4>
      <a:accent5>
        <a:srgbClr val="F4BCD6"/>
      </a:accent5>
      <a:accent6>
        <a:srgbClr val="FFFFFF"/>
      </a:accent6>
      <a:hlink>
        <a:srgbClr val="1A25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TotalTime>
  <Words>1620</Words>
  <Application>Microsoft Office PowerPoint</Application>
  <PresentationFormat>Widescreen</PresentationFormat>
  <Paragraphs>182</Paragraphs>
  <Slides>22</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Albert Sans</vt:lpstr>
      <vt:lpstr>Anaheim</vt:lpstr>
      <vt:lpstr>Arial</vt:lpstr>
      <vt:lpstr>Bebas Neue</vt:lpstr>
      <vt:lpstr>Calibri</vt:lpstr>
      <vt:lpstr>Calibri Light</vt:lpstr>
      <vt:lpstr>Nunito Light</vt:lpstr>
      <vt:lpstr>Roboto Condensed Light</vt:lpstr>
      <vt:lpstr>Unbounded</vt:lpstr>
      <vt:lpstr>Office Theme</vt:lpstr>
      <vt:lpstr>Back to School Tips Infographics by Slidesgo</vt:lpstr>
      <vt:lpstr>Hypothesis testing</vt:lpstr>
      <vt:lpstr>Hypothesis testing</vt:lpstr>
      <vt:lpstr>Linear Regression</vt:lpstr>
      <vt:lpstr>Linear Regression</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abilash</dc:creator>
  <cp:lastModifiedBy>abilash</cp:lastModifiedBy>
  <cp:revision>21</cp:revision>
  <dcterms:created xsi:type="dcterms:W3CDTF">2024-01-09T19:22:54Z</dcterms:created>
  <dcterms:modified xsi:type="dcterms:W3CDTF">2024-01-21T18:56:32Z</dcterms:modified>
</cp:coreProperties>
</file>