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86633" y="1766000"/>
            <a:ext cx="9418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8666"/>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1386667" y="4502800"/>
            <a:ext cx="9418800" cy="589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cxnSp>
        <p:nvCxnSpPr>
          <p:cNvPr id="11" name="Google Shape;11;p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343967" y="-96733"/>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8623267" y="5247167"/>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22319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950967" y="1793817"/>
            <a:ext cx="10290000" cy="21924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6000">
                <a:solidFill>
                  <a:schemeClr val="accent1"/>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67" name="Google Shape;67;p11"/>
          <p:cNvSpPr txBox="1">
            <a:spLocks noGrp="1"/>
          </p:cNvSpPr>
          <p:nvPr>
            <p:ph type="subTitle" idx="1"/>
          </p:nvPr>
        </p:nvSpPr>
        <p:spPr>
          <a:xfrm>
            <a:off x="2019100" y="4251531"/>
            <a:ext cx="8160400" cy="500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2133"/>
            </a:lvl1pPr>
            <a:lvl2pPr lvl="1" algn="ctr">
              <a:spcBef>
                <a:spcPts val="0"/>
              </a:spcBef>
              <a:spcAft>
                <a:spcPts val="0"/>
              </a:spcAft>
              <a:buSzPts val="1600"/>
              <a:buNone/>
              <a:defRPr sz="2133"/>
            </a:lvl2pPr>
            <a:lvl3pPr lvl="2" algn="ctr">
              <a:spcBef>
                <a:spcPts val="0"/>
              </a:spcBef>
              <a:spcAft>
                <a:spcPts val="0"/>
              </a:spcAft>
              <a:buSzPts val="1600"/>
              <a:buNone/>
              <a:defRPr sz="2133"/>
            </a:lvl3pPr>
            <a:lvl4pPr lvl="3" algn="ctr">
              <a:spcBef>
                <a:spcPts val="0"/>
              </a:spcBef>
              <a:spcAft>
                <a:spcPts val="0"/>
              </a:spcAft>
              <a:buSzPts val="1600"/>
              <a:buNone/>
              <a:defRPr sz="2133"/>
            </a:lvl4pPr>
            <a:lvl5pPr lvl="4" algn="ctr">
              <a:spcBef>
                <a:spcPts val="0"/>
              </a:spcBef>
              <a:spcAft>
                <a:spcPts val="0"/>
              </a:spcAft>
              <a:buSzPts val="1600"/>
              <a:buNone/>
              <a:defRPr sz="2133"/>
            </a:lvl5pPr>
            <a:lvl6pPr lvl="5" algn="ctr">
              <a:spcBef>
                <a:spcPts val="0"/>
              </a:spcBef>
              <a:spcAft>
                <a:spcPts val="0"/>
              </a:spcAft>
              <a:buSzPts val="1600"/>
              <a:buNone/>
              <a:defRPr sz="2133"/>
            </a:lvl6pPr>
            <a:lvl7pPr lvl="6" algn="ctr">
              <a:spcBef>
                <a:spcPts val="0"/>
              </a:spcBef>
              <a:spcAft>
                <a:spcPts val="0"/>
              </a:spcAft>
              <a:buSzPts val="1600"/>
              <a:buNone/>
              <a:defRPr sz="2133"/>
            </a:lvl7pPr>
            <a:lvl8pPr lvl="7" algn="ctr">
              <a:spcBef>
                <a:spcPts val="0"/>
              </a:spcBef>
              <a:spcAft>
                <a:spcPts val="0"/>
              </a:spcAft>
              <a:buSzPts val="1600"/>
              <a:buNone/>
              <a:defRPr sz="2133"/>
            </a:lvl8pPr>
            <a:lvl9pPr lvl="8" algn="ctr">
              <a:spcBef>
                <a:spcPts val="0"/>
              </a:spcBef>
              <a:spcAft>
                <a:spcPts val="0"/>
              </a:spcAft>
              <a:buSzPts val="1600"/>
              <a:buNone/>
              <a:defRPr sz="2133"/>
            </a:lvl9pPr>
          </a:lstStyle>
          <a:p>
            <a:endParaRPr/>
          </a:p>
        </p:txBody>
      </p:sp>
      <p:cxnSp>
        <p:nvCxnSpPr>
          <p:cNvPr id="68" name="Google Shape;68;p1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578702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extLst>
      <p:ext uri="{BB962C8B-B14F-4D97-AF65-F5344CB8AC3E}">
        <p14:creationId xmlns:p14="http://schemas.microsoft.com/office/powerpoint/2010/main" val="3673268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950967" y="593367"/>
            <a:ext cx="47784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6668000" y="2590567"/>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76" name="Google Shape;76;p13"/>
          <p:cNvSpPr txBox="1">
            <a:spLocks noGrp="1"/>
          </p:cNvSpPr>
          <p:nvPr>
            <p:ph type="subTitle" idx="2"/>
          </p:nvPr>
        </p:nvSpPr>
        <p:spPr>
          <a:xfrm>
            <a:off x="6668000" y="30068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2206933" y="2590567"/>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78" name="Google Shape;78;p13"/>
          <p:cNvSpPr txBox="1">
            <a:spLocks noGrp="1"/>
          </p:cNvSpPr>
          <p:nvPr>
            <p:ph type="subTitle" idx="4"/>
          </p:nvPr>
        </p:nvSpPr>
        <p:spPr>
          <a:xfrm>
            <a:off x="2206933" y="30068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6668000" y="4965267"/>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80" name="Google Shape;80;p13"/>
          <p:cNvSpPr txBox="1">
            <a:spLocks noGrp="1"/>
          </p:cNvSpPr>
          <p:nvPr>
            <p:ph type="subTitle" idx="6"/>
          </p:nvPr>
        </p:nvSpPr>
        <p:spPr>
          <a:xfrm>
            <a:off x="6668000" y="53815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2206933" y="4965267"/>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82" name="Google Shape;82;p13"/>
          <p:cNvSpPr txBox="1">
            <a:spLocks noGrp="1"/>
          </p:cNvSpPr>
          <p:nvPr>
            <p:ph type="subTitle" idx="8"/>
          </p:nvPr>
        </p:nvSpPr>
        <p:spPr>
          <a:xfrm>
            <a:off x="2207000" y="5381500"/>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3171533" y="1738117"/>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4" name="Google Shape;84;p13"/>
          <p:cNvSpPr txBox="1">
            <a:spLocks noGrp="1"/>
          </p:cNvSpPr>
          <p:nvPr>
            <p:ph type="title" idx="13" hasCustomPrompt="1"/>
          </p:nvPr>
        </p:nvSpPr>
        <p:spPr>
          <a:xfrm>
            <a:off x="7632600" y="1738117"/>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5" name="Google Shape;85;p13"/>
          <p:cNvSpPr txBox="1">
            <a:spLocks noGrp="1"/>
          </p:cNvSpPr>
          <p:nvPr>
            <p:ph type="title" idx="14" hasCustomPrompt="1"/>
          </p:nvPr>
        </p:nvSpPr>
        <p:spPr>
          <a:xfrm>
            <a:off x="3171600" y="4110317"/>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86" name="Google Shape;86;p13"/>
          <p:cNvSpPr txBox="1">
            <a:spLocks noGrp="1"/>
          </p:cNvSpPr>
          <p:nvPr>
            <p:ph type="title" idx="15" hasCustomPrompt="1"/>
          </p:nvPr>
        </p:nvSpPr>
        <p:spPr>
          <a:xfrm>
            <a:off x="7632600" y="4110317"/>
            <a:ext cx="1385600" cy="89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cxnSp>
        <p:nvCxnSpPr>
          <p:cNvPr id="87" name="Google Shape;87;p1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019885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960000" y="2236291"/>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91" name="Google Shape;91;p14"/>
          <p:cNvSpPr txBox="1">
            <a:spLocks noGrp="1"/>
          </p:cNvSpPr>
          <p:nvPr>
            <p:ph type="title" idx="2" hasCustomPrompt="1"/>
          </p:nvPr>
        </p:nvSpPr>
        <p:spPr>
          <a:xfrm>
            <a:off x="19768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2" name="Google Shape;92;p14"/>
          <p:cNvSpPr txBox="1">
            <a:spLocks noGrp="1"/>
          </p:cNvSpPr>
          <p:nvPr>
            <p:ph type="subTitle" idx="1"/>
          </p:nvPr>
        </p:nvSpPr>
        <p:spPr>
          <a:xfrm>
            <a:off x="960000" y="2774932"/>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4538400" y="2236291"/>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94" name="Google Shape;94;p14"/>
          <p:cNvSpPr txBox="1">
            <a:spLocks noGrp="1"/>
          </p:cNvSpPr>
          <p:nvPr>
            <p:ph type="title" idx="4" hasCustomPrompt="1"/>
          </p:nvPr>
        </p:nvSpPr>
        <p:spPr>
          <a:xfrm>
            <a:off x="55552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5" name="Google Shape;95;p14"/>
          <p:cNvSpPr txBox="1">
            <a:spLocks noGrp="1"/>
          </p:cNvSpPr>
          <p:nvPr>
            <p:ph type="subTitle" idx="5"/>
          </p:nvPr>
        </p:nvSpPr>
        <p:spPr>
          <a:xfrm>
            <a:off x="4538400" y="2774944"/>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8116800" y="2236291"/>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97" name="Google Shape;97;p14"/>
          <p:cNvSpPr txBox="1">
            <a:spLocks noGrp="1"/>
          </p:cNvSpPr>
          <p:nvPr>
            <p:ph type="title" idx="7" hasCustomPrompt="1"/>
          </p:nvPr>
        </p:nvSpPr>
        <p:spPr>
          <a:xfrm>
            <a:off x="9133600" y="146043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98" name="Google Shape;98;p14"/>
          <p:cNvSpPr txBox="1">
            <a:spLocks noGrp="1"/>
          </p:cNvSpPr>
          <p:nvPr>
            <p:ph type="subTitle" idx="8"/>
          </p:nvPr>
        </p:nvSpPr>
        <p:spPr>
          <a:xfrm>
            <a:off x="8116800" y="2774944"/>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960000" y="4418105"/>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0" name="Google Shape;100;p14"/>
          <p:cNvSpPr txBox="1">
            <a:spLocks noGrp="1"/>
          </p:cNvSpPr>
          <p:nvPr>
            <p:ph type="title" idx="13" hasCustomPrompt="1"/>
          </p:nvPr>
        </p:nvSpPr>
        <p:spPr>
          <a:xfrm>
            <a:off x="19768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1" name="Google Shape;101;p14"/>
          <p:cNvSpPr txBox="1">
            <a:spLocks noGrp="1"/>
          </p:cNvSpPr>
          <p:nvPr>
            <p:ph type="subTitle" idx="14"/>
          </p:nvPr>
        </p:nvSpPr>
        <p:spPr>
          <a:xfrm>
            <a:off x="960000" y="4941151"/>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4538400" y="4418105"/>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3" name="Google Shape;103;p14"/>
          <p:cNvSpPr txBox="1">
            <a:spLocks noGrp="1"/>
          </p:cNvSpPr>
          <p:nvPr>
            <p:ph type="title" idx="16" hasCustomPrompt="1"/>
          </p:nvPr>
        </p:nvSpPr>
        <p:spPr>
          <a:xfrm>
            <a:off x="55552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4" name="Google Shape;104;p14"/>
          <p:cNvSpPr txBox="1">
            <a:spLocks noGrp="1"/>
          </p:cNvSpPr>
          <p:nvPr>
            <p:ph type="subTitle" idx="17"/>
          </p:nvPr>
        </p:nvSpPr>
        <p:spPr>
          <a:xfrm>
            <a:off x="4538400" y="4941151"/>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8116800" y="4418105"/>
            <a:ext cx="3115200" cy="54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106" name="Google Shape;106;p14"/>
          <p:cNvSpPr txBox="1">
            <a:spLocks noGrp="1"/>
          </p:cNvSpPr>
          <p:nvPr>
            <p:ph type="title" idx="19" hasCustomPrompt="1"/>
          </p:nvPr>
        </p:nvSpPr>
        <p:spPr>
          <a:xfrm>
            <a:off x="9133600" y="3618783"/>
            <a:ext cx="1081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5067"/>
            </a:lvl1pPr>
            <a:lvl2pPr lvl="1" rtl="0">
              <a:spcBef>
                <a:spcPts val="0"/>
              </a:spcBef>
              <a:spcAft>
                <a:spcPts val="0"/>
              </a:spcAft>
              <a:buSzPts val="3900"/>
              <a:buNone/>
              <a:defRPr sz="5200"/>
            </a:lvl2pPr>
            <a:lvl3pPr lvl="2" rtl="0">
              <a:spcBef>
                <a:spcPts val="0"/>
              </a:spcBef>
              <a:spcAft>
                <a:spcPts val="0"/>
              </a:spcAft>
              <a:buSzPts val="3900"/>
              <a:buNone/>
              <a:defRPr sz="5200"/>
            </a:lvl3pPr>
            <a:lvl4pPr lvl="3" rtl="0">
              <a:spcBef>
                <a:spcPts val="0"/>
              </a:spcBef>
              <a:spcAft>
                <a:spcPts val="0"/>
              </a:spcAft>
              <a:buSzPts val="3900"/>
              <a:buNone/>
              <a:defRPr sz="5200"/>
            </a:lvl4pPr>
            <a:lvl5pPr lvl="4" rtl="0">
              <a:spcBef>
                <a:spcPts val="0"/>
              </a:spcBef>
              <a:spcAft>
                <a:spcPts val="0"/>
              </a:spcAft>
              <a:buSzPts val="3900"/>
              <a:buNone/>
              <a:defRPr sz="5200"/>
            </a:lvl5pPr>
            <a:lvl6pPr lvl="5" rtl="0">
              <a:spcBef>
                <a:spcPts val="0"/>
              </a:spcBef>
              <a:spcAft>
                <a:spcPts val="0"/>
              </a:spcAft>
              <a:buSzPts val="3900"/>
              <a:buNone/>
              <a:defRPr sz="5200"/>
            </a:lvl6pPr>
            <a:lvl7pPr lvl="6" rtl="0">
              <a:spcBef>
                <a:spcPts val="0"/>
              </a:spcBef>
              <a:spcAft>
                <a:spcPts val="0"/>
              </a:spcAft>
              <a:buSzPts val="3900"/>
              <a:buNone/>
              <a:defRPr sz="5200"/>
            </a:lvl7pPr>
            <a:lvl8pPr lvl="7" rtl="0">
              <a:spcBef>
                <a:spcPts val="0"/>
              </a:spcBef>
              <a:spcAft>
                <a:spcPts val="0"/>
              </a:spcAft>
              <a:buSzPts val="3900"/>
              <a:buNone/>
              <a:defRPr sz="5200"/>
            </a:lvl8pPr>
            <a:lvl9pPr lvl="8" rtl="0">
              <a:spcBef>
                <a:spcPts val="0"/>
              </a:spcBef>
              <a:spcAft>
                <a:spcPts val="0"/>
              </a:spcAft>
              <a:buSzPts val="3900"/>
              <a:buNone/>
              <a:defRPr sz="5200"/>
            </a:lvl9pPr>
          </a:lstStyle>
          <a:p>
            <a:r>
              <a:t>xx%</a:t>
            </a:r>
          </a:p>
        </p:txBody>
      </p:sp>
      <p:sp>
        <p:nvSpPr>
          <p:cNvPr id="107" name="Google Shape;107;p14"/>
          <p:cNvSpPr txBox="1">
            <a:spLocks noGrp="1"/>
          </p:cNvSpPr>
          <p:nvPr>
            <p:ph type="subTitle" idx="20"/>
          </p:nvPr>
        </p:nvSpPr>
        <p:spPr>
          <a:xfrm>
            <a:off x="8116800" y="4941151"/>
            <a:ext cx="3115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3109867" y="593367"/>
            <a:ext cx="5972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317963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3214000" y="3744337"/>
            <a:ext cx="5764000" cy="6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6400">
                <a:latin typeface="Crimson Text"/>
                <a:ea typeface="Crimson Text"/>
                <a:cs typeface="Crimson Text"/>
                <a:sym typeface="Crimson Text"/>
              </a:defRPr>
            </a:lvl2pPr>
            <a:lvl3pPr lvl="2" algn="ctr" rtl="0">
              <a:spcBef>
                <a:spcPts val="0"/>
              </a:spcBef>
              <a:spcAft>
                <a:spcPts val="0"/>
              </a:spcAft>
              <a:buSzPts val="4800"/>
              <a:buFont typeface="Crimson Text"/>
              <a:buNone/>
              <a:defRPr sz="6400">
                <a:latin typeface="Crimson Text"/>
                <a:ea typeface="Crimson Text"/>
                <a:cs typeface="Crimson Text"/>
                <a:sym typeface="Crimson Text"/>
              </a:defRPr>
            </a:lvl3pPr>
            <a:lvl4pPr lvl="3" algn="ctr" rtl="0">
              <a:spcBef>
                <a:spcPts val="0"/>
              </a:spcBef>
              <a:spcAft>
                <a:spcPts val="0"/>
              </a:spcAft>
              <a:buSzPts val="4800"/>
              <a:buFont typeface="Crimson Text"/>
              <a:buNone/>
              <a:defRPr sz="6400">
                <a:latin typeface="Crimson Text"/>
                <a:ea typeface="Crimson Text"/>
                <a:cs typeface="Crimson Text"/>
                <a:sym typeface="Crimson Text"/>
              </a:defRPr>
            </a:lvl4pPr>
            <a:lvl5pPr lvl="4" algn="ctr" rtl="0">
              <a:spcBef>
                <a:spcPts val="0"/>
              </a:spcBef>
              <a:spcAft>
                <a:spcPts val="0"/>
              </a:spcAft>
              <a:buSzPts val="4800"/>
              <a:buFont typeface="Crimson Text"/>
              <a:buNone/>
              <a:defRPr sz="6400">
                <a:latin typeface="Crimson Text"/>
                <a:ea typeface="Crimson Text"/>
                <a:cs typeface="Crimson Text"/>
                <a:sym typeface="Crimson Text"/>
              </a:defRPr>
            </a:lvl5pPr>
            <a:lvl6pPr lvl="5" algn="ctr" rtl="0">
              <a:spcBef>
                <a:spcPts val="0"/>
              </a:spcBef>
              <a:spcAft>
                <a:spcPts val="0"/>
              </a:spcAft>
              <a:buSzPts val="4800"/>
              <a:buFont typeface="Crimson Text"/>
              <a:buNone/>
              <a:defRPr sz="6400">
                <a:latin typeface="Crimson Text"/>
                <a:ea typeface="Crimson Text"/>
                <a:cs typeface="Crimson Text"/>
                <a:sym typeface="Crimson Text"/>
              </a:defRPr>
            </a:lvl6pPr>
            <a:lvl7pPr lvl="6" algn="ctr" rtl="0">
              <a:spcBef>
                <a:spcPts val="0"/>
              </a:spcBef>
              <a:spcAft>
                <a:spcPts val="0"/>
              </a:spcAft>
              <a:buSzPts val="4800"/>
              <a:buFont typeface="Crimson Text"/>
              <a:buNone/>
              <a:defRPr sz="6400">
                <a:latin typeface="Crimson Text"/>
                <a:ea typeface="Crimson Text"/>
                <a:cs typeface="Crimson Text"/>
                <a:sym typeface="Crimson Text"/>
              </a:defRPr>
            </a:lvl7pPr>
            <a:lvl8pPr lvl="7" algn="ctr" rtl="0">
              <a:spcBef>
                <a:spcPts val="0"/>
              </a:spcBef>
              <a:spcAft>
                <a:spcPts val="0"/>
              </a:spcAft>
              <a:buSzPts val="4800"/>
              <a:buFont typeface="Crimson Text"/>
              <a:buNone/>
              <a:defRPr sz="6400">
                <a:latin typeface="Crimson Text"/>
                <a:ea typeface="Crimson Text"/>
                <a:cs typeface="Crimson Text"/>
                <a:sym typeface="Crimson Text"/>
              </a:defRPr>
            </a:lvl8pPr>
            <a:lvl9pPr lvl="8" algn="ctr" rtl="0">
              <a:spcBef>
                <a:spcPts val="0"/>
              </a:spcBef>
              <a:spcAft>
                <a:spcPts val="0"/>
              </a:spcAft>
              <a:buSzPts val="4800"/>
              <a:buFont typeface="Crimson Text"/>
              <a:buNone/>
              <a:defRPr sz="64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2457200" y="2215951"/>
            <a:ext cx="7277600" cy="13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6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027053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933200" y="3761684"/>
            <a:ext cx="5764000" cy="663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6400">
                <a:latin typeface="Crimson Text"/>
                <a:ea typeface="Crimson Text"/>
                <a:cs typeface="Crimson Text"/>
                <a:sym typeface="Crimson Text"/>
              </a:defRPr>
            </a:lvl2pPr>
            <a:lvl3pPr lvl="2" algn="ctr" rtl="0">
              <a:spcBef>
                <a:spcPts val="0"/>
              </a:spcBef>
              <a:spcAft>
                <a:spcPts val="0"/>
              </a:spcAft>
              <a:buSzPts val="4800"/>
              <a:buFont typeface="Crimson Text"/>
              <a:buNone/>
              <a:defRPr sz="6400">
                <a:latin typeface="Crimson Text"/>
                <a:ea typeface="Crimson Text"/>
                <a:cs typeface="Crimson Text"/>
                <a:sym typeface="Crimson Text"/>
              </a:defRPr>
            </a:lvl3pPr>
            <a:lvl4pPr lvl="3" algn="ctr" rtl="0">
              <a:spcBef>
                <a:spcPts val="0"/>
              </a:spcBef>
              <a:spcAft>
                <a:spcPts val="0"/>
              </a:spcAft>
              <a:buSzPts val="4800"/>
              <a:buFont typeface="Crimson Text"/>
              <a:buNone/>
              <a:defRPr sz="6400">
                <a:latin typeface="Crimson Text"/>
                <a:ea typeface="Crimson Text"/>
                <a:cs typeface="Crimson Text"/>
                <a:sym typeface="Crimson Text"/>
              </a:defRPr>
            </a:lvl4pPr>
            <a:lvl5pPr lvl="4" algn="ctr" rtl="0">
              <a:spcBef>
                <a:spcPts val="0"/>
              </a:spcBef>
              <a:spcAft>
                <a:spcPts val="0"/>
              </a:spcAft>
              <a:buSzPts val="4800"/>
              <a:buFont typeface="Crimson Text"/>
              <a:buNone/>
              <a:defRPr sz="6400">
                <a:latin typeface="Crimson Text"/>
                <a:ea typeface="Crimson Text"/>
                <a:cs typeface="Crimson Text"/>
                <a:sym typeface="Crimson Text"/>
              </a:defRPr>
            </a:lvl5pPr>
            <a:lvl6pPr lvl="5" algn="ctr" rtl="0">
              <a:spcBef>
                <a:spcPts val="0"/>
              </a:spcBef>
              <a:spcAft>
                <a:spcPts val="0"/>
              </a:spcAft>
              <a:buSzPts val="4800"/>
              <a:buFont typeface="Crimson Text"/>
              <a:buNone/>
              <a:defRPr sz="6400">
                <a:latin typeface="Crimson Text"/>
                <a:ea typeface="Crimson Text"/>
                <a:cs typeface="Crimson Text"/>
                <a:sym typeface="Crimson Text"/>
              </a:defRPr>
            </a:lvl6pPr>
            <a:lvl7pPr lvl="6" algn="ctr" rtl="0">
              <a:spcBef>
                <a:spcPts val="0"/>
              </a:spcBef>
              <a:spcAft>
                <a:spcPts val="0"/>
              </a:spcAft>
              <a:buSzPts val="4800"/>
              <a:buFont typeface="Crimson Text"/>
              <a:buNone/>
              <a:defRPr sz="6400">
                <a:latin typeface="Crimson Text"/>
                <a:ea typeface="Crimson Text"/>
                <a:cs typeface="Crimson Text"/>
                <a:sym typeface="Crimson Text"/>
              </a:defRPr>
            </a:lvl7pPr>
            <a:lvl8pPr lvl="7" algn="ctr" rtl="0">
              <a:spcBef>
                <a:spcPts val="0"/>
              </a:spcBef>
              <a:spcAft>
                <a:spcPts val="0"/>
              </a:spcAft>
              <a:buSzPts val="4800"/>
              <a:buFont typeface="Crimson Text"/>
              <a:buNone/>
              <a:defRPr sz="6400">
                <a:latin typeface="Crimson Text"/>
                <a:ea typeface="Crimson Text"/>
                <a:cs typeface="Crimson Text"/>
                <a:sym typeface="Crimson Text"/>
              </a:defRPr>
            </a:lvl8pPr>
            <a:lvl9pPr lvl="8" algn="ctr" rtl="0">
              <a:spcBef>
                <a:spcPts val="0"/>
              </a:spcBef>
              <a:spcAft>
                <a:spcPts val="0"/>
              </a:spcAft>
              <a:buSzPts val="4800"/>
              <a:buFont typeface="Crimson Text"/>
              <a:buNone/>
              <a:defRPr sz="64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933200" y="2234536"/>
            <a:ext cx="7277600" cy="13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6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965578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3531200" y="2242667"/>
            <a:ext cx="5129600" cy="31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2309400" y="593367"/>
            <a:ext cx="7573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228193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2659800" y="1977100"/>
            <a:ext cx="6872400" cy="172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12000"/>
            </a:lvl1pPr>
            <a:lvl2pPr lvl="1" algn="ctr" rtl="0">
              <a:spcBef>
                <a:spcPts val="0"/>
              </a:spcBef>
              <a:spcAft>
                <a:spcPts val="0"/>
              </a:spcAft>
              <a:buSzPts val="9000"/>
              <a:buNone/>
              <a:defRPr sz="12000"/>
            </a:lvl2pPr>
            <a:lvl3pPr lvl="2" algn="ctr" rtl="0">
              <a:spcBef>
                <a:spcPts val="0"/>
              </a:spcBef>
              <a:spcAft>
                <a:spcPts val="0"/>
              </a:spcAft>
              <a:buSzPts val="9000"/>
              <a:buNone/>
              <a:defRPr sz="12000"/>
            </a:lvl3pPr>
            <a:lvl4pPr lvl="3" algn="ctr" rtl="0">
              <a:spcBef>
                <a:spcPts val="0"/>
              </a:spcBef>
              <a:spcAft>
                <a:spcPts val="0"/>
              </a:spcAft>
              <a:buSzPts val="9000"/>
              <a:buNone/>
              <a:defRPr sz="12000"/>
            </a:lvl4pPr>
            <a:lvl5pPr lvl="4" algn="ctr" rtl="0">
              <a:spcBef>
                <a:spcPts val="0"/>
              </a:spcBef>
              <a:spcAft>
                <a:spcPts val="0"/>
              </a:spcAft>
              <a:buSzPts val="9000"/>
              <a:buNone/>
              <a:defRPr sz="12000"/>
            </a:lvl5pPr>
            <a:lvl6pPr lvl="5" algn="ctr" rtl="0">
              <a:spcBef>
                <a:spcPts val="0"/>
              </a:spcBef>
              <a:spcAft>
                <a:spcPts val="0"/>
              </a:spcAft>
              <a:buSzPts val="9000"/>
              <a:buNone/>
              <a:defRPr sz="12000"/>
            </a:lvl6pPr>
            <a:lvl7pPr lvl="6" algn="ctr" rtl="0">
              <a:spcBef>
                <a:spcPts val="0"/>
              </a:spcBef>
              <a:spcAft>
                <a:spcPts val="0"/>
              </a:spcAft>
              <a:buSzPts val="9000"/>
              <a:buNone/>
              <a:defRPr sz="12000"/>
            </a:lvl7pPr>
            <a:lvl8pPr lvl="7" algn="ctr" rtl="0">
              <a:spcBef>
                <a:spcPts val="0"/>
              </a:spcBef>
              <a:spcAft>
                <a:spcPts val="0"/>
              </a:spcAft>
              <a:buSzPts val="9000"/>
              <a:buNone/>
              <a:defRPr sz="12000"/>
            </a:lvl8pPr>
            <a:lvl9pPr lvl="8" algn="ctr" rtl="0">
              <a:spcBef>
                <a:spcPts val="0"/>
              </a:spcBef>
              <a:spcAft>
                <a:spcPts val="0"/>
              </a:spcAft>
              <a:buSzPts val="9000"/>
              <a:buNone/>
              <a:defRPr sz="12000"/>
            </a:lvl9pPr>
          </a:lstStyle>
          <a:p>
            <a:endParaRPr/>
          </a:p>
        </p:txBody>
      </p:sp>
      <p:sp>
        <p:nvSpPr>
          <p:cNvPr id="134" name="Google Shape;134;p18"/>
          <p:cNvSpPr txBox="1">
            <a:spLocks noGrp="1"/>
          </p:cNvSpPr>
          <p:nvPr>
            <p:ph type="subTitle" idx="1"/>
          </p:nvPr>
        </p:nvSpPr>
        <p:spPr>
          <a:xfrm>
            <a:off x="3066000" y="3962867"/>
            <a:ext cx="6060000" cy="73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cxnSp>
        <p:nvCxnSpPr>
          <p:cNvPr id="135" name="Google Shape;135;p1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823157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4990467" y="2066500"/>
            <a:ext cx="6060000" cy="17216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12000"/>
            </a:lvl1pPr>
            <a:lvl2pPr lvl="1" rtl="0">
              <a:spcBef>
                <a:spcPts val="0"/>
              </a:spcBef>
              <a:spcAft>
                <a:spcPts val="0"/>
              </a:spcAft>
              <a:buSzPts val="9000"/>
              <a:buNone/>
              <a:defRPr sz="12000"/>
            </a:lvl2pPr>
            <a:lvl3pPr lvl="2" rtl="0">
              <a:spcBef>
                <a:spcPts val="0"/>
              </a:spcBef>
              <a:spcAft>
                <a:spcPts val="0"/>
              </a:spcAft>
              <a:buSzPts val="9000"/>
              <a:buNone/>
              <a:defRPr sz="12000"/>
            </a:lvl3pPr>
            <a:lvl4pPr lvl="3" rtl="0">
              <a:spcBef>
                <a:spcPts val="0"/>
              </a:spcBef>
              <a:spcAft>
                <a:spcPts val="0"/>
              </a:spcAft>
              <a:buSzPts val="9000"/>
              <a:buNone/>
              <a:defRPr sz="12000"/>
            </a:lvl4pPr>
            <a:lvl5pPr lvl="4" rtl="0">
              <a:spcBef>
                <a:spcPts val="0"/>
              </a:spcBef>
              <a:spcAft>
                <a:spcPts val="0"/>
              </a:spcAft>
              <a:buSzPts val="9000"/>
              <a:buNone/>
              <a:defRPr sz="12000"/>
            </a:lvl5pPr>
            <a:lvl6pPr lvl="5" rtl="0">
              <a:spcBef>
                <a:spcPts val="0"/>
              </a:spcBef>
              <a:spcAft>
                <a:spcPts val="0"/>
              </a:spcAft>
              <a:buSzPts val="9000"/>
              <a:buNone/>
              <a:defRPr sz="12000"/>
            </a:lvl6pPr>
            <a:lvl7pPr lvl="6" rtl="0">
              <a:spcBef>
                <a:spcPts val="0"/>
              </a:spcBef>
              <a:spcAft>
                <a:spcPts val="0"/>
              </a:spcAft>
              <a:buSzPts val="9000"/>
              <a:buNone/>
              <a:defRPr sz="12000"/>
            </a:lvl7pPr>
            <a:lvl8pPr lvl="7" rtl="0">
              <a:spcBef>
                <a:spcPts val="0"/>
              </a:spcBef>
              <a:spcAft>
                <a:spcPts val="0"/>
              </a:spcAft>
              <a:buSzPts val="9000"/>
              <a:buNone/>
              <a:defRPr sz="12000"/>
            </a:lvl8pPr>
            <a:lvl9pPr lvl="8" rtl="0">
              <a:spcBef>
                <a:spcPts val="0"/>
              </a:spcBef>
              <a:spcAft>
                <a:spcPts val="0"/>
              </a:spcAft>
              <a:buSzPts val="9000"/>
              <a:buNone/>
              <a:defRPr sz="12000"/>
            </a:lvl9pPr>
          </a:lstStyle>
          <a:p>
            <a:endParaRPr/>
          </a:p>
        </p:txBody>
      </p:sp>
      <p:sp>
        <p:nvSpPr>
          <p:cNvPr id="139" name="Google Shape;139;p19"/>
          <p:cNvSpPr txBox="1">
            <a:spLocks noGrp="1"/>
          </p:cNvSpPr>
          <p:nvPr>
            <p:ph type="subTitle" idx="1"/>
          </p:nvPr>
        </p:nvSpPr>
        <p:spPr>
          <a:xfrm>
            <a:off x="4990467" y="4052284"/>
            <a:ext cx="6060000" cy="73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vl1pPr>
            <a:lvl2pPr lvl="1" rtl="0">
              <a:lnSpc>
                <a:spcPct val="100000"/>
              </a:lnSpc>
              <a:spcBef>
                <a:spcPts val="0"/>
              </a:spcBef>
              <a:spcAft>
                <a:spcPts val="0"/>
              </a:spcAft>
              <a:buSzPts val="2100"/>
              <a:buNone/>
              <a:defRPr sz="2800"/>
            </a:lvl2pPr>
            <a:lvl3pPr lvl="2" rtl="0">
              <a:lnSpc>
                <a:spcPct val="100000"/>
              </a:lnSpc>
              <a:spcBef>
                <a:spcPts val="0"/>
              </a:spcBef>
              <a:spcAft>
                <a:spcPts val="0"/>
              </a:spcAft>
              <a:buSzPts val="2100"/>
              <a:buNone/>
              <a:defRPr sz="2800"/>
            </a:lvl3pPr>
            <a:lvl4pPr lvl="3" rtl="0">
              <a:lnSpc>
                <a:spcPct val="100000"/>
              </a:lnSpc>
              <a:spcBef>
                <a:spcPts val="0"/>
              </a:spcBef>
              <a:spcAft>
                <a:spcPts val="0"/>
              </a:spcAft>
              <a:buSzPts val="2100"/>
              <a:buNone/>
              <a:defRPr sz="2800"/>
            </a:lvl4pPr>
            <a:lvl5pPr lvl="4" rtl="0">
              <a:lnSpc>
                <a:spcPct val="100000"/>
              </a:lnSpc>
              <a:spcBef>
                <a:spcPts val="0"/>
              </a:spcBef>
              <a:spcAft>
                <a:spcPts val="0"/>
              </a:spcAft>
              <a:buSzPts val="2100"/>
              <a:buNone/>
              <a:defRPr sz="2800"/>
            </a:lvl5pPr>
            <a:lvl6pPr lvl="5" rtl="0">
              <a:lnSpc>
                <a:spcPct val="100000"/>
              </a:lnSpc>
              <a:spcBef>
                <a:spcPts val="0"/>
              </a:spcBef>
              <a:spcAft>
                <a:spcPts val="0"/>
              </a:spcAft>
              <a:buSzPts val="2100"/>
              <a:buNone/>
              <a:defRPr sz="2800"/>
            </a:lvl6pPr>
            <a:lvl7pPr lvl="6" rtl="0">
              <a:lnSpc>
                <a:spcPct val="100000"/>
              </a:lnSpc>
              <a:spcBef>
                <a:spcPts val="0"/>
              </a:spcBef>
              <a:spcAft>
                <a:spcPts val="0"/>
              </a:spcAft>
              <a:buSzPts val="2100"/>
              <a:buNone/>
              <a:defRPr sz="2800"/>
            </a:lvl7pPr>
            <a:lvl8pPr lvl="7" rtl="0">
              <a:lnSpc>
                <a:spcPct val="100000"/>
              </a:lnSpc>
              <a:spcBef>
                <a:spcPts val="0"/>
              </a:spcBef>
              <a:spcAft>
                <a:spcPts val="0"/>
              </a:spcAft>
              <a:buSzPts val="2100"/>
              <a:buNone/>
              <a:defRPr sz="2800"/>
            </a:lvl8pPr>
            <a:lvl9pPr lvl="8" rtl="0">
              <a:lnSpc>
                <a:spcPct val="100000"/>
              </a:lnSpc>
              <a:spcBef>
                <a:spcPts val="0"/>
              </a:spcBef>
              <a:spcAft>
                <a:spcPts val="0"/>
              </a:spcAft>
              <a:buSzPts val="2100"/>
              <a:buNone/>
              <a:defRPr sz="2800"/>
            </a:lvl9pPr>
          </a:lstStyle>
          <a:p>
            <a:endParaRPr/>
          </a:p>
        </p:txBody>
      </p:sp>
      <p:cxnSp>
        <p:nvCxnSpPr>
          <p:cNvPr id="140" name="Google Shape;140;p1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778317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2237233" y="3349071"/>
            <a:ext cx="4953200" cy="10744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48" name="Google Shape;148;p20"/>
          <p:cNvSpPr txBox="1">
            <a:spLocks noGrp="1"/>
          </p:cNvSpPr>
          <p:nvPr>
            <p:ph type="title" idx="2" hasCustomPrompt="1"/>
          </p:nvPr>
        </p:nvSpPr>
        <p:spPr>
          <a:xfrm>
            <a:off x="4989233" y="1979591"/>
            <a:ext cx="2201200" cy="1304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9333">
                <a:solidFill>
                  <a:schemeClr val="accent1"/>
                </a:solidFill>
              </a:defRPr>
            </a:lvl1pPr>
            <a:lvl2pPr lvl="1" algn="ctr" rtl="0">
              <a:spcBef>
                <a:spcPts val="0"/>
              </a:spcBef>
              <a:spcAft>
                <a:spcPts val="0"/>
              </a:spcAft>
              <a:buSzPts val="6000"/>
              <a:buNone/>
              <a:defRPr sz="8000" b="1"/>
            </a:lvl2pPr>
            <a:lvl3pPr lvl="2" algn="ctr" rtl="0">
              <a:spcBef>
                <a:spcPts val="0"/>
              </a:spcBef>
              <a:spcAft>
                <a:spcPts val="0"/>
              </a:spcAft>
              <a:buSzPts val="6000"/>
              <a:buNone/>
              <a:defRPr sz="8000" b="1"/>
            </a:lvl3pPr>
            <a:lvl4pPr lvl="3" algn="ctr" rtl="0">
              <a:spcBef>
                <a:spcPts val="0"/>
              </a:spcBef>
              <a:spcAft>
                <a:spcPts val="0"/>
              </a:spcAft>
              <a:buSzPts val="6000"/>
              <a:buNone/>
              <a:defRPr sz="8000" b="1"/>
            </a:lvl4pPr>
            <a:lvl5pPr lvl="4" algn="ctr" rtl="0">
              <a:spcBef>
                <a:spcPts val="0"/>
              </a:spcBef>
              <a:spcAft>
                <a:spcPts val="0"/>
              </a:spcAft>
              <a:buSzPts val="6000"/>
              <a:buNone/>
              <a:defRPr sz="8000" b="1"/>
            </a:lvl5pPr>
            <a:lvl6pPr lvl="5" algn="ctr" rtl="0">
              <a:spcBef>
                <a:spcPts val="0"/>
              </a:spcBef>
              <a:spcAft>
                <a:spcPts val="0"/>
              </a:spcAft>
              <a:buSzPts val="6000"/>
              <a:buNone/>
              <a:defRPr sz="8000" b="1"/>
            </a:lvl6pPr>
            <a:lvl7pPr lvl="6" algn="ctr" rtl="0">
              <a:spcBef>
                <a:spcPts val="0"/>
              </a:spcBef>
              <a:spcAft>
                <a:spcPts val="0"/>
              </a:spcAft>
              <a:buSzPts val="6000"/>
              <a:buNone/>
              <a:defRPr sz="8000" b="1"/>
            </a:lvl7pPr>
            <a:lvl8pPr lvl="7" algn="ctr" rtl="0">
              <a:spcBef>
                <a:spcPts val="0"/>
              </a:spcBef>
              <a:spcAft>
                <a:spcPts val="0"/>
              </a:spcAft>
              <a:buSzPts val="6000"/>
              <a:buNone/>
              <a:defRPr sz="8000" b="1"/>
            </a:lvl8pPr>
            <a:lvl9pPr lvl="8" algn="ctr" rtl="0">
              <a:spcBef>
                <a:spcPts val="0"/>
              </a:spcBef>
              <a:spcAft>
                <a:spcPts val="0"/>
              </a:spcAft>
              <a:buSzPts val="6000"/>
              <a:buNone/>
              <a:defRPr sz="8000" b="1"/>
            </a:lvl9pPr>
          </a:lstStyle>
          <a:p>
            <a:r>
              <a:t>xx%</a:t>
            </a:r>
          </a:p>
        </p:txBody>
      </p:sp>
      <p:sp>
        <p:nvSpPr>
          <p:cNvPr id="149" name="Google Shape;149;p20"/>
          <p:cNvSpPr txBox="1">
            <a:spLocks noGrp="1"/>
          </p:cNvSpPr>
          <p:nvPr>
            <p:ph type="subTitle" idx="1"/>
          </p:nvPr>
        </p:nvSpPr>
        <p:spPr>
          <a:xfrm>
            <a:off x="1108833" y="4325333"/>
            <a:ext cx="6081600" cy="52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50" name="Google Shape;150;p20"/>
          <p:cNvCxnSpPr/>
          <p:nvPr/>
        </p:nvCxnSpPr>
        <p:spPr>
          <a:xfrm rot="10800000">
            <a:off x="-400"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400"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50500" y="5306367"/>
            <a:ext cx="1838000" cy="1648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10544967" y="-118267"/>
            <a:ext cx="1891600" cy="1419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493384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619400" y="3155029"/>
            <a:ext cx="4953200" cy="1091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7" name="Google Shape;17;p3"/>
          <p:cNvSpPr txBox="1">
            <a:spLocks noGrp="1"/>
          </p:cNvSpPr>
          <p:nvPr>
            <p:ph type="title" idx="2" hasCustomPrompt="1"/>
          </p:nvPr>
        </p:nvSpPr>
        <p:spPr>
          <a:xfrm>
            <a:off x="4995400" y="1785551"/>
            <a:ext cx="2201200" cy="13044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9333">
                <a:solidFill>
                  <a:schemeClr val="accent1"/>
                </a:solidFill>
              </a:defRPr>
            </a:lvl1pPr>
            <a:lvl2pPr lvl="1" algn="ctr" rtl="0">
              <a:spcBef>
                <a:spcPts val="0"/>
              </a:spcBef>
              <a:spcAft>
                <a:spcPts val="0"/>
              </a:spcAft>
              <a:buSzPts val="6000"/>
              <a:buNone/>
              <a:defRPr sz="8000" b="1"/>
            </a:lvl2pPr>
            <a:lvl3pPr lvl="2" algn="ctr" rtl="0">
              <a:spcBef>
                <a:spcPts val="0"/>
              </a:spcBef>
              <a:spcAft>
                <a:spcPts val="0"/>
              </a:spcAft>
              <a:buSzPts val="6000"/>
              <a:buNone/>
              <a:defRPr sz="8000" b="1"/>
            </a:lvl3pPr>
            <a:lvl4pPr lvl="3" algn="ctr" rtl="0">
              <a:spcBef>
                <a:spcPts val="0"/>
              </a:spcBef>
              <a:spcAft>
                <a:spcPts val="0"/>
              </a:spcAft>
              <a:buSzPts val="6000"/>
              <a:buNone/>
              <a:defRPr sz="8000" b="1"/>
            </a:lvl4pPr>
            <a:lvl5pPr lvl="4" algn="ctr" rtl="0">
              <a:spcBef>
                <a:spcPts val="0"/>
              </a:spcBef>
              <a:spcAft>
                <a:spcPts val="0"/>
              </a:spcAft>
              <a:buSzPts val="6000"/>
              <a:buNone/>
              <a:defRPr sz="8000" b="1"/>
            </a:lvl5pPr>
            <a:lvl6pPr lvl="5" algn="ctr" rtl="0">
              <a:spcBef>
                <a:spcPts val="0"/>
              </a:spcBef>
              <a:spcAft>
                <a:spcPts val="0"/>
              </a:spcAft>
              <a:buSzPts val="6000"/>
              <a:buNone/>
              <a:defRPr sz="8000" b="1"/>
            </a:lvl6pPr>
            <a:lvl7pPr lvl="6" algn="ctr" rtl="0">
              <a:spcBef>
                <a:spcPts val="0"/>
              </a:spcBef>
              <a:spcAft>
                <a:spcPts val="0"/>
              </a:spcAft>
              <a:buSzPts val="6000"/>
              <a:buNone/>
              <a:defRPr sz="8000" b="1"/>
            </a:lvl7pPr>
            <a:lvl8pPr lvl="7" algn="ctr" rtl="0">
              <a:spcBef>
                <a:spcPts val="0"/>
              </a:spcBef>
              <a:spcAft>
                <a:spcPts val="0"/>
              </a:spcAft>
              <a:buSzPts val="6000"/>
              <a:buNone/>
              <a:defRPr sz="8000" b="1"/>
            </a:lvl8pPr>
            <a:lvl9pPr lvl="8" algn="ctr" rtl="0">
              <a:spcBef>
                <a:spcPts val="0"/>
              </a:spcBef>
              <a:spcAft>
                <a:spcPts val="0"/>
              </a:spcAft>
              <a:buSzPts val="6000"/>
              <a:buNone/>
              <a:defRPr sz="8000" b="1"/>
            </a:lvl9pPr>
          </a:lstStyle>
          <a:p>
            <a:r>
              <a:t>xx%</a:t>
            </a:r>
          </a:p>
        </p:txBody>
      </p:sp>
      <p:sp>
        <p:nvSpPr>
          <p:cNvPr id="18" name="Google Shape;18;p3"/>
          <p:cNvSpPr txBox="1">
            <a:spLocks noGrp="1"/>
          </p:cNvSpPr>
          <p:nvPr>
            <p:ph type="subTitle" idx="1"/>
          </p:nvPr>
        </p:nvSpPr>
        <p:spPr>
          <a:xfrm>
            <a:off x="3055200" y="4102233"/>
            <a:ext cx="6081600" cy="52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10598567" y="5306367"/>
            <a:ext cx="1838000" cy="1648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50500" y="-118267"/>
            <a:ext cx="1891600" cy="1419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3153512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9609800" y="-204233"/>
            <a:ext cx="2827200" cy="1698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960522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59"/>
        <p:cNvGrpSpPr/>
        <p:nvPr/>
      </p:nvGrpSpPr>
      <p:grpSpPr>
        <a:xfrm>
          <a:off x="0" y="0"/>
          <a:ext cx="0" cy="0"/>
          <a:chOff x="0" y="0"/>
          <a:chExt cx="0" cy="0"/>
        </a:xfrm>
      </p:grpSpPr>
      <p:cxnSp>
        <p:nvCxnSpPr>
          <p:cNvPr id="160" name="Google Shape;160;p2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28736756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2503300" y="593367"/>
            <a:ext cx="7185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23"/>
          <p:cNvSpPr txBox="1">
            <a:spLocks noGrp="1"/>
          </p:cNvSpPr>
          <p:nvPr>
            <p:ph type="subTitle" idx="1"/>
          </p:nvPr>
        </p:nvSpPr>
        <p:spPr>
          <a:xfrm>
            <a:off x="4302277" y="1873853"/>
            <a:ext cx="3314800" cy="53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170" name="Google Shape;170;p23"/>
          <p:cNvSpPr txBox="1">
            <a:spLocks noGrp="1"/>
          </p:cNvSpPr>
          <p:nvPr>
            <p:ph type="subTitle" idx="2"/>
          </p:nvPr>
        </p:nvSpPr>
        <p:spPr>
          <a:xfrm>
            <a:off x="4302277" y="2408556"/>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3"/>
          <p:cNvSpPr txBox="1">
            <a:spLocks noGrp="1"/>
          </p:cNvSpPr>
          <p:nvPr>
            <p:ph type="subTitle" idx="3"/>
          </p:nvPr>
        </p:nvSpPr>
        <p:spPr>
          <a:xfrm>
            <a:off x="958811" y="1873853"/>
            <a:ext cx="3314800" cy="53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172" name="Google Shape;172;p23"/>
          <p:cNvSpPr txBox="1">
            <a:spLocks noGrp="1"/>
          </p:cNvSpPr>
          <p:nvPr>
            <p:ph type="subTitle" idx="4"/>
          </p:nvPr>
        </p:nvSpPr>
        <p:spPr>
          <a:xfrm>
            <a:off x="958811" y="2408556"/>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5"/>
          </p:nvPr>
        </p:nvSpPr>
        <p:spPr>
          <a:xfrm>
            <a:off x="4302277" y="4228157"/>
            <a:ext cx="3314800" cy="61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174" name="Google Shape;174;p23"/>
          <p:cNvSpPr txBox="1">
            <a:spLocks noGrp="1"/>
          </p:cNvSpPr>
          <p:nvPr>
            <p:ph type="subTitle" idx="6"/>
          </p:nvPr>
        </p:nvSpPr>
        <p:spPr>
          <a:xfrm>
            <a:off x="4302277" y="4753983"/>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3"/>
          <p:cNvSpPr txBox="1">
            <a:spLocks noGrp="1"/>
          </p:cNvSpPr>
          <p:nvPr>
            <p:ph type="subTitle" idx="7"/>
          </p:nvPr>
        </p:nvSpPr>
        <p:spPr>
          <a:xfrm>
            <a:off x="958811" y="4228157"/>
            <a:ext cx="3314800" cy="615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176" name="Google Shape;176;p23"/>
          <p:cNvSpPr txBox="1">
            <a:spLocks noGrp="1"/>
          </p:cNvSpPr>
          <p:nvPr>
            <p:ph type="subTitle" idx="8"/>
          </p:nvPr>
        </p:nvSpPr>
        <p:spPr>
          <a:xfrm>
            <a:off x="958877" y="4753983"/>
            <a:ext cx="3314800" cy="82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77" name="Google Shape;177;p2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500009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79"/>
        <p:cNvGrpSpPr/>
        <p:nvPr/>
      </p:nvGrpSpPr>
      <p:grpSpPr>
        <a:xfrm>
          <a:off x="0" y="0"/>
          <a:ext cx="0" cy="0"/>
          <a:chOff x="0" y="0"/>
          <a:chExt cx="0" cy="0"/>
        </a:xfrm>
      </p:grpSpPr>
      <p:cxnSp>
        <p:nvCxnSpPr>
          <p:cNvPr id="180" name="Google Shape;180;p2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1" name="Google Shape;181;p2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2" name="Google Shape;182;p2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3" name="Google Shape;183;p2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84" name="Google Shape;184;p24"/>
          <p:cNvSpPr txBox="1">
            <a:spLocks noGrp="1"/>
          </p:cNvSpPr>
          <p:nvPr>
            <p:ph type="body" idx="1"/>
          </p:nvPr>
        </p:nvSpPr>
        <p:spPr>
          <a:xfrm>
            <a:off x="7397200" y="4010333"/>
            <a:ext cx="3844000" cy="2127200"/>
          </a:xfrm>
          <a:prstGeom prst="rect">
            <a:avLst/>
          </a:prstGeom>
        </p:spPr>
        <p:txBody>
          <a:bodyPr spcFirstLastPara="1" wrap="square" lIns="91425" tIns="91425" rIns="91425" bIns="91425" anchor="t" anchorCtr="0">
            <a:noAutofit/>
          </a:bodyPr>
          <a:lstStyle>
            <a:lvl1pPr marL="609585" lvl="0" indent="-457189" rtl="0">
              <a:lnSpc>
                <a:spcPct val="100000"/>
              </a:lnSpc>
              <a:spcBef>
                <a:spcPts val="0"/>
              </a:spcBef>
              <a:spcAft>
                <a:spcPts val="0"/>
              </a:spcAft>
              <a:buSzPts val="1800"/>
              <a:buChar char="●"/>
              <a:defRPr sz="4000">
                <a:solidFill>
                  <a:schemeClr val="dk1"/>
                </a:solidFill>
                <a:latin typeface="Vidaloka"/>
                <a:ea typeface="Vidaloka"/>
                <a:cs typeface="Vidaloka"/>
                <a:sym typeface="Vidaloka"/>
              </a:defRPr>
            </a:lvl1pPr>
            <a:lvl2pPr marL="1219170" lvl="1" indent="-423323" rtl="0">
              <a:lnSpc>
                <a:spcPct val="100000"/>
              </a:lnSpc>
              <a:spcBef>
                <a:spcPts val="0"/>
              </a:spcBef>
              <a:spcAft>
                <a:spcPts val="0"/>
              </a:spcAft>
              <a:buSzPts val="1400"/>
              <a:buChar char="○"/>
              <a:defRPr sz="4000">
                <a:latin typeface="Vidaloka"/>
                <a:ea typeface="Vidaloka"/>
                <a:cs typeface="Vidaloka"/>
                <a:sym typeface="Vidaloka"/>
              </a:defRPr>
            </a:lvl2pPr>
            <a:lvl3pPr marL="1828754" lvl="2" indent="-423323" rtl="0">
              <a:lnSpc>
                <a:spcPct val="100000"/>
              </a:lnSpc>
              <a:spcBef>
                <a:spcPts val="0"/>
              </a:spcBef>
              <a:spcAft>
                <a:spcPts val="0"/>
              </a:spcAft>
              <a:buSzPts val="1400"/>
              <a:buChar char="■"/>
              <a:defRPr sz="4000">
                <a:latin typeface="Vidaloka"/>
                <a:ea typeface="Vidaloka"/>
                <a:cs typeface="Vidaloka"/>
                <a:sym typeface="Vidaloka"/>
              </a:defRPr>
            </a:lvl3pPr>
            <a:lvl4pPr marL="2438339" lvl="3" indent="-423323" rtl="0">
              <a:lnSpc>
                <a:spcPct val="100000"/>
              </a:lnSpc>
              <a:spcBef>
                <a:spcPts val="0"/>
              </a:spcBef>
              <a:spcAft>
                <a:spcPts val="0"/>
              </a:spcAft>
              <a:buSzPts val="1400"/>
              <a:buChar char="●"/>
              <a:defRPr sz="4000">
                <a:latin typeface="Vidaloka"/>
                <a:ea typeface="Vidaloka"/>
                <a:cs typeface="Vidaloka"/>
                <a:sym typeface="Vidaloka"/>
              </a:defRPr>
            </a:lvl4pPr>
            <a:lvl5pPr marL="3047924" lvl="4" indent="-423323" rtl="0">
              <a:lnSpc>
                <a:spcPct val="100000"/>
              </a:lnSpc>
              <a:spcBef>
                <a:spcPts val="0"/>
              </a:spcBef>
              <a:spcAft>
                <a:spcPts val="0"/>
              </a:spcAft>
              <a:buSzPts val="1400"/>
              <a:buChar char="○"/>
              <a:defRPr sz="4000">
                <a:latin typeface="Vidaloka"/>
                <a:ea typeface="Vidaloka"/>
                <a:cs typeface="Vidaloka"/>
                <a:sym typeface="Vidaloka"/>
              </a:defRPr>
            </a:lvl5pPr>
            <a:lvl6pPr marL="3657509" lvl="5" indent="-423323" rtl="0">
              <a:lnSpc>
                <a:spcPct val="100000"/>
              </a:lnSpc>
              <a:spcBef>
                <a:spcPts val="0"/>
              </a:spcBef>
              <a:spcAft>
                <a:spcPts val="0"/>
              </a:spcAft>
              <a:buSzPts val="1400"/>
              <a:buChar char="■"/>
              <a:defRPr sz="4000">
                <a:latin typeface="Vidaloka"/>
                <a:ea typeface="Vidaloka"/>
                <a:cs typeface="Vidaloka"/>
                <a:sym typeface="Vidaloka"/>
              </a:defRPr>
            </a:lvl6pPr>
            <a:lvl7pPr marL="4267093" lvl="6" indent="-423323" rtl="0">
              <a:lnSpc>
                <a:spcPct val="100000"/>
              </a:lnSpc>
              <a:spcBef>
                <a:spcPts val="0"/>
              </a:spcBef>
              <a:spcAft>
                <a:spcPts val="0"/>
              </a:spcAft>
              <a:buSzPts val="1400"/>
              <a:buChar char="●"/>
              <a:defRPr sz="4000">
                <a:latin typeface="Vidaloka"/>
                <a:ea typeface="Vidaloka"/>
                <a:cs typeface="Vidaloka"/>
                <a:sym typeface="Vidaloka"/>
              </a:defRPr>
            </a:lvl7pPr>
            <a:lvl8pPr marL="4876678" lvl="7" indent="-423323" rtl="0">
              <a:lnSpc>
                <a:spcPct val="100000"/>
              </a:lnSpc>
              <a:spcBef>
                <a:spcPts val="0"/>
              </a:spcBef>
              <a:spcAft>
                <a:spcPts val="0"/>
              </a:spcAft>
              <a:buSzPts val="1400"/>
              <a:buChar char="○"/>
              <a:defRPr sz="4000">
                <a:latin typeface="Vidaloka"/>
                <a:ea typeface="Vidaloka"/>
                <a:cs typeface="Vidaloka"/>
                <a:sym typeface="Vidaloka"/>
              </a:defRPr>
            </a:lvl8pPr>
            <a:lvl9pPr marL="5486263" lvl="8" indent="-423323" rtl="0">
              <a:lnSpc>
                <a:spcPct val="100000"/>
              </a:lnSpc>
              <a:spcBef>
                <a:spcPts val="0"/>
              </a:spcBef>
              <a:spcAft>
                <a:spcPts val="0"/>
              </a:spcAft>
              <a:buSzPts val="1400"/>
              <a:buChar char="■"/>
              <a:defRPr sz="4000">
                <a:latin typeface="Vidaloka"/>
                <a:ea typeface="Vidaloka"/>
                <a:cs typeface="Vidaloka"/>
                <a:sym typeface="Vidaloka"/>
              </a:defRPr>
            </a:lvl9pPr>
          </a:lstStyle>
          <a:p>
            <a:endParaRPr/>
          </a:p>
        </p:txBody>
      </p:sp>
    </p:spTree>
    <p:extLst>
      <p:ext uri="{BB962C8B-B14F-4D97-AF65-F5344CB8AC3E}">
        <p14:creationId xmlns:p14="http://schemas.microsoft.com/office/powerpoint/2010/main" val="89211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1">
  <p:cSld name="Big number 1">
    <p:spTree>
      <p:nvGrpSpPr>
        <p:cNvPr id="1" name="Shape 185"/>
        <p:cNvGrpSpPr/>
        <p:nvPr/>
      </p:nvGrpSpPr>
      <p:grpSpPr>
        <a:xfrm>
          <a:off x="0" y="0"/>
          <a:ext cx="0" cy="0"/>
          <a:chOff x="0" y="0"/>
          <a:chExt cx="0" cy="0"/>
        </a:xfrm>
      </p:grpSpPr>
      <p:sp>
        <p:nvSpPr>
          <p:cNvPr id="186" name="Google Shape;186;p25"/>
          <p:cNvSpPr txBox="1">
            <a:spLocks noGrp="1"/>
          </p:cNvSpPr>
          <p:nvPr>
            <p:ph type="title" hasCustomPrompt="1"/>
          </p:nvPr>
        </p:nvSpPr>
        <p:spPr>
          <a:xfrm>
            <a:off x="950967" y="1793833"/>
            <a:ext cx="8160400" cy="21924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6000">
                <a:solidFill>
                  <a:schemeClr val="accent1"/>
                </a:solidFill>
              </a:defRPr>
            </a:lvl1pPr>
            <a:lvl2pPr lvl="1" rtl="0">
              <a:spcBef>
                <a:spcPts val="0"/>
              </a:spcBef>
              <a:spcAft>
                <a:spcPts val="0"/>
              </a:spcAft>
              <a:buSzPts val="12000"/>
              <a:buNone/>
              <a:defRPr sz="16000"/>
            </a:lvl2pPr>
            <a:lvl3pPr lvl="2" rtl="0">
              <a:spcBef>
                <a:spcPts val="0"/>
              </a:spcBef>
              <a:spcAft>
                <a:spcPts val="0"/>
              </a:spcAft>
              <a:buSzPts val="12000"/>
              <a:buNone/>
              <a:defRPr sz="16000"/>
            </a:lvl3pPr>
            <a:lvl4pPr lvl="3" rtl="0">
              <a:spcBef>
                <a:spcPts val="0"/>
              </a:spcBef>
              <a:spcAft>
                <a:spcPts val="0"/>
              </a:spcAft>
              <a:buSzPts val="12000"/>
              <a:buNone/>
              <a:defRPr sz="16000"/>
            </a:lvl4pPr>
            <a:lvl5pPr lvl="4" rtl="0">
              <a:spcBef>
                <a:spcPts val="0"/>
              </a:spcBef>
              <a:spcAft>
                <a:spcPts val="0"/>
              </a:spcAft>
              <a:buSzPts val="12000"/>
              <a:buNone/>
              <a:defRPr sz="16000"/>
            </a:lvl5pPr>
            <a:lvl6pPr lvl="5" rtl="0">
              <a:spcBef>
                <a:spcPts val="0"/>
              </a:spcBef>
              <a:spcAft>
                <a:spcPts val="0"/>
              </a:spcAft>
              <a:buSzPts val="12000"/>
              <a:buNone/>
              <a:defRPr sz="16000"/>
            </a:lvl6pPr>
            <a:lvl7pPr lvl="6" rtl="0">
              <a:spcBef>
                <a:spcPts val="0"/>
              </a:spcBef>
              <a:spcAft>
                <a:spcPts val="0"/>
              </a:spcAft>
              <a:buSzPts val="12000"/>
              <a:buNone/>
              <a:defRPr sz="16000"/>
            </a:lvl7pPr>
            <a:lvl8pPr lvl="7" rtl="0">
              <a:spcBef>
                <a:spcPts val="0"/>
              </a:spcBef>
              <a:spcAft>
                <a:spcPts val="0"/>
              </a:spcAft>
              <a:buSzPts val="12000"/>
              <a:buNone/>
              <a:defRPr sz="16000"/>
            </a:lvl8pPr>
            <a:lvl9pPr lvl="8" rtl="0">
              <a:spcBef>
                <a:spcPts val="0"/>
              </a:spcBef>
              <a:spcAft>
                <a:spcPts val="0"/>
              </a:spcAft>
              <a:buSzPts val="12000"/>
              <a:buNone/>
              <a:defRPr sz="16000"/>
            </a:lvl9pPr>
          </a:lstStyle>
          <a:p>
            <a:r>
              <a:t>xx%</a:t>
            </a:r>
          </a:p>
        </p:txBody>
      </p:sp>
      <p:sp>
        <p:nvSpPr>
          <p:cNvPr id="187" name="Google Shape;187;p25"/>
          <p:cNvSpPr txBox="1">
            <a:spLocks noGrp="1"/>
          </p:cNvSpPr>
          <p:nvPr>
            <p:ph type="subTitle" idx="1"/>
          </p:nvPr>
        </p:nvSpPr>
        <p:spPr>
          <a:xfrm>
            <a:off x="950967" y="4251531"/>
            <a:ext cx="8160400" cy="50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133"/>
            </a:lvl1pPr>
            <a:lvl2pPr lvl="1" rtl="0">
              <a:spcBef>
                <a:spcPts val="0"/>
              </a:spcBef>
              <a:spcAft>
                <a:spcPts val="0"/>
              </a:spcAft>
              <a:buSzPts val="1600"/>
              <a:buNone/>
              <a:defRPr sz="2133"/>
            </a:lvl2pPr>
            <a:lvl3pPr lvl="2" rtl="0">
              <a:spcBef>
                <a:spcPts val="0"/>
              </a:spcBef>
              <a:spcAft>
                <a:spcPts val="0"/>
              </a:spcAft>
              <a:buSzPts val="1600"/>
              <a:buNone/>
              <a:defRPr sz="2133"/>
            </a:lvl3pPr>
            <a:lvl4pPr lvl="3" rtl="0">
              <a:spcBef>
                <a:spcPts val="0"/>
              </a:spcBef>
              <a:spcAft>
                <a:spcPts val="0"/>
              </a:spcAft>
              <a:buSzPts val="1600"/>
              <a:buNone/>
              <a:defRPr sz="2133"/>
            </a:lvl4pPr>
            <a:lvl5pPr lvl="4" rtl="0">
              <a:spcBef>
                <a:spcPts val="0"/>
              </a:spcBef>
              <a:spcAft>
                <a:spcPts val="0"/>
              </a:spcAft>
              <a:buSzPts val="1600"/>
              <a:buNone/>
              <a:defRPr sz="2133"/>
            </a:lvl5pPr>
            <a:lvl6pPr lvl="5" rtl="0">
              <a:spcBef>
                <a:spcPts val="0"/>
              </a:spcBef>
              <a:spcAft>
                <a:spcPts val="0"/>
              </a:spcAft>
              <a:buSzPts val="1600"/>
              <a:buNone/>
              <a:defRPr sz="2133"/>
            </a:lvl6pPr>
            <a:lvl7pPr lvl="6" rtl="0">
              <a:spcBef>
                <a:spcPts val="0"/>
              </a:spcBef>
              <a:spcAft>
                <a:spcPts val="0"/>
              </a:spcAft>
              <a:buSzPts val="1600"/>
              <a:buNone/>
              <a:defRPr sz="2133"/>
            </a:lvl7pPr>
            <a:lvl8pPr lvl="7" rtl="0">
              <a:spcBef>
                <a:spcPts val="0"/>
              </a:spcBef>
              <a:spcAft>
                <a:spcPts val="0"/>
              </a:spcAft>
              <a:buSzPts val="1600"/>
              <a:buNone/>
              <a:defRPr sz="2133"/>
            </a:lvl8pPr>
            <a:lvl9pPr lvl="8" rtl="0">
              <a:spcBef>
                <a:spcPts val="0"/>
              </a:spcBef>
              <a:spcAft>
                <a:spcPts val="0"/>
              </a:spcAft>
              <a:buSzPts val="1600"/>
              <a:buNone/>
              <a:defRPr sz="2133"/>
            </a:lvl9pPr>
          </a:lstStyle>
          <a:p>
            <a:endParaRPr/>
          </a:p>
        </p:txBody>
      </p:sp>
      <p:cxnSp>
        <p:nvCxnSpPr>
          <p:cNvPr id="188" name="Google Shape;188;p2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5311361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6608133" y="3289833"/>
            <a:ext cx="3300400" cy="86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4667"/>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194" name="Google Shape;194;p26"/>
          <p:cNvSpPr txBox="1">
            <a:spLocks noGrp="1"/>
          </p:cNvSpPr>
          <p:nvPr>
            <p:ph type="title" idx="2" hasCustomPrompt="1"/>
          </p:nvPr>
        </p:nvSpPr>
        <p:spPr>
          <a:xfrm>
            <a:off x="6608133" y="1869767"/>
            <a:ext cx="2201200" cy="1304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333">
                <a:solidFill>
                  <a:schemeClr val="accent1"/>
                </a:solidFill>
              </a:defRPr>
            </a:lvl1pPr>
            <a:lvl2pPr lvl="1" rtl="0">
              <a:spcBef>
                <a:spcPts val="0"/>
              </a:spcBef>
              <a:spcAft>
                <a:spcPts val="0"/>
              </a:spcAft>
              <a:buSzPts val="6000"/>
              <a:buNone/>
              <a:defRPr sz="8000" b="1"/>
            </a:lvl2pPr>
            <a:lvl3pPr lvl="2" rtl="0">
              <a:spcBef>
                <a:spcPts val="0"/>
              </a:spcBef>
              <a:spcAft>
                <a:spcPts val="0"/>
              </a:spcAft>
              <a:buSzPts val="6000"/>
              <a:buNone/>
              <a:defRPr sz="8000" b="1"/>
            </a:lvl3pPr>
            <a:lvl4pPr lvl="3" rtl="0">
              <a:spcBef>
                <a:spcPts val="0"/>
              </a:spcBef>
              <a:spcAft>
                <a:spcPts val="0"/>
              </a:spcAft>
              <a:buSzPts val="6000"/>
              <a:buNone/>
              <a:defRPr sz="8000" b="1"/>
            </a:lvl4pPr>
            <a:lvl5pPr lvl="4" rtl="0">
              <a:spcBef>
                <a:spcPts val="0"/>
              </a:spcBef>
              <a:spcAft>
                <a:spcPts val="0"/>
              </a:spcAft>
              <a:buSzPts val="6000"/>
              <a:buNone/>
              <a:defRPr sz="8000" b="1"/>
            </a:lvl5pPr>
            <a:lvl6pPr lvl="5" rtl="0">
              <a:spcBef>
                <a:spcPts val="0"/>
              </a:spcBef>
              <a:spcAft>
                <a:spcPts val="0"/>
              </a:spcAft>
              <a:buSzPts val="6000"/>
              <a:buNone/>
              <a:defRPr sz="8000" b="1"/>
            </a:lvl6pPr>
            <a:lvl7pPr lvl="6" rtl="0">
              <a:spcBef>
                <a:spcPts val="0"/>
              </a:spcBef>
              <a:spcAft>
                <a:spcPts val="0"/>
              </a:spcAft>
              <a:buSzPts val="6000"/>
              <a:buNone/>
              <a:defRPr sz="8000" b="1"/>
            </a:lvl7pPr>
            <a:lvl8pPr lvl="7" rtl="0">
              <a:spcBef>
                <a:spcPts val="0"/>
              </a:spcBef>
              <a:spcAft>
                <a:spcPts val="0"/>
              </a:spcAft>
              <a:buSzPts val="6000"/>
              <a:buNone/>
              <a:defRPr sz="8000" b="1"/>
            </a:lvl8pPr>
            <a:lvl9pPr lvl="8" rtl="0">
              <a:spcBef>
                <a:spcPts val="0"/>
              </a:spcBef>
              <a:spcAft>
                <a:spcPts val="0"/>
              </a:spcAft>
              <a:buSzPts val="6000"/>
              <a:buNone/>
              <a:defRPr sz="8000" b="1"/>
            </a:lvl9pPr>
          </a:lstStyle>
          <a:p>
            <a:r>
              <a:t>xx%</a:t>
            </a:r>
          </a:p>
        </p:txBody>
      </p:sp>
      <p:sp>
        <p:nvSpPr>
          <p:cNvPr id="195" name="Google Shape;195;p26"/>
          <p:cNvSpPr txBox="1">
            <a:spLocks noGrp="1"/>
          </p:cNvSpPr>
          <p:nvPr>
            <p:ph type="subTitle" idx="1"/>
          </p:nvPr>
        </p:nvSpPr>
        <p:spPr>
          <a:xfrm>
            <a:off x="6608133" y="4155033"/>
            <a:ext cx="3300400" cy="83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96" name="Google Shape;196;p2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198" name="Google Shape;198;p26"/>
          <p:cNvCxnSpPr/>
          <p:nvPr/>
        </p:nvCxnSpPr>
        <p:spPr>
          <a:xfrm>
            <a:off x="-279467" y="3203267"/>
            <a:ext cx="4192400" cy="3719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0600417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3">
  <p:cSld name="Section header 3">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5831800" y="1259000"/>
            <a:ext cx="3300400" cy="865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4667"/>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201" name="Google Shape;201;p27"/>
          <p:cNvSpPr txBox="1">
            <a:spLocks noGrp="1"/>
          </p:cNvSpPr>
          <p:nvPr>
            <p:ph type="title" idx="2" hasCustomPrompt="1"/>
          </p:nvPr>
        </p:nvSpPr>
        <p:spPr>
          <a:xfrm>
            <a:off x="3059800" y="1462200"/>
            <a:ext cx="2201200" cy="130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9333">
                <a:solidFill>
                  <a:schemeClr val="accent1"/>
                </a:solidFill>
              </a:defRPr>
            </a:lvl1pPr>
            <a:lvl2pPr lvl="1" rtl="0">
              <a:spcBef>
                <a:spcPts val="0"/>
              </a:spcBef>
              <a:spcAft>
                <a:spcPts val="0"/>
              </a:spcAft>
              <a:buSzPts val="6000"/>
              <a:buNone/>
              <a:defRPr sz="8000" b="1"/>
            </a:lvl2pPr>
            <a:lvl3pPr lvl="2" rtl="0">
              <a:spcBef>
                <a:spcPts val="0"/>
              </a:spcBef>
              <a:spcAft>
                <a:spcPts val="0"/>
              </a:spcAft>
              <a:buSzPts val="6000"/>
              <a:buNone/>
              <a:defRPr sz="8000" b="1"/>
            </a:lvl3pPr>
            <a:lvl4pPr lvl="3" rtl="0">
              <a:spcBef>
                <a:spcPts val="0"/>
              </a:spcBef>
              <a:spcAft>
                <a:spcPts val="0"/>
              </a:spcAft>
              <a:buSzPts val="6000"/>
              <a:buNone/>
              <a:defRPr sz="8000" b="1"/>
            </a:lvl4pPr>
            <a:lvl5pPr lvl="4" rtl="0">
              <a:spcBef>
                <a:spcPts val="0"/>
              </a:spcBef>
              <a:spcAft>
                <a:spcPts val="0"/>
              </a:spcAft>
              <a:buSzPts val="6000"/>
              <a:buNone/>
              <a:defRPr sz="8000" b="1"/>
            </a:lvl5pPr>
            <a:lvl6pPr lvl="5" rtl="0">
              <a:spcBef>
                <a:spcPts val="0"/>
              </a:spcBef>
              <a:spcAft>
                <a:spcPts val="0"/>
              </a:spcAft>
              <a:buSzPts val="6000"/>
              <a:buNone/>
              <a:defRPr sz="8000" b="1"/>
            </a:lvl6pPr>
            <a:lvl7pPr lvl="6" rtl="0">
              <a:spcBef>
                <a:spcPts val="0"/>
              </a:spcBef>
              <a:spcAft>
                <a:spcPts val="0"/>
              </a:spcAft>
              <a:buSzPts val="6000"/>
              <a:buNone/>
              <a:defRPr sz="8000" b="1"/>
            </a:lvl7pPr>
            <a:lvl8pPr lvl="7" rtl="0">
              <a:spcBef>
                <a:spcPts val="0"/>
              </a:spcBef>
              <a:spcAft>
                <a:spcPts val="0"/>
              </a:spcAft>
              <a:buSzPts val="6000"/>
              <a:buNone/>
              <a:defRPr sz="8000" b="1"/>
            </a:lvl8pPr>
            <a:lvl9pPr lvl="8" rtl="0">
              <a:spcBef>
                <a:spcPts val="0"/>
              </a:spcBef>
              <a:spcAft>
                <a:spcPts val="0"/>
              </a:spcAft>
              <a:buSzPts val="6000"/>
              <a:buNone/>
              <a:defRPr sz="8000" b="1"/>
            </a:lvl9pPr>
          </a:lstStyle>
          <a:p>
            <a:r>
              <a:t>xx%</a:t>
            </a:r>
          </a:p>
        </p:txBody>
      </p:sp>
      <p:sp>
        <p:nvSpPr>
          <p:cNvPr id="202" name="Google Shape;202;p27"/>
          <p:cNvSpPr txBox="1">
            <a:spLocks noGrp="1"/>
          </p:cNvSpPr>
          <p:nvPr>
            <p:ph type="subTitle" idx="1"/>
          </p:nvPr>
        </p:nvSpPr>
        <p:spPr>
          <a:xfrm>
            <a:off x="5831800" y="2124200"/>
            <a:ext cx="3300400" cy="83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67">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03" name="Google Shape;203;p2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0791533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391633" y="1230089"/>
            <a:ext cx="4164000" cy="3010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46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1" name="Google Shape;211;p28"/>
          <p:cNvSpPr txBox="1">
            <a:spLocks noGrp="1"/>
          </p:cNvSpPr>
          <p:nvPr>
            <p:ph type="subTitle" idx="1"/>
          </p:nvPr>
        </p:nvSpPr>
        <p:spPr>
          <a:xfrm>
            <a:off x="1391633" y="4481251"/>
            <a:ext cx="4018000" cy="10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2" name="Google Shape;212;p2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7096867" y="-107500"/>
            <a:ext cx="5340000" cy="267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9345859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7081233" y="1283420"/>
            <a:ext cx="4164000" cy="3010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4667"/>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7" name="Google Shape;217;p29"/>
          <p:cNvSpPr txBox="1">
            <a:spLocks noGrp="1"/>
          </p:cNvSpPr>
          <p:nvPr>
            <p:ph type="subTitle" idx="1"/>
          </p:nvPr>
        </p:nvSpPr>
        <p:spPr>
          <a:xfrm>
            <a:off x="7081233" y="4534580"/>
            <a:ext cx="4018000" cy="10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67">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8" name="Google Shape;218;p2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19" name="Google Shape;219;p2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1" name="Google Shape;221;p29"/>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2" name="Google Shape;222;p29"/>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3" name="Google Shape;223;p29"/>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0354399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4678667"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26" name="Google Shape;226;p30"/>
          <p:cNvSpPr txBox="1">
            <a:spLocks noGrp="1"/>
          </p:cNvSpPr>
          <p:nvPr>
            <p:ph type="subTitle" idx="2"/>
          </p:nvPr>
        </p:nvSpPr>
        <p:spPr>
          <a:xfrm>
            <a:off x="4678700"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1270700"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28" name="Google Shape;228;p30"/>
          <p:cNvSpPr txBox="1">
            <a:spLocks noGrp="1"/>
          </p:cNvSpPr>
          <p:nvPr>
            <p:ph type="subTitle" idx="4"/>
          </p:nvPr>
        </p:nvSpPr>
        <p:spPr>
          <a:xfrm>
            <a:off x="1270833"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8086500" y="33760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30" name="Google Shape;230;p30"/>
          <p:cNvSpPr txBox="1">
            <a:spLocks noGrp="1"/>
          </p:cNvSpPr>
          <p:nvPr>
            <p:ph type="subTitle" idx="6"/>
          </p:nvPr>
        </p:nvSpPr>
        <p:spPr>
          <a:xfrm>
            <a:off x="8086500" y="3930996"/>
            <a:ext cx="2834800" cy="10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950967" y="593367"/>
            <a:ext cx="887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2" name="Google Shape;232;p3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93148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50967" y="593367"/>
            <a:ext cx="628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951000" y="1697233"/>
            <a:ext cx="10290000" cy="4394400"/>
          </a:xfrm>
          <a:prstGeom prst="rect">
            <a:avLst/>
          </a:prstGeom>
        </p:spPr>
        <p:txBody>
          <a:bodyPr spcFirstLastPara="1" wrap="square" lIns="91425" tIns="91425" rIns="91425" bIns="91425" anchor="t" anchorCtr="0">
            <a:noAutofit/>
          </a:bodyPr>
          <a:lstStyle>
            <a:lvl1pPr marL="609585" lvl="0" indent="-457189">
              <a:lnSpc>
                <a:spcPct val="100000"/>
              </a:lnSpc>
              <a:spcBef>
                <a:spcPts val="0"/>
              </a:spcBef>
              <a:spcAft>
                <a:spcPts val="0"/>
              </a:spcAft>
              <a:buClr>
                <a:schemeClr val="dk1"/>
              </a:buClr>
              <a:buSzPts val="1800"/>
              <a:buFont typeface="Lato"/>
              <a:buChar char="●"/>
              <a:defRPr sz="1467"/>
            </a:lvl1pPr>
            <a:lvl2pPr marL="1219170" lvl="1" indent="-423323">
              <a:spcBef>
                <a:spcPts val="0"/>
              </a:spcBef>
              <a:spcAft>
                <a:spcPts val="0"/>
              </a:spcAft>
              <a:buClr>
                <a:schemeClr val="dk1"/>
              </a:buClr>
              <a:buSzPts val="1400"/>
              <a:buFont typeface="Lato"/>
              <a:buChar char="○"/>
              <a:defRPr/>
            </a:lvl2pPr>
            <a:lvl3pPr marL="1828754" lvl="2" indent="-423323">
              <a:spcBef>
                <a:spcPts val="0"/>
              </a:spcBef>
              <a:spcAft>
                <a:spcPts val="0"/>
              </a:spcAft>
              <a:buClr>
                <a:schemeClr val="dk1"/>
              </a:buClr>
              <a:buSzPts val="1400"/>
              <a:buFont typeface="Lato"/>
              <a:buChar char="■"/>
              <a:defRPr/>
            </a:lvl3pPr>
            <a:lvl4pPr marL="2438339" lvl="3" indent="-423323">
              <a:spcBef>
                <a:spcPts val="0"/>
              </a:spcBef>
              <a:spcAft>
                <a:spcPts val="0"/>
              </a:spcAft>
              <a:buClr>
                <a:schemeClr val="dk1"/>
              </a:buClr>
              <a:buSzPts val="1400"/>
              <a:buFont typeface="Lato"/>
              <a:buChar char="●"/>
              <a:defRPr/>
            </a:lvl4pPr>
            <a:lvl5pPr marL="3047924" lvl="4" indent="-423323">
              <a:spcBef>
                <a:spcPts val="0"/>
              </a:spcBef>
              <a:spcAft>
                <a:spcPts val="0"/>
              </a:spcAft>
              <a:buClr>
                <a:schemeClr val="dk1"/>
              </a:buClr>
              <a:buSzPts val="1400"/>
              <a:buFont typeface="Lato"/>
              <a:buChar char="○"/>
              <a:defRPr/>
            </a:lvl5pPr>
            <a:lvl6pPr marL="3657509" lvl="5" indent="-423323">
              <a:spcBef>
                <a:spcPts val="0"/>
              </a:spcBef>
              <a:spcAft>
                <a:spcPts val="0"/>
              </a:spcAft>
              <a:buClr>
                <a:schemeClr val="dk1"/>
              </a:buClr>
              <a:buSzPts val="1400"/>
              <a:buFont typeface="Lato"/>
              <a:buChar char="■"/>
              <a:defRPr/>
            </a:lvl6pPr>
            <a:lvl7pPr marL="4267093" lvl="6" indent="-423323">
              <a:spcBef>
                <a:spcPts val="0"/>
              </a:spcBef>
              <a:spcAft>
                <a:spcPts val="0"/>
              </a:spcAft>
              <a:buClr>
                <a:schemeClr val="dk1"/>
              </a:buClr>
              <a:buSzPts val="1400"/>
              <a:buFont typeface="Lato"/>
              <a:buChar char="●"/>
              <a:defRPr/>
            </a:lvl7pPr>
            <a:lvl8pPr marL="4876678" lvl="7" indent="-423323">
              <a:spcBef>
                <a:spcPts val="0"/>
              </a:spcBef>
              <a:spcAft>
                <a:spcPts val="0"/>
              </a:spcAft>
              <a:buClr>
                <a:schemeClr val="dk1"/>
              </a:buClr>
              <a:buSzPts val="1400"/>
              <a:buFont typeface="Lato"/>
              <a:buChar char="○"/>
              <a:defRPr/>
            </a:lvl8pPr>
            <a:lvl9pPr marL="5486263" lvl="8" indent="-423323">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9179867" y="-151467"/>
            <a:ext cx="3420800" cy="1741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7996983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4678667"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36" name="Google Shape;236;p31"/>
          <p:cNvSpPr txBox="1">
            <a:spLocks noGrp="1"/>
          </p:cNvSpPr>
          <p:nvPr>
            <p:ph type="subTitle" idx="2"/>
          </p:nvPr>
        </p:nvSpPr>
        <p:spPr>
          <a:xfrm>
            <a:off x="4678700"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7" name="Google Shape;237;p31"/>
          <p:cNvSpPr txBox="1">
            <a:spLocks noGrp="1"/>
          </p:cNvSpPr>
          <p:nvPr>
            <p:ph type="subTitle" idx="3"/>
          </p:nvPr>
        </p:nvSpPr>
        <p:spPr>
          <a:xfrm>
            <a:off x="1270700"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38" name="Google Shape;238;p31"/>
          <p:cNvSpPr txBox="1">
            <a:spLocks noGrp="1"/>
          </p:cNvSpPr>
          <p:nvPr>
            <p:ph type="subTitle" idx="4"/>
          </p:nvPr>
        </p:nvSpPr>
        <p:spPr>
          <a:xfrm>
            <a:off x="1270833"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9" name="Google Shape;239;p31"/>
          <p:cNvSpPr txBox="1">
            <a:spLocks noGrp="1"/>
          </p:cNvSpPr>
          <p:nvPr>
            <p:ph type="subTitle" idx="5"/>
          </p:nvPr>
        </p:nvSpPr>
        <p:spPr>
          <a:xfrm>
            <a:off x="8086500" y="22584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40" name="Google Shape;240;p31"/>
          <p:cNvSpPr txBox="1">
            <a:spLocks noGrp="1"/>
          </p:cNvSpPr>
          <p:nvPr>
            <p:ph type="subTitle" idx="6"/>
          </p:nvPr>
        </p:nvSpPr>
        <p:spPr>
          <a:xfrm>
            <a:off x="8086500" y="28133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1" name="Google Shape;241;p31"/>
          <p:cNvSpPr txBox="1">
            <a:spLocks noGrp="1"/>
          </p:cNvSpPr>
          <p:nvPr>
            <p:ph type="title"/>
          </p:nvPr>
        </p:nvSpPr>
        <p:spPr>
          <a:xfrm>
            <a:off x="1659000" y="593367"/>
            <a:ext cx="887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242" name="Google Shape;242;p31"/>
          <p:cNvSpPr txBox="1">
            <a:spLocks noGrp="1"/>
          </p:cNvSpPr>
          <p:nvPr>
            <p:ph type="subTitle" idx="7"/>
          </p:nvPr>
        </p:nvSpPr>
        <p:spPr>
          <a:xfrm>
            <a:off x="4678667"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43" name="Google Shape;243;p31"/>
          <p:cNvSpPr txBox="1">
            <a:spLocks noGrp="1"/>
          </p:cNvSpPr>
          <p:nvPr>
            <p:ph type="subTitle" idx="8"/>
          </p:nvPr>
        </p:nvSpPr>
        <p:spPr>
          <a:xfrm>
            <a:off x="4678700"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31"/>
          <p:cNvSpPr txBox="1">
            <a:spLocks noGrp="1"/>
          </p:cNvSpPr>
          <p:nvPr>
            <p:ph type="subTitle" idx="9"/>
          </p:nvPr>
        </p:nvSpPr>
        <p:spPr>
          <a:xfrm>
            <a:off x="12707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45" name="Google Shape;245;p31"/>
          <p:cNvSpPr txBox="1">
            <a:spLocks noGrp="1"/>
          </p:cNvSpPr>
          <p:nvPr>
            <p:ph type="subTitle" idx="13"/>
          </p:nvPr>
        </p:nvSpPr>
        <p:spPr>
          <a:xfrm>
            <a:off x="1270833"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31"/>
          <p:cNvSpPr txBox="1">
            <a:spLocks noGrp="1"/>
          </p:cNvSpPr>
          <p:nvPr>
            <p:ph type="subTitle" idx="14"/>
          </p:nvPr>
        </p:nvSpPr>
        <p:spPr>
          <a:xfrm>
            <a:off x="80865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47" name="Google Shape;247;p31"/>
          <p:cNvSpPr txBox="1">
            <a:spLocks noGrp="1"/>
          </p:cNvSpPr>
          <p:nvPr>
            <p:ph type="subTitle" idx="15"/>
          </p:nvPr>
        </p:nvSpPr>
        <p:spPr>
          <a:xfrm>
            <a:off x="8086500" y="5086599"/>
            <a:ext cx="283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48" name="Google Shape;248;p3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2269783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1 -">
  <p:cSld name="Title and six columns 1 -">
    <p:spTree>
      <p:nvGrpSpPr>
        <p:cNvPr id="1" name="Shape 252"/>
        <p:cNvGrpSpPr/>
        <p:nvPr/>
      </p:nvGrpSpPr>
      <p:grpSpPr>
        <a:xfrm>
          <a:off x="0" y="0"/>
          <a:ext cx="0" cy="0"/>
          <a:chOff x="0" y="0"/>
          <a:chExt cx="0" cy="0"/>
        </a:xfrm>
      </p:grpSpPr>
      <p:sp>
        <p:nvSpPr>
          <p:cNvPr id="253" name="Google Shape;253;p32"/>
          <p:cNvSpPr txBox="1">
            <a:spLocks noGrp="1"/>
          </p:cNvSpPr>
          <p:nvPr>
            <p:ph type="subTitle" idx="1"/>
          </p:nvPr>
        </p:nvSpPr>
        <p:spPr>
          <a:xfrm>
            <a:off x="45520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54" name="Google Shape;254;p32"/>
          <p:cNvSpPr txBox="1">
            <a:spLocks noGrp="1"/>
          </p:cNvSpPr>
          <p:nvPr>
            <p:ph type="subTitle" idx="2"/>
          </p:nvPr>
        </p:nvSpPr>
        <p:spPr>
          <a:xfrm>
            <a:off x="47522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5" name="Google Shape;255;p32"/>
          <p:cNvSpPr txBox="1">
            <a:spLocks noGrp="1"/>
          </p:cNvSpPr>
          <p:nvPr>
            <p:ph type="subTitle" idx="3"/>
          </p:nvPr>
        </p:nvSpPr>
        <p:spPr>
          <a:xfrm>
            <a:off x="9409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56" name="Google Shape;256;p32"/>
          <p:cNvSpPr txBox="1">
            <a:spLocks noGrp="1"/>
          </p:cNvSpPr>
          <p:nvPr>
            <p:ph type="subTitle" idx="4"/>
          </p:nvPr>
        </p:nvSpPr>
        <p:spPr>
          <a:xfrm>
            <a:off x="11411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7" name="Google Shape;257;p32"/>
          <p:cNvSpPr txBox="1">
            <a:spLocks noGrp="1"/>
          </p:cNvSpPr>
          <p:nvPr>
            <p:ph type="subTitle" idx="5"/>
          </p:nvPr>
        </p:nvSpPr>
        <p:spPr>
          <a:xfrm>
            <a:off x="8163100"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58" name="Google Shape;258;p32"/>
          <p:cNvSpPr txBox="1">
            <a:spLocks noGrp="1"/>
          </p:cNvSpPr>
          <p:nvPr>
            <p:ph type="subTitle" idx="6"/>
          </p:nvPr>
        </p:nvSpPr>
        <p:spPr>
          <a:xfrm>
            <a:off x="8363300"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9" name="Google Shape;259;p32"/>
          <p:cNvSpPr txBox="1">
            <a:spLocks noGrp="1"/>
          </p:cNvSpPr>
          <p:nvPr>
            <p:ph type="subTitle" idx="7"/>
          </p:nvPr>
        </p:nvSpPr>
        <p:spPr>
          <a:xfrm>
            <a:off x="4552067"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60" name="Google Shape;260;p32"/>
          <p:cNvSpPr txBox="1">
            <a:spLocks noGrp="1"/>
          </p:cNvSpPr>
          <p:nvPr>
            <p:ph type="subTitle" idx="8"/>
          </p:nvPr>
        </p:nvSpPr>
        <p:spPr>
          <a:xfrm>
            <a:off x="4752267"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1" name="Google Shape;261;p32"/>
          <p:cNvSpPr txBox="1">
            <a:spLocks noGrp="1"/>
          </p:cNvSpPr>
          <p:nvPr>
            <p:ph type="subTitle" idx="9"/>
          </p:nvPr>
        </p:nvSpPr>
        <p:spPr>
          <a:xfrm>
            <a:off x="940967"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62" name="Google Shape;262;p32"/>
          <p:cNvSpPr txBox="1">
            <a:spLocks noGrp="1"/>
          </p:cNvSpPr>
          <p:nvPr>
            <p:ph type="subTitle" idx="13"/>
          </p:nvPr>
        </p:nvSpPr>
        <p:spPr>
          <a:xfrm>
            <a:off x="1141167"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3" name="Google Shape;263;p32"/>
          <p:cNvSpPr txBox="1">
            <a:spLocks noGrp="1"/>
          </p:cNvSpPr>
          <p:nvPr>
            <p:ph type="subTitle" idx="14"/>
          </p:nvPr>
        </p:nvSpPr>
        <p:spPr>
          <a:xfrm>
            <a:off x="8163100" y="46044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64" name="Google Shape;264;p32"/>
          <p:cNvSpPr txBox="1">
            <a:spLocks noGrp="1"/>
          </p:cNvSpPr>
          <p:nvPr>
            <p:ph type="subTitle" idx="15"/>
          </p:nvPr>
        </p:nvSpPr>
        <p:spPr>
          <a:xfrm>
            <a:off x="8363300" y="51593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5" name="Google Shape;265;p32"/>
          <p:cNvSpPr txBox="1">
            <a:spLocks noGrp="1"/>
          </p:cNvSpPr>
          <p:nvPr>
            <p:ph type="title"/>
          </p:nvPr>
        </p:nvSpPr>
        <p:spPr>
          <a:xfrm>
            <a:off x="950967" y="593367"/>
            <a:ext cx="8107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66" name="Google Shape;266;p3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67" name="Google Shape;267;p3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1378888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268"/>
        <p:cNvGrpSpPr/>
        <p:nvPr/>
      </p:nvGrpSpPr>
      <p:grpSpPr>
        <a:xfrm>
          <a:off x="0" y="0"/>
          <a:ext cx="0" cy="0"/>
          <a:chOff x="0" y="0"/>
          <a:chExt cx="0" cy="0"/>
        </a:xfrm>
      </p:grpSpPr>
      <p:sp>
        <p:nvSpPr>
          <p:cNvPr id="269" name="Google Shape;269;p33"/>
          <p:cNvSpPr txBox="1">
            <a:spLocks noGrp="1"/>
          </p:cNvSpPr>
          <p:nvPr>
            <p:ph type="subTitle" idx="1"/>
          </p:nvPr>
        </p:nvSpPr>
        <p:spPr>
          <a:xfrm>
            <a:off x="45520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70" name="Google Shape;270;p33"/>
          <p:cNvSpPr txBox="1">
            <a:spLocks noGrp="1"/>
          </p:cNvSpPr>
          <p:nvPr>
            <p:ph type="subTitle" idx="2"/>
          </p:nvPr>
        </p:nvSpPr>
        <p:spPr>
          <a:xfrm>
            <a:off x="47522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33"/>
          <p:cNvSpPr txBox="1">
            <a:spLocks noGrp="1"/>
          </p:cNvSpPr>
          <p:nvPr>
            <p:ph type="subTitle" idx="3"/>
          </p:nvPr>
        </p:nvSpPr>
        <p:spPr>
          <a:xfrm>
            <a:off x="940967"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72" name="Google Shape;272;p33"/>
          <p:cNvSpPr txBox="1">
            <a:spLocks noGrp="1"/>
          </p:cNvSpPr>
          <p:nvPr>
            <p:ph type="subTitle" idx="4"/>
          </p:nvPr>
        </p:nvSpPr>
        <p:spPr>
          <a:xfrm>
            <a:off x="1141167"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33"/>
          <p:cNvSpPr txBox="1">
            <a:spLocks noGrp="1"/>
          </p:cNvSpPr>
          <p:nvPr>
            <p:ph type="subTitle" idx="5"/>
          </p:nvPr>
        </p:nvSpPr>
        <p:spPr>
          <a:xfrm>
            <a:off x="8163100" y="228590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74" name="Google Shape;274;p33"/>
          <p:cNvSpPr txBox="1">
            <a:spLocks noGrp="1"/>
          </p:cNvSpPr>
          <p:nvPr>
            <p:ph type="subTitle" idx="6"/>
          </p:nvPr>
        </p:nvSpPr>
        <p:spPr>
          <a:xfrm>
            <a:off x="8363300" y="2832163"/>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33"/>
          <p:cNvSpPr txBox="1">
            <a:spLocks noGrp="1"/>
          </p:cNvSpPr>
          <p:nvPr>
            <p:ph type="subTitle" idx="7"/>
          </p:nvPr>
        </p:nvSpPr>
        <p:spPr>
          <a:xfrm>
            <a:off x="2746484" y="41980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76" name="Google Shape;276;p33"/>
          <p:cNvSpPr txBox="1">
            <a:spLocks noGrp="1"/>
          </p:cNvSpPr>
          <p:nvPr>
            <p:ph type="subTitle" idx="8"/>
          </p:nvPr>
        </p:nvSpPr>
        <p:spPr>
          <a:xfrm>
            <a:off x="2946684" y="47529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7" name="Google Shape;277;p33"/>
          <p:cNvSpPr txBox="1">
            <a:spLocks noGrp="1"/>
          </p:cNvSpPr>
          <p:nvPr>
            <p:ph type="subTitle" idx="9"/>
          </p:nvPr>
        </p:nvSpPr>
        <p:spPr>
          <a:xfrm>
            <a:off x="6357517" y="4198035"/>
            <a:ext cx="30880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9pPr>
          </a:lstStyle>
          <a:p>
            <a:endParaRPr/>
          </a:p>
        </p:txBody>
      </p:sp>
      <p:sp>
        <p:nvSpPr>
          <p:cNvPr id="278" name="Google Shape;278;p33"/>
          <p:cNvSpPr txBox="1">
            <a:spLocks noGrp="1"/>
          </p:cNvSpPr>
          <p:nvPr>
            <p:ph type="subTitle" idx="13"/>
          </p:nvPr>
        </p:nvSpPr>
        <p:spPr>
          <a:xfrm>
            <a:off x="6557717" y="4752981"/>
            <a:ext cx="2687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9" name="Google Shape;279;p33"/>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80" name="Google Shape;280;p3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1" name="Google Shape;281;p3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2" name="Google Shape;282;p33"/>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3" name="Google Shape;283;p33"/>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5882273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954967" y="1430667"/>
            <a:ext cx="7520800" cy="38088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128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cxnSp>
        <p:nvCxnSpPr>
          <p:cNvPr id="286" name="Google Shape;286;p3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7" name="Google Shape;287;p3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288" name="Google Shape;288;p34"/>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9" name="Google Shape;289;p34"/>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0" name="Google Shape;290;p34"/>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1" name="Google Shape;291;p34"/>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9275276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292"/>
        <p:cNvGrpSpPr/>
        <p:nvPr/>
      </p:nvGrpSpPr>
      <p:grpSpPr>
        <a:xfrm>
          <a:off x="0" y="0"/>
          <a:ext cx="0" cy="0"/>
          <a:chOff x="0" y="0"/>
          <a:chExt cx="0" cy="0"/>
        </a:xfrm>
      </p:grpSpPr>
      <p:sp>
        <p:nvSpPr>
          <p:cNvPr id="293" name="Google Shape;293;p35"/>
          <p:cNvSpPr txBox="1">
            <a:spLocks noGrp="1"/>
          </p:cNvSpPr>
          <p:nvPr>
            <p:ph type="subTitle" idx="1"/>
          </p:nvPr>
        </p:nvSpPr>
        <p:spPr>
          <a:xfrm>
            <a:off x="6555800" y="2525600"/>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94" name="Google Shape;294;p35"/>
          <p:cNvSpPr txBox="1">
            <a:spLocks noGrp="1"/>
          </p:cNvSpPr>
          <p:nvPr>
            <p:ph type="subTitle" idx="2"/>
          </p:nvPr>
        </p:nvSpPr>
        <p:spPr>
          <a:xfrm>
            <a:off x="6745200" y="306196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5" name="Google Shape;295;p35"/>
          <p:cNvSpPr txBox="1">
            <a:spLocks noGrp="1"/>
          </p:cNvSpPr>
          <p:nvPr>
            <p:ph type="subTitle" idx="3"/>
          </p:nvPr>
        </p:nvSpPr>
        <p:spPr>
          <a:xfrm>
            <a:off x="2548200" y="2525600"/>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96" name="Google Shape;296;p35"/>
          <p:cNvSpPr txBox="1">
            <a:spLocks noGrp="1"/>
          </p:cNvSpPr>
          <p:nvPr>
            <p:ph type="subTitle" idx="4"/>
          </p:nvPr>
        </p:nvSpPr>
        <p:spPr>
          <a:xfrm>
            <a:off x="2737733" y="306196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7" name="Google Shape;297;p35"/>
          <p:cNvSpPr txBox="1">
            <a:spLocks noGrp="1"/>
          </p:cNvSpPr>
          <p:nvPr>
            <p:ph type="subTitle" idx="5"/>
          </p:nvPr>
        </p:nvSpPr>
        <p:spPr>
          <a:xfrm>
            <a:off x="6555800" y="4705203"/>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298" name="Google Shape;298;p35"/>
          <p:cNvSpPr txBox="1">
            <a:spLocks noGrp="1"/>
          </p:cNvSpPr>
          <p:nvPr>
            <p:ph type="subTitle" idx="6"/>
          </p:nvPr>
        </p:nvSpPr>
        <p:spPr>
          <a:xfrm>
            <a:off x="6745200" y="523164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9" name="Google Shape;299;p35"/>
          <p:cNvSpPr txBox="1">
            <a:spLocks noGrp="1"/>
          </p:cNvSpPr>
          <p:nvPr>
            <p:ph type="subTitle" idx="7"/>
          </p:nvPr>
        </p:nvSpPr>
        <p:spPr>
          <a:xfrm>
            <a:off x="2548200" y="4705203"/>
            <a:ext cx="3088000" cy="65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00" name="Google Shape;300;p35"/>
          <p:cNvSpPr txBox="1">
            <a:spLocks noGrp="1"/>
          </p:cNvSpPr>
          <p:nvPr>
            <p:ph type="subTitle" idx="8"/>
          </p:nvPr>
        </p:nvSpPr>
        <p:spPr>
          <a:xfrm>
            <a:off x="2737600" y="5231644"/>
            <a:ext cx="2709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1" name="Google Shape;301;p35"/>
          <p:cNvSpPr txBox="1">
            <a:spLocks noGrp="1"/>
          </p:cNvSpPr>
          <p:nvPr>
            <p:ph type="title"/>
          </p:nvPr>
        </p:nvSpPr>
        <p:spPr>
          <a:xfrm>
            <a:off x="950967" y="593367"/>
            <a:ext cx="8640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02" name="Google Shape;302;p3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03" name="Google Shape;303;p3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9353604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304"/>
        <p:cNvGrpSpPr/>
        <p:nvPr/>
      </p:nvGrpSpPr>
      <p:grpSpPr>
        <a:xfrm>
          <a:off x="0" y="0"/>
          <a:ext cx="0" cy="0"/>
          <a:chOff x="0" y="0"/>
          <a:chExt cx="0" cy="0"/>
        </a:xfrm>
      </p:grpSpPr>
      <p:sp>
        <p:nvSpPr>
          <p:cNvPr id="305" name="Google Shape;305;p36"/>
          <p:cNvSpPr txBox="1">
            <a:spLocks noGrp="1"/>
          </p:cNvSpPr>
          <p:nvPr>
            <p:ph type="subTitle" idx="1"/>
          </p:nvPr>
        </p:nvSpPr>
        <p:spPr>
          <a:xfrm>
            <a:off x="4762567"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06" name="Google Shape;306;p36"/>
          <p:cNvSpPr txBox="1">
            <a:spLocks noGrp="1"/>
          </p:cNvSpPr>
          <p:nvPr>
            <p:ph type="subTitle" idx="2"/>
          </p:nvPr>
        </p:nvSpPr>
        <p:spPr>
          <a:xfrm>
            <a:off x="4762567"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7" name="Google Shape;307;p36"/>
          <p:cNvSpPr txBox="1">
            <a:spLocks noGrp="1"/>
          </p:cNvSpPr>
          <p:nvPr>
            <p:ph type="subTitle" idx="3"/>
          </p:nvPr>
        </p:nvSpPr>
        <p:spPr>
          <a:xfrm>
            <a:off x="1451200"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08" name="Google Shape;308;p36"/>
          <p:cNvSpPr txBox="1">
            <a:spLocks noGrp="1"/>
          </p:cNvSpPr>
          <p:nvPr>
            <p:ph type="subTitle" idx="4"/>
          </p:nvPr>
        </p:nvSpPr>
        <p:spPr>
          <a:xfrm>
            <a:off x="1451200"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9" name="Google Shape;309;p36"/>
          <p:cNvSpPr txBox="1">
            <a:spLocks noGrp="1"/>
          </p:cNvSpPr>
          <p:nvPr>
            <p:ph type="subTitle" idx="5"/>
          </p:nvPr>
        </p:nvSpPr>
        <p:spPr>
          <a:xfrm>
            <a:off x="8073933" y="3872595"/>
            <a:ext cx="2687200" cy="6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10" name="Google Shape;310;p36"/>
          <p:cNvSpPr txBox="1">
            <a:spLocks noGrp="1"/>
          </p:cNvSpPr>
          <p:nvPr>
            <p:ph type="subTitle" idx="6"/>
          </p:nvPr>
        </p:nvSpPr>
        <p:spPr>
          <a:xfrm>
            <a:off x="8073933" y="4408963"/>
            <a:ext cx="26872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1" name="Google Shape;311;p36"/>
          <p:cNvSpPr txBox="1">
            <a:spLocks noGrp="1"/>
          </p:cNvSpPr>
          <p:nvPr>
            <p:ph type="title"/>
          </p:nvPr>
        </p:nvSpPr>
        <p:spPr>
          <a:xfrm>
            <a:off x="950967" y="593367"/>
            <a:ext cx="735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12" name="Google Shape;312;p3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9912233" y="-1674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1276525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315"/>
        <p:cNvGrpSpPr/>
        <p:nvPr/>
      </p:nvGrpSpPr>
      <p:grpSpPr>
        <a:xfrm>
          <a:off x="0" y="0"/>
          <a:ext cx="0" cy="0"/>
          <a:chOff x="0" y="0"/>
          <a:chExt cx="0" cy="0"/>
        </a:xfrm>
      </p:grpSpPr>
      <p:cxnSp>
        <p:nvCxnSpPr>
          <p:cNvPr id="316" name="Google Shape;316;p3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7" name="Google Shape;317;p3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18" name="Google Shape;318;p37"/>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9" name="Google Shape;319;p37"/>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0" name="Google Shape;320;p37"/>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1" name="Google Shape;321;p37"/>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22" name="Google Shape;322;p37"/>
          <p:cNvSpPr txBox="1">
            <a:spLocks noGrp="1"/>
          </p:cNvSpPr>
          <p:nvPr>
            <p:ph type="title"/>
          </p:nvPr>
        </p:nvSpPr>
        <p:spPr>
          <a:xfrm>
            <a:off x="3706800" y="593367"/>
            <a:ext cx="47784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3" name="Google Shape;323;p37"/>
          <p:cNvSpPr txBox="1">
            <a:spLocks noGrp="1"/>
          </p:cNvSpPr>
          <p:nvPr>
            <p:ph type="subTitle" idx="1"/>
          </p:nvPr>
        </p:nvSpPr>
        <p:spPr>
          <a:xfrm>
            <a:off x="7075533" y="2280253"/>
            <a:ext cx="3314800" cy="53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324" name="Google Shape;324;p37"/>
          <p:cNvSpPr txBox="1">
            <a:spLocks noGrp="1"/>
          </p:cNvSpPr>
          <p:nvPr>
            <p:ph type="subTitle" idx="2"/>
          </p:nvPr>
        </p:nvSpPr>
        <p:spPr>
          <a:xfrm>
            <a:off x="7075533" y="2814956"/>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5" name="Google Shape;325;p37"/>
          <p:cNvSpPr txBox="1">
            <a:spLocks noGrp="1"/>
          </p:cNvSpPr>
          <p:nvPr>
            <p:ph type="subTitle" idx="3"/>
          </p:nvPr>
        </p:nvSpPr>
        <p:spPr>
          <a:xfrm>
            <a:off x="1801667" y="2280253"/>
            <a:ext cx="3314800" cy="53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326" name="Google Shape;326;p37"/>
          <p:cNvSpPr txBox="1">
            <a:spLocks noGrp="1"/>
          </p:cNvSpPr>
          <p:nvPr>
            <p:ph type="subTitle" idx="4"/>
          </p:nvPr>
        </p:nvSpPr>
        <p:spPr>
          <a:xfrm>
            <a:off x="1801667" y="2814956"/>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7" name="Google Shape;327;p37"/>
          <p:cNvSpPr txBox="1">
            <a:spLocks noGrp="1"/>
          </p:cNvSpPr>
          <p:nvPr>
            <p:ph type="subTitle" idx="5"/>
          </p:nvPr>
        </p:nvSpPr>
        <p:spPr>
          <a:xfrm>
            <a:off x="7075533" y="4736157"/>
            <a:ext cx="3314800" cy="6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328" name="Google Shape;328;p37"/>
          <p:cNvSpPr txBox="1">
            <a:spLocks noGrp="1"/>
          </p:cNvSpPr>
          <p:nvPr>
            <p:ph type="subTitle" idx="6"/>
          </p:nvPr>
        </p:nvSpPr>
        <p:spPr>
          <a:xfrm>
            <a:off x="7075533" y="5261983"/>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9" name="Google Shape;329;p37"/>
          <p:cNvSpPr txBox="1">
            <a:spLocks noGrp="1"/>
          </p:cNvSpPr>
          <p:nvPr>
            <p:ph type="subTitle" idx="7"/>
          </p:nvPr>
        </p:nvSpPr>
        <p:spPr>
          <a:xfrm>
            <a:off x="1801667" y="4736157"/>
            <a:ext cx="3314800" cy="61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200">
                <a:latin typeface="Vidaloka"/>
                <a:ea typeface="Vidaloka"/>
                <a:cs typeface="Vidaloka"/>
                <a:sym typeface="Vidaloka"/>
              </a:defRPr>
            </a:lvl1pPr>
            <a:lvl2pPr lvl="1" algn="ctr" rtl="0">
              <a:spcBef>
                <a:spcPts val="0"/>
              </a:spcBef>
              <a:spcAft>
                <a:spcPts val="0"/>
              </a:spcAft>
              <a:buSzPts val="2100"/>
              <a:buNone/>
              <a:defRPr sz="2800" b="1"/>
            </a:lvl2pPr>
            <a:lvl3pPr lvl="2" algn="ctr" rtl="0">
              <a:spcBef>
                <a:spcPts val="0"/>
              </a:spcBef>
              <a:spcAft>
                <a:spcPts val="0"/>
              </a:spcAft>
              <a:buSzPts val="2100"/>
              <a:buNone/>
              <a:defRPr sz="2800" b="1"/>
            </a:lvl3pPr>
            <a:lvl4pPr lvl="3" algn="ctr" rtl="0">
              <a:spcBef>
                <a:spcPts val="0"/>
              </a:spcBef>
              <a:spcAft>
                <a:spcPts val="0"/>
              </a:spcAft>
              <a:buSzPts val="2100"/>
              <a:buNone/>
              <a:defRPr sz="2800" b="1"/>
            </a:lvl4pPr>
            <a:lvl5pPr lvl="4" algn="ctr" rtl="0">
              <a:spcBef>
                <a:spcPts val="0"/>
              </a:spcBef>
              <a:spcAft>
                <a:spcPts val="0"/>
              </a:spcAft>
              <a:buSzPts val="2100"/>
              <a:buNone/>
              <a:defRPr sz="2800" b="1"/>
            </a:lvl5pPr>
            <a:lvl6pPr lvl="5" algn="ctr" rtl="0">
              <a:spcBef>
                <a:spcPts val="0"/>
              </a:spcBef>
              <a:spcAft>
                <a:spcPts val="0"/>
              </a:spcAft>
              <a:buSzPts val="2100"/>
              <a:buNone/>
              <a:defRPr sz="2800" b="1"/>
            </a:lvl6pPr>
            <a:lvl7pPr lvl="6" algn="ctr" rtl="0">
              <a:spcBef>
                <a:spcPts val="0"/>
              </a:spcBef>
              <a:spcAft>
                <a:spcPts val="0"/>
              </a:spcAft>
              <a:buSzPts val="2100"/>
              <a:buNone/>
              <a:defRPr sz="2800" b="1"/>
            </a:lvl7pPr>
            <a:lvl8pPr lvl="7" algn="ctr" rtl="0">
              <a:spcBef>
                <a:spcPts val="0"/>
              </a:spcBef>
              <a:spcAft>
                <a:spcPts val="0"/>
              </a:spcAft>
              <a:buSzPts val="2100"/>
              <a:buNone/>
              <a:defRPr sz="2800" b="1"/>
            </a:lvl8pPr>
            <a:lvl9pPr lvl="8" algn="ctr" rtl="0">
              <a:spcBef>
                <a:spcPts val="0"/>
              </a:spcBef>
              <a:spcAft>
                <a:spcPts val="0"/>
              </a:spcAft>
              <a:buSzPts val="2100"/>
              <a:buNone/>
              <a:defRPr sz="2800" b="1"/>
            </a:lvl9pPr>
          </a:lstStyle>
          <a:p>
            <a:endParaRPr/>
          </a:p>
        </p:txBody>
      </p:sp>
      <p:sp>
        <p:nvSpPr>
          <p:cNvPr id="330" name="Google Shape;330;p37"/>
          <p:cNvSpPr txBox="1">
            <a:spLocks noGrp="1"/>
          </p:cNvSpPr>
          <p:nvPr>
            <p:ph type="subTitle" idx="8"/>
          </p:nvPr>
        </p:nvSpPr>
        <p:spPr>
          <a:xfrm>
            <a:off x="1801733" y="5261983"/>
            <a:ext cx="331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1" name="Google Shape;331;p37"/>
          <p:cNvSpPr txBox="1">
            <a:spLocks noGrp="1"/>
          </p:cNvSpPr>
          <p:nvPr>
            <p:ph type="title" idx="9" hasCustomPrompt="1"/>
          </p:nvPr>
        </p:nvSpPr>
        <p:spPr>
          <a:xfrm>
            <a:off x="1801667" y="1508567"/>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2" name="Google Shape;332;p37"/>
          <p:cNvSpPr txBox="1">
            <a:spLocks noGrp="1"/>
          </p:cNvSpPr>
          <p:nvPr>
            <p:ph type="title" idx="13" hasCustomPrompt="1"/>
          </p:nvPr>
        </p:nvSpPr>
        <p:spPr>
          <a:xfrm>
            <a:off x="7075533" y="1508567"/>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3" name="Google Shape;333;p37"/>
          <p:cNvSpPr txBox="1">
            <a:spLocks noGrp="1"/>
          </p:cNvSpPr>
          <p:nvPr>
            <p:ph type="title" idx="14" hasCustomPrompt="1"/>
          </p:nvPr>
        </p:nvSpPr>
        <p:spPr>
          <a:xfrm>
            <a:off x="1801733" y="3952751"/>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
        <p:nvSpPr>
          <p:cNvPr id="334" name="Google Shape;334;p37"/>
          <p:cNvSpPr txBox="1">
            <a:spLocks noGrp="1"/>
          </p:cNvSpPr>
          <p:nvPr>
            <p:ph type="title" idx="15" hasCustomPrompt="1"/>
          </p:nvPr>
        </p:nvSpPr>
        <p:spPr>
          <a:xfrm>
            <a:off x="7075533" y="3952751"/>
            <a:ext cx="3314800" cy="89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5067">
                <a:solidFill>
                  <a:schemeClr val="accent1"/>
                </a:solidFill>
              </a:defRPr>
            </a:lvl1pPr>
            <a:lvl2pPr lvl="1" algn="ctr" rtl="0">
              <a:spcBef>
                <a:spcPts val="0"/>
              </a:spcBef>
              <a:spcAft>
                <a:spcPts val="0"/>
              </a:spcAft>
              <a:buClr>
                <a:schemeClr val="dk2"/>
              </a:buClr>
              <a:buSzPts val="4000"/>
              <a:buNone/>
              <a:defRPr sz="5333">
                <a:solidFill>
                  <a:schemeClr val="dk2"/>
                </a:solidFill>
              </a:defRPr>
            </a:lvl2pPr>
            <a:lvl3pPr lvl="2" algn="ctr" rtl="0">
              <a:spcBef>
                <a:spcPts val="0"/>
              </a:spcBef>
              <a:spcAft>
                <a:spcPts val="0"/>
              </a:spcAft>
              <a:buClr>
                <a:schemeClr val="dk2"/>
              </a:buClr>
              <a:buSzPts val="4000"/>
              <a:buNone/>
              <a:defRPr sz="5333">
                <a:solidFill>
                  <a:schemeClr val="dk2"/>
                </a:solidFill>
              </a:defRPr>
            </a:lvl3pPr>
            <a:lvl4pPr lvl="3" algn="ctr" rtl="0">
              <a:spcBef>
                <a:spcPts val="0"/>
              </a:spcBef>
              <a:spcAft>
                <a:spcPts val="0"/>
              </a:spcAft>
              <a:buClr>
                <a:schemeClr val="dk2"/>
              </a:buClr>
              <a:buSzPts val="4000"/>
              <a:buNone/>
              <a:defRPr sz="5333">
                <a:solidFill>
                  <a:schemeClr val="dk2"/>
                </a:solidFill>
              </a:defRPr>
            </a:lvl4pPr>
            <a:lvl5pPr lvl="4" algn="ctr" rtl="0">
              <a:spcBef>
                <a:spcPts val="0"/>
              </a:spcBef>
              <a:spcAft>
                <a:spcPts val="0"/>
              </a:spcAft>
              <a:buClr>
                <a:schemeClr val="dk2"/>
              </a:buClr>
              <a:buSzPts val="4000"/>
              <a:buNone/>
              <a:defRPr sz="5333">
                <a:solidFill>
                  <a:schemeClr val="dk2"/>
                </a:solidFill>
              </a:defRPr>
            </a:lvl5pPr>
            <a:lvl6pPr lvl="5" algn="ctr" rtl="0">
              <a:spcBef>
                <a:spcPts val="0"/>
              </a:spcBef>
              <a:spcAft>
                <a:spcPts val="0"/>
              </a:spcAft>
              <a:buClr>
                <a:schemeClr val="dk2"/>
              </a:buClr>
              <a:buSzPts val="4000"/>
              <a:buNone/>
              <a:defRPr sz="5333">
                <a:solidFill>
                  <a:schemeClr val="dk2"/>
                </a:solidFill>
              </a:defRPr>
            </a:lvl6pPr>
            <a:lvl7pPr lvl="6" algn="ctr" rtl="0">
              <a:spcBef>
                <a:spcPts val="0"/>
              </a:spcBef>
              <a:spcAft>
                <a:spcPts val="0"/>
              </a:spcAft>
              <a:buClr>
                <a:schemeClr val="dk2"/>
              </a:buClr>
              <a:buSzPts val="4000"/>
              <a:buNone/>
              <a:defRPr sz="5333">
                <a:solidFill>
                  <a:schemeClr val="dk2"/>
                </a:solidFill>
              </a:defRPr>
            </a:lvl7pPr>
            <a:lvl8pPr lvl="7" algn="ctr" rtl="0">
              <a:spcBef>
                <a:spcPts val="0"/>
              </a:spcBef>
              <a:spcAft>
                <a:spcPts val="0"/>
              </a:spcAft>
              <a:buClr>
                <a:schemeClr val="dk2"/>
              </a:buClr>
              <a:buSzPts val="4000"/>
              <a:buNone/>
              <a:defRPr sz="5333">
                <a:solidFill>
                  <a:schemeClr val="dk2"/>
                </a:solidFill>
              </a:defRPr>
            </a:lvl8pPr>
            <a:lvl9pPr lvl="8" algn="ctr" rtl="0">
              <a:spcBef>
                <a:spcPts val="0"/>
              </a:spcBef>
              <a:spcAft>
                <a:spcPts val="0"/>
              </a:spcAft>
              <a:buClr>
                <a:schemeClr val="dk2"/>
              </a:buClr>
              <a:buSzPts val="4000"/>
              <a:buNone/>
              <a:defRPr sz="5333">
                <a:solidFill>
                  <a:schemeClr val="dk2"/>
                </a:solidFill>
              </a:defRPr>
            </a:lvl9pPr>
          </a:lstStyle>
          <a:p>
            <a:r>
              <a:t>xx%</a:t>
            </a:r>
          </a:p>
        </p:txBody>
      </p:sp>
    </p:spTree>
    <p:extLst>
      <p:ext uri="{BB962C8B-B14F-4D97-AF65-F5344CB8AC3E}">
        <p14:creationId xmlns:p14="http://schemas.microsoft.com/office/powerpoint/2010/main" val="18860768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335"/>
        <p:cNvGrpSpPr/>
        <p:nvPr/>
      </p:nvGrpSpPr>
      <p:grpSpPr>
        <a:xfrm>
          <a:off x="0" y="0"/>
          <a:ext cx="0" cy="0"/>
          <a:chOff x="0" y="0"/>
          <a:chExt cx="0" cy="0"/>
        </a:xfrm>
      </p:grpSpPr>
      <p:sp>
        <p:nvSpPr>
          <p:cNvPr id="336" name="Google Shape;336;p38"/>
          <p:cNvSpPr txBox="1">
            <a:spLocks noGrp="1"/>
          </p:cNvSpPr>
          <p:nvPr>
            <p:ph type="subTitle" idx="1"/>
          </p:nvPr>
        </p:nvSpPr>
        <p:spPr>
          <a:xfrm>
            <a:off x="4957767" y="4392265"/>
            <a:ext cx="21904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37" name="Google Shape;337;p38"/>
          <p:cNvSpPr txBox="1">
            <a:spLocks noGrp="1"/>
          </p:cNvSpPr>
          <p:nvPr>
            <p:ph type="subTitle" idx="2"/>
          </p:nvPr>
        </p:nvSpPr>
        <p:spPr>
          <a:xfrm>
            <a:off x="4823567"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38" name="Google Shape;338;p38"/>
          <p:cNvSpPr txBox="1">
            <a:spLocks noGrp="1"/>
          </p:cNvSpPr>
          <p:nvPr>
            <p:ph type="subTitle" idx="3"/>
          </p:nvPr>
        </p:nvSpPr>
        <p:spPr>
          <a:xfrm>
            <a:off x="1770700" y="4392265"/>
            <a:ext cx="21904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39" name="Google Shape;339;p38"/>
          <p:cNvSpPr txBox="1">
            <a:spLocks noGrp="1"/>
          </p:cNvSpPr>
          <p:nvPr>
            <p:ph type="subTitle" idx="4"/>
          </p:nvPr>
        </p:nvSpPr>
        <p:spPr>
          <a:xfrm>
            <a:off x="1636568"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0" name="Google Shape;340;p38"/>
          <p:cNvSpPr txBox="1">
            <a:spLocks noGrp="1"/>
          </p:cNvSpPr>
          <p:nvPr>
            <p:ph type="subTitle" idx="5"/>
          </p:nvPr>
        </p:nvSpPr>
        <p:spPr>
          <a:xfrm>
            <a:off x="8144733" y="4392265"/>
            <a:ext cx="2190800" cy="58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41" name="Google Shape;341;p38"/>
          <p:cNvSpPr txBox="1">
            <a:spLocks noGrp="1"/>
          </p:cNvSpPr>
          <p:nvPr>
            <p:ph type="subTitle" idx="6"/>
          </p:nvPr>
        </p:nvSpPr>
        <p:spPr>
          <a:xfrm>
            <a:off x="8010733" y="4938529"/>
            <a:ext cx="2458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2" name="Google Shape;342;p38"/>
          <p:cNvSpPr txBox="1">
            <a:spLocks noGrp="1"/>
          </p:cNvSpPr>
          <p:nvPr>
            <p:ph type="title"/>
          </p:nvPr>
        </p:nvSpPr>
        <p:spPr>
          <a:xfrm>
            <a:off x="950967" y="593367"/>
            <a:ext cx="4251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43" name="Google Shape;343;p3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44" name="Google Shape;344;p3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847521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spTree>
      <p:nvGrpSpPr>
        <p:cNvPr id="1" name="Shape 345"/>
        <p:cNvGrpSpPr/>
        <p:nvPr/>
      </p:nvGrpSpPr>
      <p:grpSpPr>
        <a:xfrm>
          <a:off x="0" y="0"/>
          <a:ext cx="0" cy="0"/>
          <a:chOff x="0" y="0"/>
          <a:chExt cx="0" cy="0"/>
        </a:xfrm>
      </p:grpSpPr>
      <p:sp>
        <p:nvSpPr>
          <p:cNvPr id="346" name="Google Shape;346;p39"/>
          <p:cNvSpPr txBox="1">
            <a:spLocks noGrp="1"/>
          </p:cNvSpPr>
          <p:nvPr>
            <p:ph type="subTitle" idx="1"/>
          </p:nvPr>
        </p:nvSpPr>
        <p:spPr>
          <a:xfrm>
            <a:off x="6333567" y="2176995"/>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47" name="Google Shape;347;p39"/>
          <p:cNvSpPr txBox="1">
            <a:spLocks noGrp="1"/>
          </p:cNvSpPr>
          <p:nvPr>
            <p:ph type="subTitle" idx="2"/>
          </p:nvPr>
        </p:nvSpPr>
        <p:spPr>
          <a:xfrm>
            <a:off x="6333579" y="271336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8" name="Google Shape;348;p39"/>
          <p:cNvSpPr txBox="1">
            <a:spLocks noGrp="1"/>
          </p:cNvSpPr>
          <p:nvPr>
            <p:ph type="subTitle" idx="3"/>
          </p:nvPr>
        </p:nvSpPr>
        <p:spPr>
          <a:xfrm>
            <a:off x="3075267" y="2176995"/>
            <a:ext cx="26864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49" name="Google Shape;349;p39"/>
          <p:cNvSpPr txBox="1">
            <a:spLocks noGrp="1"/>
          </p:cNvSpPr>
          <p:nvPr>
            <p:ph type="subTitle" idx="4"/>
          </p:nvPr>
        </p:nvSpPr>
        <p:spPr>
          <a:xfrm>
            <a:off x="3075283" y="2713363"/>
            <a:ext cx="2686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0" name="Google Shape;350;p39"/>
          <p:cNvSpPr txBox="1">
            <a:spLocks noGrp="1"/>
          </p:cNvSpPr>
          <p:nvPr>
            <p:ph type="subTitle" idx="5"/>
          </p:nvPr>
        </p:nvSpPr>
        <p:spPr>
          <a:xfrm>
            <a:off x="6333567" y="4083031"/>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51" name="Google Shape;351;p39"/>
          <p:cNvSpPr txBox="1">
            <a:spLocks noGrp="1"/>
          </p:cNvSpPr>
          <p:nvPr>
            <p:ph type="subTitle" idx="6"/>
          </p:nvPr>
        </p:nvSpPr>
        <p:spPr>
          <a:xfrm>
            <a:off x="6333579" y="462806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2" name="Google Shape;352;p39"/>
          <p:cNvSpPr txBox="1">
            <a:spLocks noGrp="1"/>
          </p:cNvSpPr>
          <p:nvPr>
            <p:ph type="subTitle" idx="7"/>
          </p:nvPr>
        </p:nvSpPr>
        <p:spPr>
          <a:xfrm>
            <a:off x="3075267" y="4083031"/>
            <a:ext cx="26864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53" name="Google Shape;353;p39"/>
          <p:cNvSpPr txBox="1">
            <a:spLocks noGrp="1"/>
          </p:cNvSpPr>
          <p:nvPr>
            <p:ph type="subTitle" idx="8"/>
          </p:nvPr>
        </p:nvSpPr>
        <p:spPr>
          <a:xfrm>
            <a:off x="3075283" y="4628063"/>
            <a:ext cx="26864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4" name="Google Shape;354;p39"/>
          <p:cNvSpPr txBox="1">
            <a:spLocks noGrp="1"/>
          </p:cNvSpPr>
          <p:nvPr>
            <p:ph type="title"/>
          </p:nvPr>
        </p:nvSpPr>
        <p:spPr>
          <a:xfrm>
            <a:off x="950967" y="593367"/>
            <a:ext cx="3714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55" name="Google Shape;355;p3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3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41115593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spTree>
      <p:nvGrpSpPr>
        <p:cNvPr id="1" name="Shape 357"/>
        <p:cNvGrpSpPr/>
        <p:nvPr/>
      </p:nvGrpSpPr>
      <p:grpSpPr>
        <a:xfrm>
          <a:off x="0" y="0"/>
          <a:ext cx="0" cy="0"/>
          <a:chOff x="0" y="0"/>
          <a:chExt cx="0" cy="0"/>
        </a:xfrm>
      </p:grpSpPr>
      <p:cxnSp>
        <p:nvCxnSpPr>
          <p:cNvPr id="358" name="Google Shape;358;p4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60" name="Google Shape;360;p40"/>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1" name="Google Shape;361;p40"/>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2" name="Google Shape;362;p40"/>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3" name="Google Shape;363;p40"/>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4" name="Google Shape;364;p40"/>
          <p:cNvSpPr txBox="1">
            <a:spLocks noGrp="1"/>
          </p:cNvSpPr>
          <p:nvPr>
            <p:ph type="subTitle" idx="1"/>
          </p:nvPr>
        </p:nvSpPr>
        <p:spPr>
          <a:xfrm>
            <a:off x="971667" y="1483829"/>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65" name="Google Shape;365;p40"/>
          <p:cNvSpPr txBox="1">
            <a:spLocks noGrp="1"/>
          </p:cNvSpPr>
          <p:nvPr>
            <p:ph type="subTitle" idx="2"/>
          </p:nvPr>
        </p:nvSpPr>
        <p:spPr>
          <a:xfrm>
            <a:off x="971683" y="2020199"/>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6" name="Google Shape;366;p40"/>
          <p:cNvSpPr txBox="1">
            <a:spLocks noGrp="1"/>
          </p:cNvSpPr>
          <p:nvPr>
            <p:ph type="subTitle" idx="3"/>
          </p:nvPr>
        </p:nvSpPr>
        <p:spPr>
          <a:xfrm>
            <a:off x="971667" y="2715181"/>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67" name="Google Shape;367;p40"/>
          <p:cNvSpPr txBox="1">
            <a:spLocks noGrp="1"/>
          </p:cNvSpPr>
          <p:nvPr>
            <p:ph type="subTitle" idx="4"/>
          </p:nvPr>
        </p:nvSpPr>
        <p:spPr>
          <a:xfrm>
            <a:off x="971683" y="3260213"/>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8" name="Google Shape;368;p40"/>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369" name="Google Shape;369;p40"/>
          <p:cNvSpPr txBox="1">
            <a:spLocks noGrp="1"/>
          </p:cNvSpPr>
          <p:nvPr>
            <p:ph type="subTitle" idx="5"/>
          </p:nvPr>
        </p:nvSpPr>
        <p:spPr>
          <a:xfrm>
            <a:off x="971667" y="3996300"/>
            <a:ext cx="2686400" cy="66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70" name="Google Shape;370;p40"/>
          <p:cNvSpPr txBox="1">
            <a:spLocks noGrp="1"/>
          </p:cNvSpPr>
          <p:nvPr>
            <p:ph type="subTitle" idx="6"/>
          </p:nvPr>
        </p:nvSpPr>
        <p:spPr>
          <a:xfrm>
            <a:off x="971683" y="4541332"/>
            <a:ext cx="2686400" cy="76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extLst>
      <p:ext uri="{BB962C8B-B14F-4D97-AF65-F5344CB8AC3E}">
        <p14:creationId xmlns:p14="http://schemas.microsoft.com/office/powerpoint/2010/main" val="421169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950967" y="593367"/>
            <a:ext cx="75748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6718633" y="3401932"/>
            <a:ext cx="3314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3200" b="1">
                <a:latin typeface="Vidaloka"/>
                <a:ea typeface="Vidaloka"/>
                <a:cs typeface="Vidaloka"/>
                <a:sym typeface="Vidaloka"/>
              </a:defRPr>
            </a:lvl2pPr>
            <a:lvl3pPr lvl="2" algn="ctr" rtl="0">
              <a:spcBef>
                <a:spcPts val="0"/>
              </a:spcBef>
              <a:spcAft>
                <a:spcPts val="0"/>
              </a:spcAft>
              <a:buSzPts val="2400"/>
              <a:buFont typeface="Vidaloka"/>
              <a:buNone/>
              <a:defRPr sz="3200" b="1">
                <a:latin typeface="Vidaloka"/>
                <a:ea typeface="Vidaloka"/>
                <a:cs typeface="Vidaloka"/>
                <a:sym typeface="Vidaloka"/>
              </a:defRPr>
            </a:lvl3pPr>
            <a:lvl4pPr lvl="3" algn="ctr" rtl="0">
              <a:spcBef>
                <a:spcPts val="0"/>
              </a:spcBef>
              <a:spcAft>
                <a:spcPts val="0"/>
              </a:spcAft>
              <a:buSzPts val="2400"/>
              <a:buFont typeface="Vidaloka"/>
              <a:buNone/>
              <a:defRPr sz="3200" b="1">
                <a:latin typeface="Vidaloka"/>
                <a:ea typeface="Vidaloka"/>
                <a:cs typeface="Vidaloka"/>
                <a:sym typeface="Vidaloka"/>
              </a:defRPr>
            </a:lvl4pPr>
            <a:lvl5pPr lvl="4" algn="ctr" rtl="0">
              <a:spcBef>
                <a:spcPts val="0"/>
              </a:spcBef>
              <a:spcAft>
                <a:spcPts val="0"/>
              </a:spcAft>
              <a:buSzPts val="2400"/>
              <a:buFont typeface="Vidaloka"/>
              <a:buNone/>
              <a:defRPr sz="3200" b="1">
                <a:latin typeface="Vidaloka"/>
                <a:ea typeface="Vidaloka"/>
                <a:cs typeface="Vidaloka"/>
                <a:sym typeface="Vidaloka"/>
              </a:defRPr>
            </a:lvl5pPr>
            <a:lvl6pPr lvl="5" algn="ctr" rtl="0">
              <a:spcBef>
                <a:spcPts val="0"/>
              </a:spcBef>
              <a:spcAft>
                <a:spcPts val="0"/>
              </a:spcAft>
              <a:buSzPts val="2400"/>
              <a:buFont typeface="Vidaloka"/>
              <a:buNone/>
              <a:defRPr sz="3200" b="1">
                <a:latin typeface="Vidaloka"/>
                <a:ea typeface="Vidaloka"/>
                <a:cs typeface="Vidaloka"/>
                <a:sym typeface="Vidaloka"/>
              </a:defRPr>
            </a:lvl6pPr>
            <a:lvl7pPr lvl="6" algn="ctr" rtl="0">
              <a:spcBef>
                <a:spcPts val="0"/>
              </a:spcBef>
              <a:spcAft>
                <a:spcPts val="0"/>
              </a:spcAft>
              <a:buSzPts val="2400"/>
              <a:buFont typeface="Vidaloka"/>
              <a:buNone/>
              <a:defRPr sz="3200" b="1">
                <a:latin typeface="Vidaloka"/>
                <a:ea typeface="Vidaloka"/>
                <a:cs typeface="Vidaloka"/>
                <a:sym typeface="Vidaloka"/>
              </a:defRPr>
            </a:lvl7pPr>
            <a:lvl8pPr lvl="7" algn="ctr" rtl="0">
              <a:spcBef>
                <a:spcPts val="0"/>
              </a:spcBef>
              <a:spcAft>
                <a:spcPts val="0"/>
              </a:spcAft>
              <a:buSzPts val="2400"/>
              <a:buFont typeface="Vidaloka"/>
              <a:buNone/>
              <a:defRPr sz="3200" b="1">
                <a:latin typeface="Vidaloka"/>
                <a:ea typeface="Vidaloka"/>
                <a:cs typeface="Vidaloka"/>
                <a:sym typeface="Vidaloka"/>
              </a:defRPr>
            </a:lvl8pPr>
            <a:lvl9pPr lvl="8" algn="ctr" rtl="0">
              <a:spcBef>
                <a:spcPts val="0"/>
              </a:spcBef>
              <a:spcAft>
                <a:spcPts val="0"/>
              </a:spcAft>
              <a:buSzPts val="2400"/>
              <a:buFont typeface="Vidaloka"/>
              <a:buNone/>
              <a:defRPr sz="32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6718633" y="3948267"/>
            <a:ext cx="3314800" cy="12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2257567" y="3401932"/>
            <a:ext cx="33148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3200" b="1">
                <a:latin typeface="Vidaloka"/>
                <a:ea typeface="Vidaloka"/>
                <a:cs typeface="Vidaloka"/>
                <a:sym typeface="Vidaloka"/>
              </a:defRPr>
            </a:lvl2pPr>
            <a:lvl3pPr lvl="2" algn="ctr" rtl="0">
              <a:spcBef>
                <a:spcPts val="0"/>
              </a:spcBef>
              <a:spcAft>
                <a:spcPts val="0"/>
              </a:spcAft>
              <a:buSzPts val="2400"/>
              <a:buFont typeface="Vidaloka"/>
              <a:buNone/>
              <a:defRPr sz="3200" b="1">
                <a:latin typeface="Vidaloka"/>
                <a:ea typeface="Vidaloka"/>
                <a:cs typeface="Vidaloka"/>
                <a:sym typeface="Vidaloka"/>
              </a:defRPr>
            </a:lvl3pPr>
            <a:lvl4pPr lvl="3" algn="ctr" rtl="0">
              <a:spcBef>
                <a:spcPts val="0"/>
              </a:spcBef>
              <a:spcAft>
                <a:spcPts val="0"/>
              </a:spcAft>
              <a:buSzPts val="2400"/>
              <a:buFont typeface="Vidaloka"/>
              <a:buNone/>
              <a:defRPr sz="3200" b="1">
                <a:latin typeface="Vidaloka"/>
                <a:ea typeface="Vidaloka"/>
                <a:cs typeface="Vidaloka"/>
                <a:sym typeface="Vidaloka"/>
              </a:defRPr>
            </a:lvl4pPr>
            <a:lvl5pPr lvl="4" algn="ctr" rtl="0">
              <a:spcBef>
                <a:spcPts val="0"/>
              </a:spcBef>
              <a:spcAft>
                <a:spcPts val="0"/>
              </a:spcAft>
              <a:buSzPts val="2400"/>
              <a:buFont typeface="Vidaloka"/>
              <a:buNone/>
              <a:defRPr sz="3200" b="1">
                <a:latin typeface="Vidaloka"/>
                <a:ea typeface="Vidaloka"/>
                <a:cs typeface="Vidaloka"/>
                <a:sym typeface="Vidaloka"/>
              </a:defRPr>
            </a:lvl5pPr>
            <a:lvl6pPr lvl="5" algn="ctr" rtl="0">
              <a:spcBef>
                <a:spcPts val="0"/>
              </a:spcBef>
              <a:spcAft>
                <a:spcPts val="0"/>
              </a:spcAft>
              <a:buSzPts val="2400"/>
              <a:buFont typeface="Vidaloka"/>
              <a:buNone/>
              <a:defRPr sz="3200" b="1">
                <a:latin typeface="Vidaloka"/>
                <a:ea typeface="Vidaloka"/>
                <a:cs typeface="Vidaloka"/>
                <a:sym typeface="Vidaloka"/>
              </a:defRPr>
            </a:lvl6pPr>
            <a:lvl7pPr lvl="6" algn="ctr" rtl="0">
              <a:spcBef>
                <a:spcPts val="0"/>
              </a:spcBef>
              <a:spcAft>
                <a:spcPts val="0"/>
              </a:spcAft>
              <a:buSzPts val="2400"/>
              <a:buFont typeface="Vidaloka"/>
              <a:buNone/>
              <a:defRPr sz="3200" b="1">
                <a:latin typeface="Vidaloka"/>
                <a:ea typeface="Vidaloka"/>
                <a:cs typeface="Vidaloka"/>
                <a:sym typeface="Vidaloka"/>
              </a:defRPr>
            </a:lvl7pPr>
            <a:lvl8pPr lvl="7" algn="ctr" rtl="0">
              <a:spcBef>
                <a:spcPts val="0"/>
              </a:spcBef>
              <a:spcAft>
                <a:spcPts val="0"/>
              </a:spcAft>
              <a:buSzPts val="2400"/>
              <a:buFont typeface="Vidaloka"/>
              <a:buNone/>
              <a:defRPr sz="3200" b="1">
                <a:latin typeface="Vidaloka"/>
                <a:ea typeface="Vidaloka"/>
                <a:cs typeface="Vidaloka"/>
                <a:sym typeface="Vidaloka"/>
              </a:defRPr>
            </a:lvl8pPr>
            <a:lvl9pPr lvl="8" algn="ctr" rtl="0">
              <a:spcBef>
                <a:spcPts val="0"/>
              </a:spcBef>
              <a:spcAft>
                <a:spcPts val="0"/>
              </a:spcAft>
              <a:buSzPts val="2400"/>
              <a:buFont typeface="Vidaloka"/>
              <a:buNone/>
              <a:defRPr sz="32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2257567" y="3948267"/>
            <a:ext cx="3314800" cy="12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9247667" y="5241767"/>
            <a:ext cx="3399200" cy="1806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4588287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71"/>
        <p:cNvGrpSpPr/>
        <p:nvPr/>
      </p:nvGrpSpPr>
      <p:grpSpPr>
        <a:xfrm>
          <a:off x="0" y="0"/>
          <a:ext cx="0" cy="0"/>
          <a:chOff x="0" y="0"/>
          <a:chExt cx="0" cy="0"/>
        </a:xfrm>
      </p:grpSpPr>
      <p:sp>
        <p:nvSpPr>
          <p:cNvPr id="372" name="Google Shape;372;p41"/>
          <p:cNvSpPr txBox="1">
            <a:spLocks noGrp="1"/>
          </p:cNvSpPr>
          <p:nvPr>
            <p:ph type="title" hasCustomPrompt="1"/>
          </p:nvPr>
        </p:nvSpPr>
        <p:spPr>
          <a:xfrm>
            <a:off x="3457233" y="9528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3" name="Google Shape;373;p41"/>
          <p:cNvSpPr txBox="1">
            <a:spLocks noGrp="1"/>
          </p:cNvSpPr>
          <p:nvPr>
            <p:ph type="subTitle" idx="1"/>
          </p:nvPr>
        </p:nvSpPr>
        <p:spPr>
          <a:xfrm>
            <a:off x="3153312" y="1795200"/>
            <a:ext cx="5885600" cy="5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4" name="Google Shape;374;p41"/>
          <p:cNvSpPr txBox="1">
            <a:spLocks noGrp="1"/>
          </p:cNvSpPr>
          <p:nvPr>
            <p:ph type="title" idx="2" hasCustomPrompt="1"/>
          </p:nvPr>
        </p:nvSpPr>
        <p:spPr>
          <a:xfrm>
            <a:off x="3457233" y="27507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5733">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5" name="Google Shape;375;p41"/>
          <p:cNvSpPr txBox="1">
            <a:spLocks noGrp="1"/>
          </p:cNvSpPr>
          <p:nvPr>
            <p:ph type="subTitle" idx="3"/>
          </p:nvPr>
        </p:nvSpPr>
        <p:spPr>
          <a:xfrm>
            <a:off x="3153312" y="3593100"/>
            <a:ext cx="5885600" cy="5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6" name="Google Shape;376;p41"/>
          <p:cNvSpPr txBox="1">
            <a:spLocks noGrp="1"/>
          </p:cNvSpPr>
          <p:nvPr>
            <p:ph type="title" idx="4" hasCustomPrompt="1"/>
          </p:nvPr>
        </p:nvSpPr>
        <p:spPr>
          <a:xfrm>
            <a:off x="3457233" y="4548600"/>
            <a:ext cx="52776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5733">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77" name="Google Shape;377;p41"/>
          <p:cNvSpPr txBox="1">
            <a:spLocks noGrp="1"/>
          </p:cNvSpPr>
          <p:nvPr>
            <p:ph type="subTitle" idx="5"/>
          </p:nvPr>
        </p:nvSpPr>
        <p:spPr>
          <a:xfrm>
            <a:off x="3153267" y="5391000"/>
            <a:ext cx="5885600" cy="5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78" name="Google Shape;378;p4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79" name="Google Shape;379;p4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6947430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380"/>
        <p:cNvGrpSpPr/>
        <p:nvPr/>
      </p:nvGrpSpPr>
      <p:grpSpPr>
        <a:xfrm>
          <a:off x="0" y="0"/>
          <a:ext cx="0" cy="0"/>
          <a:chOff x="0" y="0"/>
          <a:chExt cx="0" cy="0"/>
        </a:xfrm>
      </p:grpSpPr>
      <p:sp>
        <p:nvSpPr>
          <p:cNvPr id="381" name="Google Shape;381;p42"/>
          <p:cNvSpPr txBox="1">
            <a:spLocks noGrp="1"/>
          </p:cNvSpPr>
          <p:nvPr>
            <p:ph type="subTitle" idx="1"/>
          </p:nvPr>
        </p:nvSpPr>
        <p:spPr>
          <a:xfrm>
            <a:off x="7600812" y="2779025"/>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82" name="Google Shape;382;p42"/>
          <p:cNvSpPr txBox="1">
            <a:spLocks noGrp="1"/>
          </p:cNvSpPr>
          <p:nvPr>
            <p:ph type="subTitle" idx="2"/>
          </p:nvPr>
        </p:nvSpPr>
        <p:spPr>
          <a:xfrm>
            <a:off x="7600828" y="3315392"/>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3" name="Google Shape;383;p42"/>
          <p:cNvSpPr txBox="1">
            <a:spLocks noGrp="1"/>
          </p:cNvSpPr>
          <p:nvPr>
            <p:ph type="subTitle" idx="3"/>
          </p:nvPr>
        </p:nvSpPr>
        <p:spPr>
          <a:xfrm>
            <a:off x="2631984" y="1202845"/>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84" name="Google Shape;384;p42"/>
          <p:cNvSpPr txBox="1">
            <a:spLocks noGrp="1"/>
          </p:cNvSpPr>
          <p:nvPr>
            <p:ph type="subTitle" idx="4"/>
          </p:nvPr>
        </p:nvSpPr>
        <p:spPr>
          <a:xfrm>
            <a:off x="2631984" y="1739213"/>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5" name="Google Shape;385;p42"/>
          <p:cNvSpPr txBox="1">
            <a:spLocks noGrp="1"/>
          </p:cNvSpPr>
          <p:nvPr>
            <p:ph type="subTitle" idx="5"/>
          </p:nvPr>
        </p:nvSpPr>
        <p:spPr>
          <a:xfrm>
            <a:off x="2631984" y="4387833"/>
            <a:ext cx="3686000" cy="66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386" name="Google Shape;386;p42"/>
          <p:cNvSpPr txBox="1">
            <a:spLocks noGrp="1"/>
          </p:cNvSpPr>
          <p:nvPr>
            <p:ph type="subTitle" idx="6"/>
          </p:nvPr>
        </p:nvSpPr>
        <p:spPr>
          <a:xfrm>
            <a:off x="2631984" y="4932865"/>
            <a:ext cx="3686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87" name="Google Shape;387;p4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88" name="Google Shape;388;p4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89" name="Google Shape;389;p42"/>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0" name="Google Shape;390;p42"/>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1" name="Google Shape;391;p42"/>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92" name="Google Shape;392;p42"/>
          <p:cNvSpPr txBox="1">
            <a:spLocks noGrp="1"/>
          </p:cNvSpPr>
          <p:nvPr>
            <p:ph type="title" hasCustomPrompt="1"/>
          </p:nvPr>
        </p:nvSpPr>
        <p:spPr>
          <a:xfrm>
            <a:off x="977333" y="1485933"/>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93" name="Google Shape;393;p42"/>
          <p:cNvSpPr txBox="1">
            <a:spLocks noGrp="1"/>
          </p:cNvSpPr>
          <p:nvPr>
            <p:ph type="title" idx="7" hasCustomPrompt="1"/>
          </p:nvPr>
        </p:nvSpPr>
        <p:spPr>
          <a:xfrm>
            <a:off x="977333" y="4670900"/>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
        <p:nvSpPr>
          <p:cNvPr id="394" name="Google Shape;394;p42"/>
          <p:cNvSpPr txBox="1">
            <a:spLocks noGrp="1"/>
          </p:cNvSpPr>
          <p:nvPr>
            <p:ph type="title" idx="8" hasCustomPrompt="1"/>
          </p:nvPr>
        </p:nvSpPr>
        <p:spPr>
          <a:xfrm>
            <a:off x="5921336" y="3035317"/>
            <a:ext cx="1490800" cy="82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6000">
                <a:solidFill>
                  <a:schemeClr val="accent1"/>
                </a:solidFill>
              </a:defRPr>
            </a:lvl1pPr>
            <a:lvl2pPr lvl="1"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6000">
                <a:solidFill>
                  <a:schemeClr val="accent1"/>
                </a:solidFill>
                <a:latin typeface="Russo One"/>
                <a:ea typeface="Russo One"/>
                <a:cs typeface="Russo One"/>
                <a:sym typeface="Russo One"/>
              </a:defRPr>
            </a:lvl9pPr>
          </a:lstStyle>
          <a:p>
            <a:r>
              <a:t>xx%</a:t>
            </a:r>
          </a:p>
        </p:txBody>
      </p:sp>
    </p:spTree>
    <p:extLst>
      <p:ext uri="{BB962C8B-B14F-4D97-AF65-F5344CB8AC3E}">
        <p14:creationId xmlns:p14="http://schemas.microsoft.com/office/powerpoint/2010/main" val="16670549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395"/>
        <p:cNvGrpSpPr/>
        <p:nvPr/>
      </p:nvGrpSpPr>
      <p:grpSpPr>
        <a:xfrm>
          <a:off x="0" y="0"/>
          <a:ext cx="0" cy="0"/>
          <a:chOff x="0" y="0"/>
          <a:chExt cx="0" cy="0"/>
        </a:xfrm>
      </p:grpSpPr>
      <p:sp>
        <p:nvSpPr>
          <p:cNvPr id="396" name="Google Shape;396;p43"/>
          <p:cNvSpPr txBox="1">
            <a:spLocks noGrp="1"/>
          </p:cNvSpPr>
          <p:nvPr>
            <p:ph type="title"/>
          </p:nvPr>
        </p:nvSpPr>
        <p:spPr>
          <a:xfrm>
            <a:off x="1071667" y="2720661"/>
            <a:ext cx="5450000" cy="897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43"/>
          <p:cNvSpPr txBox="1">
            <a:spLocks noGrp="1"/>
          </p:cNvSpPr>
          <p:nvPr>
            <p:ph type="subTitle" idx="1"/>
          </p:nvPr>
        </p:nvSpPr>
        <p:spPr>
          <a:xfrm>
            <a:off x="1071667" y="3591367"/>
            <a:ext cx="4212400" cy="7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8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398" name="Google Shape;398;p4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399" name="Google Shape;399;p4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9563555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400"/>
        <p:cNvGrpSpPr/>
        <p:nvPr/>
      </p:nvGrpSpPr>
      <p:grpSpPr>
        <a:xfrm>
          <a:off x="0" y="0"/>
          <a:ext cx="0" cy="0"/>
          <a:chOff x="0" y="0"/>
          <a:chExt cx="0" cy="0"/>
        </a:xfrm>
      </p:grpSpPr>
      <p:sp>
        <p:nvSpPr>
          <p:cNvPr id="401" name="Google Shape;401;p44"/>
          <p:cNvSpPr txBox="1">
            <a:spLocks noGrp="1"/>
          </p:cNvSpPr>
          <p:nvPr>
            <p:ph type="title"/>
          </p:nvPr>
        </p:nvSpPr>
        <p:spPr>
          <a:xfrm>
            <a:off x="5986867" y="2730300"/>
            <a:ext cx="4485600" cy="83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402" name="Google Shape;402;p44"/>
          <p:cNvSpPr txBox="1">
            <a:spLocks noGrp="1"/>
          </p:cNvSpPr>
          <p:nvPr>
            <p:ph type="subTitle" idx="1"/>
          </p:nvPr>
        </p:nvSpPr>
        <p:spPr>
          <a:xfrm>
            <a:off x="6474067" y="3593100"/>
            <a:ext cx="3998400" cy="74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867">
                <a:solidFill>
                  <a:schemeClr val="dk1"/>
                </a:solidFill>
              </a:defRPr>
            </a:lvl1pPr>
            <a:lvl2pPr lvl="1" rtl="0">
              <a:spcBef>
                <a:spcPts val="0"/>
              </a:spcBef>
              <a:spcAft>
                <a:spcPts val="0"/>
              </a:spcAft>
              <a:buSzPts val="1500"/>
              <a:buNone/>
              <a:defRPr sz="2000"/>
            </a:lvl2pPr>
            <a:lvl3pPr lvl="2" rtl="0">
              <a:spcBef>
                <a:spcPts val="0"/>
              </a:spcBef>
              <a:spcAft>
                <a:spcPts val="0"/>
              </a:spcAft>
              <a:buSzPts val="1500"/>
              <a:buNone/>
              <a:defRPr sz="2000"/>
            </a:lvl3pPr>
            <a:lvl4pPr lvl="3" rtl="0">
              <a:spcBef>
                <a:spcPts val="0"/>
              </a:spcBef>
              <a:spcAft>
                <a:spcPts val="0"/>
              </a:spcAft>
              <a:buSzPts val="1500"/>
              <a:buNone/>
              <a:defRPr sz="2000"/>
            </a:lvl4pPr>
            <a:lvl5pPr lvl="4" rtl="0">
              <a:spcBef>
                <a:spcPts val="0"/>
              </a:spcBef>
              <a:spcAft>
                <a:spcPts val="0"/>
              </a:spcAft>
              <a:buSzPts val="1500"/>
              <a:buNone/>
              <a:defRPr sz="2000"/>
            </a:lvl5pPr>
            <a:lvl6pPr lvl="5" rtl="0">
              <a:spcBef>
                <a:spcPts val="0"/>
              </a:spcBef>
              <a:spcAft>
                <a:spcPts val="0"/>
              </a:spcAft>
              <a:buSzPts val="1500"/>
              <a:buNone/>
              <a:defRPr sz="2000"/>
            </a:lvl6pPr>
            <a:lvl7pPr lvl="6" rtl="0">
              <a:spcBef>
                <a:spcPts val="0"/>
              </a:spcBef>
              <a:spcAft>
                <a:spcPts val="0"/>
              </a:spcAft>
              <a:buSzPts val="1500"/>
              <a:buNone/>
              <a:defRPr sz="2000"/>
            </a:lvl7pPr>
            <a:lvl8pPr lvl="7" rtl="0">
              <a:spcBef>
                <a:spcPts val="0"/>
              </a:spcBef>
              <a:spcAft>
                <a:spcPts val="0"/>
              </a:spcAft>
              <a:buSzPts val="1500"/>
              <a:buNone/>
              <a:defRPr sz="2000"/>
            </a:lvl8pPr>
            <a:lvl9pPr lvl="8" rtl="0">
              <a:spcBef>
                <a:spcPts val="0"/>
              </a:spcBef>
              <a:spcAft>
                <a:spcPts val="0"/>
              </a:spcAft>
              <a:buSzPts val="1500"/>
              <a:buNone/>
              <a:defRPr sz="2000"/>
            </a:lvl9pPr>
          </a:lstStyle>
          <a:p>
            <a:endParaRPr/>
          </a:p>
        </p:txBody>
      </p:sp>
      <p:cxnSp>
        <p:nvCxnSpPr>
          <p:cNvPr id="403" name="Google Shape;403;p44"/>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04" name="Google Shape;404;p44"/>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9292810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405"/>
        <p:cNvGrpSpPr/>
        <p:nvPr/>
      </p:nvGrpSpPr>
      <p:grpSpPr>
        <a:xfrm>
          <a:off x="0" y="0"/>
          <a:ext cx="0" cy="0"/>
          <a:chOff x="0" y="0"/>
          <a:chExt cx="0" cy="0"/>
        </a:xfrm>
      </p:grpSpPr>
      <p:sp>
        <p:nvSpPr>
          <p:cNvPr id="406" name="Google Shape;406;p45"/>
          <p:cNvSpPr txBox="1">
            <a:spLocks noGrp="1"/>
          </p:cNvSpPr>
          <p:nvPr>
            <p:ph type="subTitle" idx="1"/>
          </p:nvPr>
        </p:nvSpPr>
        <p:spPr>
          <a:xfrm>
            <a:off x="5555733" y="1938033"/>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07" name="Google Shape;407;p45"/>
          <p:cNvSpPr txBox="1">
            <a:spLocks noGrp="1"/>
          </p:cNvSpPr>
          <p:nvPr>
            <p:ph type="title"/>
          </p:nvPr>
        </p:nvSpPr>
        <p:spPr>
          <a:xfrm>
            <a:off x="950967" y="593367"/>
            <a:ext cx="6003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08" name="Google Shape;408;p45"/>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9029533" y="4884600"/>
            <a:ext cx="3764400" cy="2177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8699638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411"/>
        <p:cNvGrpSpPr/>
        <p:nvPr/>
      </p:nvGrpSpPr>
      <p:grpSpPr>
        <a:xfrm>
          <a:off x="0" y="0"/>
          <a:ext cx="0" cy="0"/>
          <a:chOff x="0" y="0"/>
          <a:chExt cx="0" cy="0"/>
        </a:xfrm>
      </p:grpSpPr>
      <p:cxnSp>
        <p:nvCxnSpPr>
          <p:cNvPr id="412" name="Google Shape;412;p4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2042200" y="593367"/>
            <a:ext cx="81076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19" name="Google Shape;419;p46"/>
          <p:cNvSpPr txBox="1">
            <a:spLocks noGrp="1"/>
          </p:cNvSpPr>
          <p:nvPr>
            <p:ph type="subTitle" idx="1"/>
          </p:nvPr>
        </p:nvSpPr>
        <p:spPr>
          <a:xfrm>
            <a:off x="6033584" y="2050217"/>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881617" y="2050217"/>
            <a:ext cx="5276800" cy="3852000"/>
          </a:xfrm>
          <a:prstGeom prst="rect">
            <a:avLst/>
          </a:prstGeom>
        </p:spPr>
        <p:txBody>
          <a:bodyPr spcFirstLastPara="1" wrap="square" lIns="91425" tIns="91425" rIns="91425" bIns="91425" anchor="ctr" anchorCtr="0">
            <a:noAutofit/>
          </a:bodyPr>
          <a:lstStyle>
            <a:lvl1pPr marR="50799" lvl="0" algn="ctr" rtl="0">
              <a:lnSpc>
                <a:spcPct val="100000"/>
              </a:lnSpc>
              <a:spcBef>
                <a:spcPts val="0"/>
              </a:spcBef>
              <a:spcAft>
                <a:spcPts val="0"/>
              </a:spcAft>
              <a:buClr>
                <a:schemeClr val="accent1"/>
              </a:buClr>
              <a:buSzPts val="1400"/>
              <a:buChar char="●"/>
              <a:defRPr sz="1867"/>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extLst>
      <p:ext uri="{BB962C8B-B14F-4D97-AF65-F5344CB8AC3E}">
        <p14:creationId xmlns:p14="http://schemas.microsoft.com/office/powerpoint/2010/main" val="28381982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421"/>
        <p:cNvGrpSpPr/>
        <p:nvPr/>
      </p:nvGrpSpPr>
      <p:grpSpPr>
        <a:xfrm>
          <a:off x="0" y="0"/>
          <a:ext cx="0" cy="0"/>
          <a:chOff x="0" y="0"/>
          <a:chExt cx="0" cy="0"/>
        </a:xfrm>
      </p:grpSpPr>
      <p:sp>
        <p:nvSpPr>
          <p:cNvPr id="422" name="Google Shape;422;p47"/>
          <p:cNvSpPr txBox="1">
            <a:spLocks noGrp="1"/>
          </p:cNvSpPr>
          <p:nvPr>
            <p:ph type="subTitle" idx="1"/>
          </p:nvPr>
        </p:nvSpPr>
        <p:spPr>
          <a:xfrm>
            <a:off x="6421433" y="4821833"/>
            <a:ext cx="3922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423" name="Google Shape;423;p47"/>
          <p:cNvSpPr txBox="1">
            <a:spLocks noGrp="1"/>
          </p:cNvSpPr>
          <p:nvPr>
            <p:ph type="subTitle" idx="2"/>
          </p:nvPr>
        </p:nvSpPr>
        <p:spPr>
          <a:xfrm>
            <a:off x="6421600" y="5275167"/>
            <a:ext cx="3922400" cy="8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4" name="Google Shape;424;p47"/>
          <p:cNvSpPr txBox="1">
            <a:spLocks noGrp="1"/>
          </p:cNvSpPr>
          <p:nvPr>
            <p:ph type="subTitle" idx="3"/>
          </p:nvPr>
        </p:nvSpPr>
        <p:spPr>
          <a:xfrm>
            <a:off x="1847772" y="4821833"/>
            <a:ext cx="3922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425" name="Google Shape;425;p47"/>
          <p:cNvSpPr txBox="1">
            <a:spLocks noGrp="1"/>
          </p:cNvSpPr>
          <p:nvPr>
            <p:ph type="subTitle" idx="4"/>
          </p:nvPr>
        </p:nvSpPr>
        <p:spPr>
          <a:xfrm>
            <a:off x="1848033" y="5275167"/>
            <a:ext cx="3922400" cy="86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26" name="Google Shape;426;p47"/>
          <p:cNvSpPr txBox="1">
            <a:spLocks noGrp="1"/>
          </p:cNvSpPr>
          <p:nvPr>
            <p:ph type="title"/>
          </p:nvPr>
        </p:nvSpPr>
        <p:spPr>
          <a:xfrm>
            <a:off x="950967" y="593367"/>
            <a:ext cx="363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27" name="Google Shape;427;p4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28" name="Google Shape;428;p4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7174185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hree columns 4">
  <p:cSld name="Title and three columns 4">
    <p:spTree>
      <p:nvGrpSpPr>
        <p:cNvPr id="1" name="Shape 429"/>
        <p:cNvGrpSpPr/>
        <p:nvPr/>
      </p:nvGrpSpPr>
      <p:grpSpPr>
        <a:xfrm>
          <a:off x="0" y="0"/>
          <a:ext cx="0" cy="0"/>
          <a:chOff x="0" y="0"/>
          <a:chExt cx="0" cy="0"/>
        </a:xfrm>
      </p:grpSpPr>
      <p:sp>
        <p:nvSpPr>
          <p:cNvPr id="430" name="Google Shape;430;p48"/>
          <p:cNvSpPr txBox="1">
            <a:spLocks noGrp="1"/>
          </p:cNvSpPr>
          <p:nvPr>
            <p:ph type="title"/>
          </p:nvPr>
        </p:nvSpPr>
        <p:spPr>
          <a:xfrm>
            <a:off x="1659000" y="593367"/>
            <a:ext cx="887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31" name="Google Shape;431;p48"/>
          <p:cNvSpPr txBox="1">
            <a:spLocks noGrp="1"/>
          </p:cNvSpPr>
          <p:nvPr>
            <p:ph type="subTitle" idx="1"/>
          </p:nvPr>
        </p:nvSpPr>
        <p:spPr>
          <a:xfrm>
            <a:off x="4678667"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432" name="Google Shape;432;p48"/>
          <p:cNvSpPr txBox="1">
            <a:spLocks noGrp="1"/>
          </p:cNvSpPr>
          <p:nvPr>
            <p:ph type="subTitle" idx="2"/>
          </p:nvPr>
        </p:nvSpPr>
        <p:spPr>
          <a:xfrm>
            <a:off x="4678700" y="5086600"/>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3" name="Google Shape;433;p48"/>
          <p:cNvSpPr txBox="1">
            <a:spLocks noGrp="1"/>
          </p:cNvSpPr>
          <p:nvPr>
            <p:ph type="subTitle" idx="3"/>
          </p:nvPr>
        </p:nvSpPr>
        <p:spPr>
          <a:xfrm>
            <a:off x="12707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434" name="Google Shape;434;p48"/>
          <p:cNvSpPr txBox="1">
            <a:spLocks noGrp="1"/>
          </p:cNvSpPr>
          <p:nvPr>
            <p:ph type="subTitle" idx="4"/>
          </p:nvPr>
        </p:nvSpPr>
        <p:spPr>
          <a:xfrm>
            <a:off x="1270833" y="5086601"/>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5" name="Google Shape;435;p48"/>
          <p:cNvSpPr txBox="1">
            <a:spLocks noGrp="1"/>
          </p:cNvSpPr>
          <p:nvPr>
            <p:ph type="subTitle" idx="5"/>
          </p:nvPr>
        </p:nvSpPr>
        <p:spPr>
          <a:xfrm>
            <a:off x="8086500" y="4531668"/>
            <a:ext cx="2834800" cy="5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3200">
                <a:solidFill>
                  <a:schemeClr val="dk1"/>
                </a:solidFill>
                <a:latin typeface="Vidaloka"/>
                <a:ea typeface="Vidaloka"/>
                <a:cs typeface="Vidaloka"/>
                <a:sym typeface="Vidaloka"/>
              </a:defRPr>
            </a:lvl9pPr>
          </a:lstStyle>
          <a:p>
            <a:endParaRPr/>
          </a:p>
        </p:txBody>
      </p:sp>
      <p:sp>
        <p:nvSpPr>
          <p:cNvPr id="436" name="Google Shape;436;p48"/>
          <p:cNvSpPr txBox="1">
            <a:spLocks noGrp="1"/>
          </p:cNvSpPr>
          <p:nvPr>
            <p:ph type="subTitle" idx="6"/>
          </p:nvPr>
        </p:nvSpPr>
        <p:spPr>
          <a:xfrm>
            <a:off x="8086500" y="5086600"/>
            <a:ext cx="2834800" cy="11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437" name="Google Shape;437;p4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38" name="Google Shape;438;p4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39" name="Google Shape;439;p48"/>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0" name="Google Shape;440;p48"/>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6138485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3777200" y="1054933"/>
            <a:ext cx="4637600" cy="123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9333"/>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3977800" y="2332567"/>
            <a:ext cx="4236400" cy="12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3867267" y="4584367"/>
            <a:ext cx="4457600" cy="955600"/>
          </a:xfrm>
          <a:prstGeom prst="rect">
            <a:avLst/>
          </a:prstGeom>
          <a:noFill/>
          <a:ln>
            <a:noFill/>
          </a:ln>
        </p:spPr>
        <p:txBody>
          <a:bodyPr spcFirstLastPara="1" wrap="square" lIns="121900" tIns="121900" rIns="121900" bIns="121900" anchor="t" anchorCtr="0">
            <a:noAutofit/>
          </a:bodyPr>
          <a:lstStyle/>
          <a:p>
            <a:pPr marL="0" marR="0" lvl="0" indent="0" algn="ctr" defTabSz="1219170" rtl="0" eaLnBrk="1" fontAlgn="auto" latinLnBrk="0" hangingPunct="1">
              <a:lnSpc>
                <a:spcPct val="100000"/>
              </a:lnSpc>
              <a:spcBef>
                <a:spcPts val="0"/>
              </a:spcBef>
              <a:spcAft>
                <a:spcPts val="0"/>
              </a:spcAft>
              <a:buClr>
                <a:srgbClr val="000000"/>
              </a:buClr>
              <a:buSzTx/>
              <a:buFont typeface="Arial"/>
              <a:buNone/>
              <a:tabLst/>
              <a:defRPr/>
            </a:pPr>
            <a:r>
              <a:rPr kumimoji="0" lang="en" sz="1467" b="1" i="0" u="none" strike="noStrike" kern="0" cap="none" spc="0" normalizeH="0" baseline="0" noProof="0">
                <a:ln>
                  <a:noFill/>
                </a:ln>
                <a:solidFill>
                  <a:srgbClr val="000000"/>
                </a:solidFill>
                <a:effectLst/>
                <a:uLnTx/>
                <a:uFillTx/>
                <a:latin typeface="Montserrat"/>
                <a:ea typeface="Montserrat"/>
                <a:cs typeface="Montserrat"/>
                <a:sym typeface="Montserrat"/>
              </a:rPr>
              <a:t>CREDITS</a:t>
            </a:r>
            <a:r>
              <a:rPr kumimoji="0" lang="en" sz="1467" b="0" i="0" u="none" strike="noStrike" kern="0" cap="none" spc="0" normalizeH="0" baseline="0" noProof="0">
                <a:ln>
                  <a:noFill/>
                </a:ln>
                <a:solidFill>
                  <a:srgbClr val="000000"/>
                </a:solidFill>
                <a:effectLst/>
                <a:uLnTx/>
                <a:uFillTx/>
                <a:latin typeface="Montserrat"/>
                <a:ea typeface="Montserrat"/>
                <a:cs typeface="Montserrat"/>
                <a:sym typeface="Montserrat"/>
              </a:rPr>
              <a:t>: This presentation template was created by </a:t>
            </a:r>
            <a:r>
              <a:rPr kumimoji="0" lang="en" sz="1467" b="1" i="0" u="none" strike="noStrike" kern="0" cap="none" spc="0" normalizeH="0" baseline="0" noProof="0">
                <a:ln>
                  <a:noFill/>
                </a:ln>
                <a:solidFill>
                  <a:srgbClr val="000000"/>
                </a:solidFill>
                <a:effectLst/>
                <a:uLnTx/>
                <a:uFill>
                  <a:noFill/>
                </a:uFill>
                <a:latin typeface="Montserrat"/>
                <a:ea typeface="Montserrat"/>
                <a:cs typeface="Montserrat"/>
                <a:sym typeface="Montserrat"/>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kumimoji="0" lang="en" sz="1467" b="0" i="0" u="none" strike="noStrike" kern="0" cap="none" spc="0" normalizeH="0" baseline="0" noProof="0">
                <a:ln>
                  <a:noFill/>
                </a:ln>
                <a:solidFill>
                  <a:srgbClr val="000000"/>
                </a:solidFill>
                <a:effectLst/>
                <a:uLnTx/>
                <a:uFillTx/>
                <a:latin typeface="Montserrat"/>
                <a:ea typeface="Montserrat"/>
                <a:cs typeface="Montserrat"/>
                <a:sym typeface="Montserrat"/>
              </a:rPr>
              <a:t>, including icons by </a:t>
            </a:r>
            <a:r>
              <a:rPr kumimoji="0" lang="en" sz="1467" b="1" i="0" u="none" strike="noStrike" kern="0" cap="none" spc="0" normalizeH="0" baseline="0" noProof="0">
                <a:ln>
                  <a:noFill/>
                </a:ln>
                <a:solidFill>
                  <a:srgbClr val="000000"/>
                </a:solidFill>
                <a:effectLst/>
                <a:uLnTx/>
                <a:uFill>
                  <a:noFill/>
                </a:uFill>
                <a:latin typeface="Montserrat"/>
                <a:ea typeface="Montserrat"/>
                <a:cs typeface="Montserrat"/>
                <a:sym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kumimoji="0" lang="en" sz="1467" b="0" i="0" u="none" strike="noStrike" kern="0" cap="none" spc="0" normalizeH="0" baseline="0" noProof="0">
                <a:ln>
                  <a:noFill/>
                </a:ln>
                <a:solidFill>
                  <a:srgbClr val="000000"/>
                </a:solidFill>
                <a:effectLst/>
                <a:uLnTx/>
                <a:uFillTx/>
                <a:latin typeface="Montserrat"/>
                <a:ea typeface="Montserrat"/>
                <a:cs typeface="Montserrat"/>
                <a:sym typeface="Montserrat"/>
              </a:rPr>
              <a:t>, infographics &amp; images by </a:t>
            </a:r>
            <a:r>
              <a:rPr kumimoji="0" lang="en" sz="1467" b="1" i="0" u="none" strike="noStrike" kern="0" cap="none" spc="0" normalizeH="0" baseline="0" noProof="0">
                <a:ln>
                  <a:noFill/>
                </a:ln>
                <a:solidFill>
                  <a:srgbClr val="000000"/>
                </a:solidFill>
                <a:effectLst/>
                <a:uLnTx/>
                <a:uFill>
                  <a:noFill/>
                </a:uFill>
                <a:latin typeface="Montserrat"/>
                <a:ea typeface="Montserrat"/>
                <a:cs typeface="Montserrat"/>
                <a:sym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kumimoji="0" sz="1467" b="1" i="0" u="none" strike="noStrike" kern="0" cap="none" spc="0" normalizeH="0" baseline="0" noProof="0">
              <a:ln>
                <a:noFill/>
              </a:ln>
              <a:solidFill>
                <a:srgbClr val="000000"/>
              </a:solidFill>
              <a:effectLst/>
              <a:uLnTx/>
              <a:uFillTx/>
              <a:latin typeface="Montserrat"/>
              <a:ea typeface="Montserrat"/>
              <a:cs typeface="Montserrat"/>
              <a:sym typeface="Montserrat"/>
            </a:endParaRPr>
          </a:p>
        </p:txBody>
      </p:sp>
      <p:cxnSp>
        <p:nvCxnSpPr>
          <p:cNvPr id="445" name="Google Shape;445;p4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343967" y="5247167"/>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8623267" y="-96733"/>
            <a:ext cx="4063200" cy="1795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57915446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49"/>
        <p:cNvGrpSpPr/>
        <p:nvPr/>
      </p:nvGrpSpPr>
      <p:grpSpPr>
        <a:xfrm>
          <a:off x="0" y="0"/>
          <a:ext cx="0" cy="0"/>
          <a:chOff x="0" y="0"/>
          <a:chExt cx="0" cy="0"/>
        </a:xfrm>
      </p:grpSpPr>
      <p:cxnSp>
        <p:nvCxnSpPr>
          <p:cNvPr id="450" name="Google Shape;450;p5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98228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41761530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52"/>
        <p:cNvGrpSpPr/>
        <p:nvPr/>
      </p:nvGrpSpPr>
      <p:grpSpPr>
        <a:xfrm>
          <a:off x="0" y="0"/>
          <a:ext cx="0" cy="0"/>
          <a:chOff x="0" y="0"/>
          <a:chExt cx="0" cy="0"/>
        </a:xfrm>
      </p:grpSpPr>
      <p:cxnSp>
        <p:nvCxnSpPr>
          <p:cNvPr id="453" name="Google Shape;453;p51"/>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9912233" y="-1674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96367" y="5257967"/>
            <a:ext cx="2657600" cy="1773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1748057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457"/>
        <p:cNvGrpSpPr/>
        <p:nvPr/>
      </p:nvGrpSpPr>
      <p:grpSpPr>
        <a:xfrm>
          <a:off x="0" y="0"/>
          <a:ext cx="0" cy="0"/>
          <a:chOff x="0" y="0"/>
          <a:chExt cx="0" cy="0"/>
        </a:xfrm>
      </p:grpSpPr>
      <p:cxnSp>
        <p:nvCxnSpPr>
          <p:cNvPr id="458" name="Google Shape;458;p52"/>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9029533" y="4884600"/>
            <a:ext cx="3764400" cy="21776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735940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461"/>
        <p:cNvGrpSpPr/>
        <p:nvPr/>
      </p:nvGrpSpPr>
      <p:grpSpPr>
        <a:xfrm>
          <a:off x="0" y="0"/>
          <a:ext cx="0" cy="0"/>
          <a:chOff x="0" y="0"/>
          <a:chExt cx="0" cy="0"/>
        </a:xfrm>
      </p:grpSpPr>
      <p:cxnSp>
        <p:nvCxnSpPr>
          <p:cNvPr id="462" name="Google Shape;462;p53"/>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333633" y="5435267"/>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9921533" y="-64500"/>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9938984" y="5404884"/>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316183" y="-94883"/>
            <a:ext cx="2569200" cy="1548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03129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996667" y="1910733"/>
            <a:ext cx="2450800" cy="47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32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32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996667" y="2386733"/>
            <a:ext cx="6880400" cy="3672000"/>
          </a:xfrm>
          <a:prstGeom prst="rect">
            <a:avLst/>
          </a:prstGeom>
        </p:spPr>
        <p:txBody>
          <a:bodyPr spcFirstLastPara="1" wrap="square" lIns="91425" tIns="91425" rIns="91425" bIns="91425" anchor="t" anchorCtr="0">
            <a:noAutofit/>
          </a:bodyPr>
          <a:lstStyle>
            <a:lvl1pPr marR="67732" lvl="0" rtl="0">
              <a:lnSpc>
                <a:spcPct val="166000"/>
              </a:lnSpc>
              <a:spcBef>
                <a:spcPts val="0"/>
              </a:spcBef>
              <a:spcAft>
                <a:spcPts val="0"/>
              </a:spcAft>
              <a:buClr>
                <a:schemeClr val="accent1"/>
              </a:buClr>
              <a:buSzPts val="1400"/>
              <a:buChar char="●"/>
              <a:defRPr sz="1867">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950967" y="593367"/>
            <a:ext cx="5729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296547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496667" y="1430667"/>
            <a:ext cx="9198800" cy="380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128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cxnSp>
        <p:nvCxnSpPr>
          <p:cNvPr id="50" name="Google Shape;50;p8"/>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9457667" y="5246767"/>
            <a:ext cx="3110400" cy="1796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560600" y="-162133"/>
            <a:ext cx="3110400" cy="1796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91795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1194600" y="2242667"/>
            <a:ext cx="5129600" cy="31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867"/>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950967" y="593367"/>
            <a:ext cx="7573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7900600" y="3730000"/>
            <a:ext cx="4504000" cy="3289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47658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950967" y="589236"/>
            <a:ext cx="4742800" cy="1303600"/>
          </a:xfrm>
          <a:prstGeom prst="rect">
            <a:avLst/>
          </a:prstGeom>
        </p:spPr>
        <p:txBody>
          <a:bodyPr spcFirstLastPara="1" wrap="square" lIns="91425" tIns="91425" rIns="91425" bIns="91425" anchor="t" anchorCtr="0">
            <a:noAutofit/>
          </a:bodyPr>
          <a:lstStyle>
            <a:lvl1pPr marL="609585" lvl="0" indent="-304792">
              <a:lnSpc>
                <a:spcPct val="100000"/>
              </a:lnSpc>
              <a:spcBef>
                <a:spcPts val="0"/>
              </a:spcBef>
              <a:spcAft>
                <a:spcPts val="0"/>
              </a:spcAft>
              <a:buSzPts val="1800"/>
              <a:buNone/>
              <a:defRPr sz="4000">
                <a:latin typeface="Vidaloka"/>
                <a:ea typeface="Vidaloka"/>
                <a:cs typeface="Vidaloka"/>
                <a:sym typeface="Vidaloka"/>
              </a:defRPr>
            </a:lvl1pPr>
          </a:lstStyle>
          <a:p>
            <a:endParaRPr/>
          </a:p>
        </p:txBody>
      </p:sp>
      <p:cxnSp>
        <p:nvCxnSpPr>
          <p:cNvPr id="62" name="Google Shape;62;p10"/>
          <p:cNvCxnSpPr/>
          <p:nvPr/>
        </p:nvCxnSpPr>
        <p:spPr>
          <a:xfrm>
            <a:off x="-96733" y="3654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96733" y="6503267"/>
            <a:ext cx="123832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8193300" y="4138300"/>
            <a:ext cx="4157600" cy="2934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48657618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951000" y="1536633"/>
            <a:ext cx="102900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98036737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8000" dirty="0" smtClean="0"/>
              <a:t>Logistic </a:t>
            </a:r>
            <a:r>
              <a:rPr lang="en-US" sz="8000" dirty="0" smtClean="0"/>
              <a:t>Regression Flashcard</a:t>
            </a:r>
            <a:endParaRPr lang="en-US" sz="8000" dirty="0"/>
          </a:p>
        </p:txBody>
      </p:sp>
    </p:spTree>
    <p:extLst>
      <p:ext uri="{BB962C8B-B14F-4D97-AF65-F5344CB8AC3E}">
        <p14:creationId xmlns:p14="http://schemas.microsoft.com/office/powerpoint/2010/main" val="3285939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0673" y="992648"/>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279400" y="1891590"/>
            <a:ext cx="5753100" cy="3010610"/>
          </a:xfrm>
          <a:noFill/>
          <a:ln>
            <a:noFill/>
          </a:ln>
        </p:spPr>
        <p:txBody>
          <a:bodyPr spcFirstLastPara="1" wrap="square" lIns="91425" tIns="91425" rIns="91425" bIns="91425" anchor="t" anchorCtr="0">
            <a:noAutofit/>
          </a:bodyPr>
          <a:lstStyle/>
          <a:p>
            <a:pPr marL="114300" indent="0">
              <a:buNone/>
            </a:pPr>
            <a:r>
              <a:rPr lang="en-US" sz="3200" dirty="0"/>
              <a:t>How </a:t>
            </a:r>
            <a:r>
              <a:rPr lang="en-US" sz="3200" dirty="0"/>
              <a:t>do you interpret the coefficients in a logistic regression model? </a:t>
            </a:r>
          </a:p>
        </p:txBody>
      </p:sp>
      <p:pic>
        <p:nvPicPr>
          <p:cNvPr id="1026" name="Picture 2" descr="Everything You Need to Know About Logistic Regression - Spice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5937" y="1374448"/>
            <a:ext cx="6054725" cy="4044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099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6541" y="1337612"/>
            <a:ext cx="5513094" cy="2586688"/>
          </a:xfrm>
        </p:spPr>
        <p:txBody>
          <a:bodyPr/>
          <a:lstStyle/>
          <a:p>
            <a:pPr>
              <a:spcBef>
                <a:spcPts val="600"/>
              </a:spcBef>
              <a:spcAft>
                <a:spcPts val="600"/>
              </a:spcAft>
            </a:pPr>
            <a:r>
              <a:rPr lang="en-US" sz="1800" dirty="0"/>
              <a:t>Each coefficient </a:t>
            </a:r>
            <a:r>
              <a:rPr lang="en-US" sz="1800" dirty="0" smtClean="0"/>
              <a:t>β</a:t>
            </a:r>
            <a:r>
              <a:rPr lang="en-US" sz="1800" dirty="0" err="1" smtClean="0"/>
              <a:t>i</a:t>
            </a:r>
            <a:r>
              <a:rPr lang="en-US" sz="1800" dirty="0" smtClean="0"/>
              <a:t>​ </a:t>
            </a:r>
            <a:r>
              <a:rPr lang="en-US" sz="1800" dirty="0"/>
              <a:t>indicates the change in the log-odds of the outcome for a one-unit increase in that predictor, holding all other predictors constant</a:t>
            </a:r>
            <a:endParaRPr lang="en-US" sz="1800" dirty="0" smtClean="0"/>
          </a:p>
        </p:txBody>
      </p:sp>
      <p:sp>
        <p:nvSpPr>
          <p:cNvPr id="3" name="Title 2"/>
          <p:cNvSpPr>
            <a:spLocks noGrp="1"/>
          </p:cNvSpPr>
          <p:nvPr>
            <p:ph type="title"/>
          </p:nvPr>
        </p:nvSpPr>
        <p:spPr>
          <a:xfrm>
            <a:off x="392167" y="421914"/>
            <a:ext cx="7573200" cy="763600"/>
          </a:xfrm>
        </p:spPr>
        <p:txBody>
          <a:bodyPr/>
          <a:lstStyle/>
          <a:p>
            <a:r>
              <a:rPr lang="en-US" dirty="0"/>
              <a:t>L</a:t>
            </a:r>
            <a:r>
              <a:rPr lang="en-US" dirty="0" smtClean="0"/>
              <a:t>ogistic regression - Coefficients</a:t>
            </a: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252387" y="2604670"/>
            <a:ext cx="3424611" cy="913230"/>
          </a:xfrm>
          <a:prstGeom prst="rect">
            <a:avLst/>
          </a:prstGeom>
        </p:spPr>
      </p:pic>
      <p:pic>
        <p:nvPicPr>
          <p:cNvPr id="5" name="Picture 4"/>
          <p:cNvPicPr>
            <a:picLocks noChangeAspect="1"/>
          </p:cNvPicPr>
          <p:nvPr/>
        </p:nvPicPr>
        <p:blipFill>
          <a:blip r:embed="rId3"/>
          <a:stretch>
            <a:fillRect/>
          </a:stretch>
        </p:blipFill>
        <p:spPr>
          <a:xfrm>
            <a:off x="251728" y="3797583"/>
            <a:ext cx="6335009" cy="1314633"/>
          </a:xfrm>
          <a:prstGeom prst="rect">
            <a:avLst/>
          </a:prstGeom>
        </p:spPr>
      </p:pic>
      <p:sp>
        <p:nvSpPr>
          <p:cNvPr id="7" name="Subtitle 1"/>
          <p:cNvSpPr txBox="1">
            <a:spLocks/>
          </p:cNvSpPr>
          <p:nvPr/>
        </p:nvSpPr>
        <p:spPr>
          <a:xfrm>
            <a:off x="6339841" y="1274254"/>
            <a:ext cx="5513094" cy="25866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sz="1800" dirty="0"/>
              <a:t>Let’s say we’re predicting whether a customer will churn based on features like account tenure and monthly spending. Suppose the coefficient for monthly spending </a:t>
            </a:r>
            <a:r>
              <a:rPr lang="en-US" sz="1800" dirty="0" smtClean="0"/>
              <a:t>(x1</a:t>
            </a:r>
            <a:r>
              <a:rPr lang="en-US" sz="1800" dirty="0"/>
              <a:t>​) is 0.04. </a:t>
            </a:r>
            <a:endParaRPr lang="en-US" sz="1800" dirty="0" smtClean="0"/>
          </a:p>
          <a:p>
            <a:pPr>
              <a:spcBef>
                <a:spcPts val="600"/>
              </a:spcBef>
              <a:spcAft>
                <a:spcPts val="600"/>
              </a:spcAft>
            </a:pPr>
            <a:r>
              <a:rPr lang="en-US" sz="1800" dirty="0" smtClean="0"/>
              <a:t>This means </a:t>
            </a:r>
            <a:r>
              <a:rPr lang="en-US" sz="1800" b="1" dirty="0"/>
              <a:t>odds of churning increase by 4% for each dollar increase in spending</a:t>
            </a:r>
            <a:r>
              <a:rPr lang="en-US" sz="1800" dirty="0"/>
              <a:t>, holding all other variables constant</a:t>
            </a:r>
            <a:endParaRPr lang="en-US" sz="1800" kern="0" dirty="0" smtClean="0"/>
          </a:p>
        </p:txBody>
      </p:sp>
    </p:spTree>
    <p:extLst>
      <p:ext uri="{BB962C8B-B14F-4D97-AF65-F5344CB8AC3E}">
        <p14:creationId xmlns:p14="http://schemas.microsoft.com/office/powerpoint/2010/main" val="13450391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30298" y="1280148"/>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893487" y="2209659"/>
            <a:ext cx="5676900" cy="2629041"/>
          </a:xfrm>
        </p:spPr>
        <p:txBody>
          <a:bodyPr/>
          <a:lstStyle/>
          <a:p>
            <a:pPr marL="114300" indent="0">
              <a:buNone/>
            </a:pPr>
            <a:r>
              <a:rPr lang="en-US" sz="3200" dirty="0" smtClean="0"/>
              <a:t>What </a:t>
            </a:r>
            <a:r>
              <a:rPr lang="en-US" sz="3200" dirty="0"/>
              <a:t>is an odds ratio, and how is it calculated in the context of logistic regression? </a:t>
            </a:r>
            <a:endParaRPr lang="en-US" sz="3200" dirty="0"/>
          </a:p>
        </p:txBody>
      </p:sp>
      <p:pic>
        <p:nvPicPr>
          <p:cNvPr id="1026" name="Picture 2" descr="Everything You Need to Know About Logistic Regression - Spice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387" y="1661948"/>
            <a:ext cx="6054725" cy="4044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568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6541" y="1337612"/>
            <a:ext cx="5356859" cy="3107388"/>
          </a:xfrm>
        </p:spPr>
        <p:txBody>
          <a:bodyPr/>
          <a:lstStyle/>
          <a:p>
            <a:pPr>
              <a:spcBef>
                <a:spcPts val="600"/>
              </a:spcBef>
              <a:spcAft>
                <a:spcPts val="600"/>
              </a:spcAft>
            </a:pPr>
            <a:r>
              <a:rPr lang="en-US" sz="1800" dirty="0"/>
              <a:t>T</a:t>
            </a:r>
            <a:r>
              <a:rPr lang="en-US" sz="1800" dirty="0" smtClean="0"/>
              <a:t>he </a:t>
            </a:r>
            <a:r>
              <a:rPr lang="en-US" sz="1800" b="1" dirty="0"/>
              <a:t>odds ratio</a:t>
            </a:r>
            <a:r>
              <a:rPr lang="en-US" sz="1800" dirty="0"/>
              <a:t> is a key metric that allows us to interpret the impact of each predictor on the probability of an </a:t>
            </a:r>
            <a:r>
              <a:rPr lang="en-US" sz="1800" dirty="0" smtClean="0"/>
              <a:t>outcome</a:t>
            </a:r>
          </a:p>
          <a:p>
            <a:pPr>
              <a:spcBef>
                <a:spcPts val="600"/>
              </a:spcBef>
              <a:spcAft>
                <a:spcPts val="600"/>
              </a:spcAft>
            </a:pPr>
            <a:r>
              <a:rPr lang="en-US" sz="1800" dirty="0"/>
              <a:t>The </a:t>
            </a:r>
            <a:r>
              <a:rPr lang="en-US" sz="1800" b="1" dirty="0"/>
              <a:t>odds ratio</a:t>
            </a:r>
            <a:r>
              <a:rPr lang="en-US" sz="1800" dirty="0"/>
              <a:t> specifically tells us how the odds change with a one-unit increase in a predictor variable. In other words, it helps us quantify the effect of each predictor on the likelihood of the event happening</a:t>
            </a:r>
            <a:endParaRPr lang="en-US" sz="1800" dirty="0" smtClean="0"/>
          </a:p>
        </p:txBody>
      </p:sp>
      <p:sp>
        <p:nvSpPr>
          <p:cNvPr id="3" name="Title 2"/>
          <p:cNvSpPr>
            <a:spLocks noGrp="1"/>
          </p:cNvSpPr>
          <p:nvPr>
            <p:ph type="title"/>
          </p:nvPr>
        </p:nvSpPr>
        <p:spPr>
          <a:xfrm>
            <a:off x="392167" y="421914"/>
            <a:ext cx="7573200" cy="763600"/>
          </a:xfrm>
        </p:spPr>
        <p:txBody>
          <a:bodyPr/>
          <a:lstStyle/>
          <a:p>
            <a:r>
              <a:rPr lang="en-US" dirty="0"/>
              <a:t>L</a:t>
            </a:r>
            <a:r>
              <a:rPr lang="en-US" dirty="0" smtClean="0"/>
              <a:t>ogistic regression - Coefficients</a:t>
            </a: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7284887" y="421914"/>
            <a:ext cx="3424611" cy="913230"/>
          </a:xfrm>
          <a:prstGeom prst="rect">
            <a:avLst/>
          </a:prstGeom>
        </p:spPr>
      </p:pic>
      <p:pic>
        <p:nvPicPr>
          <p:cNvPr id="5" name="Picture 4"/>
          <p:cNvPicPr>
            <a:picLocks noChangeAspect="1"/>
          </p:cNvPicPr>
          <p:nvPr/>
        </p:nvPicPr>
        <p:blipFill>
          <a:blip r:embed="rId3"/>
          <a:stretch>
            <a:fillRect/>
          </a:stretch>
        </p:blipFill>
        <p:spPr>
          <a:xfrm>
            <a:off x="470908" y="4655601"/>
            <a:ext cx="6335009" cy="1314633"/>
          </a:xfrm>
          <a:prstGeom prst="rect">
            <a:avLst/>
          </a:prstGeom>
        </p:spPr>
      </p:pic>
      <p:sp>
        <p:nvSpPr>
          <p:cNvPr id="7" name="Subtitle 1"/>
          <p:cNvSpPr txBox="1">
            <a:spLocks/>
          </p:cNvSpPr>
          <p:nvPr/>
        </p:nvSpPr>
        <p:spPr>
          <a:xfrm>
            <a:off x="6339841" y="1274254"/>
            <a:ext cx="5513094" cy="25866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sz="1800" dirty="0"/>
              <a:t>Let’s say we’re predicting whether a customer will churn based on features like account tenure and monthly spending. Suppose the coefficient for monthly spending </a:t>
            </a:r>
            <a:r>
              <a:rPr lang="en-US" sz="1800" dirty="0" smtClean="0"/>
              <a:t>(x1</a:t>
            </a:r>
            <a:r>
              <a:rPr lang="en-US" sz="1800" dirty="0"/>
              <a:t>​) is 0.04. </a:t>
            </a:r>
            <a:endParaRPr lang="en-US" sz="1800" dirty="0" smtClean="0"/>
          </a:p>
          <a:p>
            <a:pPr>
              <a:spcBef>
                <a:spcPts val="600"/>
              </a:spcBef>
              <a:spcAft>
                <a:spcPts val="600"/>
              </a:spcAft>
            </a:pPr>
            <a:r>
              <a:rPr lang="en-US" sz="1800" dirty="0" smtClean="0"/>
              <a:t>This means </a:t>
            </a:r>
            <a:r>
              <a:rPr lang="en-US" sz="1800" b="1" dirty="0"/>
              <a:t>odds of churning increase by 4% for each dollar increase in spending</a:t>
            </a:r>
            <a:r>
              <a:rPr lang="en-US" sz="1800" dirty="0"/>
              <a:t>, holding all other variables constant</a:t>
            </a:r>
            <a:endParaRPr lang="en-US" sz="1800" kern="0" dirty="0" smtClean="0"/>
          </a:p>
        </p:txBody>
      </p:sp>
    </p:spTree>
    <p:extLst>
      <p:ext uri="{BB962C8B-B14F-4D97-AF65-F5344CB8AC3E}">
        <p14:creationId xmlns:p14="http://schemas.microsoft.com/office/powerpoint/2010/main" val="1145061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30298" y="1280148"/>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893487" y="2209659"/>
            <a:ext cx="5676900" cy="2629041"/>
          </a:xfrm>
        </p:spPr>
        <p:txBody>
          <a:bodyPr/>
          <a:lstStyle/>
          <a:p>
            <a:pPr marL="114300" indent="0">
              <a:buNone/>
            </a:pPr>
            <a:r>
              <a:rPr lang="en-US" sz="3200" dirty="0"/>
              <a:t>What are the different methods of fitting a logistic regression model? </a:t>
            </a:r>
            <a:endParaRPr lang="en-US" sz="3200" dirty="0"/>
          </a:p>
        </p:txBody>
      </p:sp>
      <p:pic>
        <p:nvPicPr>
          <p:cNvPr id="1026" name="Picture 2" descr="Everything You Need to Know About Logistic Regression - Spice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387" y="1661948"/>
            <a:ext cx="6054725" cy="4044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205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6541" y="1337611"/>
            <a:ext cx="5513094" cy="4902767"/>
          </a:xfrm>
        </p:spPr>
        <p:txBody>
          <a:bodyPr/>
          <a:lstStyle/>
          <a:p>
            <a:pPr>
              <a:spcBef>
                <a:spcPts val="600"/>
              </a:spcBef>
              <a:spcAft>
                <a:spcPts val="600"/>
              </a:spcAft>
            </a:pPr>
            <a:r>
              <a:rPr lang="en-US" sz="1800" dirty="0" smtClean="0"/>
              <a:t>Maximum Likelihood Estimation</a:t>
            </a:r>
          </a:p>
          <a:p>
            <a:pPr>
              <a:spcBef>
                <a:spcPts val="600"/>
              </a:spcBef>
              <a:spcAft>
                <a:spcPts val="600"/>
              </a:spcAft>
            </a:pPr>
            <a:r>
              <a:rPr lang="en-US" sz="1800" dirty="0" smtClean="0"/>
              <a:t>Gradient Descent</a:t>
            </a:r>
          </a:p>
          <a:p>
            <a:pPr>
              <a:spcBef>
                <a:spcPts val="600"/>
              </a:spcBef>
              <a:spcAft>
                <a:spcPts val="600"/>
              </a:spcAft>
            </a:pPr>
            <a:r>
              <a:rPr lang="en-US" sz="1800" dirty="0"/>
              <a:t>Newton-Raphson method: This is a second-order optimization method that uses the Hessian matrix (the second derivative of the cost function) to update </a:t>
            </a:r>
            <a:r>
              <a:rPr lang="en-US" sz="1800" dirty="0" smtClean="0"/>
              <a:t>parameters</a:t>
            </a:r>
          </a:p>
          <a:p>
            <a:pPr>
              <a:spcBef>
                <a:spcPts val="600"/>
              </a:spcBef>
              <a:spcAft>
                <a:spcPts val="600"/>
              </a:spcAft>
            </a:pPr>
            <a:r>
              <a:rPr lang="en-US" sz="1800" dirty="0" smtClean="0"/>
              <a:t>Quasi </a:t>
            </a:r>
            <a:r>
              <a:rPr lang="en-US" sz="1800" dirty="0"/>
              <a:t>Newton Method: BFGS: S</a:t>
            </a:r>
            <a:r>
              <a:rPr lang="en-US" sz="1800" dirty="0" smtClean="0"/>
              <a:t>imilar </a:t>
            </a:r>
            <a:r>
              <a:rPr lang="en-US" sz="1800" dirty="0"/>
              <a:t>to the Newton-Raphson method but approximate the Hessian rather than calculating it directly. The BFGS (</a:t>
            </a:r>
            <a:r>
              <a:rPr lang="en-US" sz="1800" dirty="0" err="1"/>
              <a:t>Broyden</a:t>
            </a:r>
            <a:r>
              <a:rPr lang="en-US" sz="1800" dirty="0"/>
              <a:t>–Fletcher–Goldfarb–</a:t>
            </a:r>
            <a:r>
              <a:rPr lang="en-US" sz="1800" dirty="0" err="1"/>
              <a:t>Shanno</a:t>
            </a:r>
            <a:r>
              <a:rPr lang="en-US" sz="1800" dirty="0"/>
              <a:t>) algorithm is one such method</a:t>
            </a:r>
          </a:p>
          <a:p>
            <a:pPr>
              <a:spcBef>
                <a:spcPts val="600"/>
              </a:spcBef>
              <a:spcAft>
                <a:spcPts val="600"/>
              </a:spcAft>
            </a:pPr>
            <a:endParaRPr lang="en-US" sz="1800" dirty="0" smtClean="0"/>
          </a:p>
        </p:txBody>
      </p:sp>
      <p:sp>
        <p:nvSpPr>
          <p:cNvPr id="3" name="Title 2"/>
          <p:cNvSpPr>
            <a:spLocks noGrp="1"/>
          </p:cNvSpPr>
          <p:nvPr>
            <p:ph type="title"/>
          </p:nvPr>
        </p:nvSpPr>
        <p:spPr>
          <a:xfrm>
            <a:off x="392167" y="421914"/>
            <a:ext cx="7573200" cy="763600"/>
          </a:xfrm>
        </p:spPr>
        <p:txBody>
          <a:bodyPr/>
          <a:lstStyle/>
          <a:p>
            <a:r>
              <a:rPr lang="en-US" dirty="0"/>
              <a:t>L</a:t>
            </a:r>
            <a:r>
              <a:rPr lang="en-US" dirty="0" smtClean="0"/>
              <a:t>ogistic regression - Assumptions</a:t>
            </a:r>
            <a:r>
              <a:rPr lang="en-US" dirty="0"/>
              <a:t/>
            </a:r>
            <a:br>
              <a:rPr lang="en-US" dirty="0"/>
            </a:br>
            <a:endParaRPr lang="en-US" dirty="0"/>
          </a:p>
        </p:txBody>
      </p:sp>
      <p:sp>
        <p:nvSpPr>
          <p:cNvPr id="5" name="Subtitle 1"/>
          <p:cNvSpPr txBox="1">
            <a:spLocks/>
          </p:cNvSpPr>
          <p:nvPr/>
        </p:nvSpPr>
        <p:spPr>
          <a:xfrm>
            <a:off x="6135973" y="1185514"/>
            <a:ext cx="5513094" cy="49027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r>
              <a:rPr lang="en-US" sz="1800" kern="0" dirty="0" err="1" smtClean="0"/>
              <a:t>Scikit</a:t>
            </a:r>
            <a:r>
              <a:rPr lang="en-US" sz="1800" kern="0" dirty="0" smtClean="0"/>
              <a:t>-learn :</a:t>
            </a:r>
          </a:p>
          <a:p>
            <a:pPr>
              <a:spcBef>
                <a:spcPts val="600"/>
              </a:spcBef>
              <a:spcAft>
                <a:spcPts val="600"/>
              </a:spcAft>
            </a:pPr>
            <a:r>
              <a:rPr lang="en-US" sz="1800" kern="0" dirty="0" err="1" smtClean="0"/>
              <a:t>liblinear</a:t>
            </a:r>
            <a:endParaRPr lang="en-US" sz="1800" kern="0" dirty="0" smtClean="0"/>
          </a:p>
          <a:p>
            <a:pPr>
              <a:spcBef>
                <a:spcPts val="600"/>
              </a:spcBef>
              <a:spcAft>
                <a:spcPts val="600"/>
              </a:spcAft>
            </a:pPr>
            <a:r>
              <a:rPr lang="en-US" sz="1800" kern="0" dirty="0" smtClean="0"/>
              <a:t>Newton-cg</a:t>
            </a:r>
          </a:p>
          <a:p>
            <a:pPr>
              <a:spcBef>
                <a:spcPts val="600"/>
              </a:spcBef>
              <a:spcAft>
                <a:spcPts val="600"/>
              </a:spcAft>
            </a:pPr>
            <a:r>
              <a:rPr lang="en-US" sz="1800" kern="0" dirty="0" err="1" smtClean="0"/>
              <a:t>Lbfgs</a:t>
            </a:r>
            <a:endParaRPr lang="en-US" sz="1800" kern="0" dirty="0" smtClean="0"/>
          </a:p>
          <a:p>
            <a:pPr>
              <a:spcBef>
                <a:spcPts val="600"/>
              </a:spcBef>
              <a:spcAft>
                <a:spcPts val="600"/>
              </a:spcAft>
            </a:pPr>
            <a:r>
              <a:rPr lang="en-US" sz="1800" kern="0" dirty="0" smtClean="0"/>
              <a:t>sag</a:t>
            </a:r>
            <a:endParaRPr lang="en-US" sz="1800" kern="0" dirty="0" smtClean="0"/>
          </a:p>
        </p:txBody>
      </p:sp>
    </p:spTree>
    <p:extLst>
      <p:ext uri="{BB962C8B-B14F-4D97-AF65-F5344CB8AC3E}">
        <p14:creationId xmlns:p14="http://schemas.microsoft.com/office/powerpoint/2010/main" val="36314829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30298" y="1280148"/>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893487" y="2209659"/>
            <a:ext cx="5676900" cy="2629041"/>
          </a:xfrm>
        </p:spPr>
        <p:txBody>
          <a:bodyPr/>
          <a:lstStyle/>
          <a:p>
            <a:pPr marL="114300" indent="0">
              <a:buNone/>
            </a:pPr>
            <a:r>
              <a:rPr lang="en-US" sz="3200" dirty="0"/>
              <a:t>What is the Hosmer-</a:t>
            </a:r>
            <a:r>
              <a:rPr lang="en-US" sz="3200" dirty="0" err="1"/>
              <a:t>Lemeshow</a:t>
            </a:r>
            <a:r>
              <a:rPr lang="en-US" sz="3200" dirty="0"/>
              <a:t> test, and how does it help in logistic regression?</a:t>
            </a:r>
            <a:endParaRPr lang="en-US" sz="3200" dirty="0"/>
          </a:p>
        </p:txBody>
      </p:sp>
      <p:pic>
        <p:nvPicPr>
          <p:cNvPr id="1026" name="Picture 2" descr="Everything You Need to Know About Logistic Regression - Spice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387" y="1661948"/>
            <a:ext cx="6054725" cy="4044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854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6541" y="1337612"/>
            <a:ext cx="5513094" cy="3635442"/>
          </a:xfrm>
        </p:spPr>
        <p:txBody>
          <a:bodyPr/>
          <a:lstStyle/>
          <a:p>
            <a:pPr>
              <a:spcBef>
                <a:spcPts val="600"/>
              </a:spcBef>
              <a:spcAft>
                <a:spcPts val="600"/>
              </a:spcAft>
            </a:pPr>
            <a:r>
              <a:rPr lang="en-US" sz="1800" dirty="0"/>
              <a:t>The Hosmer-</a:t>
            </a:r>
            <a:r>
              <a:rPr lang="en-US" sz="1800" dirty="0" err="1"/>
              <a:t>Lemeshow</a:t>
            </a:r>
            <a:r>
              <a:rPr lang="en-US" sz="1800" dirty="0"/>
              <a:t> test is a statistical test used to assess the </a:t>
            </a:r>
            <a:r>
              <a:rPr lang="en-US" sz="1800" dirty="0">
                <a:solidFill>
                  <a:srgbClr val="FF0000"/>
                </a:solidFill>
              </a:rPr>
              <a:t>goodness of fit </a:t>
            </a:r>
            <a:r>
              <a:rPr lang="en-US" sz="1800" dirty="0"/>
              <a:t>for logistic regression models. </a:t>
            </a:r>
            <a:endParaRPr lang="en-US" sz="1800" dirty="0" smtClean="0"/>
          </a:p>
          <a:p>
            <a:pPr>
              <a:spcBef>
                <a:spcPts val="600"/>
              </a:spcBef>
              <a:spcAft>
                <a:spcPts val="600"/>
              </a:spcAft>
            </a:pPr>
            <a:r>
              <a:rPr lang="en-US" sz="1800" dirty="0" smtClean="0"/>
              <a:t>It </a:t>
            </a:r>
            <a:r>
              <a:rPr lang="en-US" sz="1800" dirty="0"/>
              <a:t>evaluates whether the observed event rates match the expected event rates in subgroups of the dataset. </a:t>
            </a:r>
            <a:endParaRPr lang="en-US" sz="1800" dirty="0" smtClean="0"/>
          </a:p>
          <a:p>
            <a:pPr>
              <a:spcBef>
                <a:spcPts val="600"/>
              </a:spcBef>
              <a:spcAft>
                <a:spcPts val="600"/>
              </a:spcAft>
            </a:pPr>
            <a:r>
              <a:rPr lang="en-US" sz="1800" dirty="0" smtClean="0"/>
              <a:t>Essentially</a:t>
            </a:r>
            <a:r>
              <a:rPr lang="en-US" sz="1800" dirty="0"/>
              <a:t>, it tests how well the logistic regression model fits the data, particularly in terms of its predictive accuracy</a:t>
            </a:r>
            <a:endParaRPr lang="en-US" sz="1800" dirty="0" smtClean="0"/>
          </a:p>
        </p:txBody>
      </p:sp>
      <p:sp>
        <p:nvSpPr>
          <p:cNvPr id="3" name="Title 2"/>
          <p:cNvSpPr>
            <a:spLocks noGrp="1"/>
          </p:cNvSpPr>
          <p:nvPr>
            <p:ph type="title"/>
          </p:nvPr>
        </p:nvSpPr>
        <p:spPr>
          <a:xfrm>
            <a:off x="392167" y="421914"/>
            <a:ext cx="7573200" cy="763600"/>
          </a:xfrm>
        </p:spPr>
        <p:txBody>
          <a:bodyPr/>
          <a:lstStyle/>
          <a:p>
            <a:r>
              <a:rPr lang="en-US" dirty="0" smtClean="0"/>
              <a:t>Hosmer-</a:t>
            </a:r>
            <a:r>
              <a:rPr lang="en-US" dirty="0" err="1" smtClean="0"/>
              <a:t>Lemeshow</a:t>
            </a:r>
            <a:r>
              <a:rPr lang="en-US" dirty="0" smtClean="0"/>
              <a:t> test</a:t>
            </a:r>
            <a:r>
              <a:rPr lang="en-US" dirty="0"/>
              <a:t/>
            </a:r>
            <a:br>
              <a:rPr lang="en-US" dirty="0"/>
            </a:br>
            <a:endParaRPr lang="en-US" dirty="0"/>
          </a:p>
        </p:txBody>
      </p:sp>
      <p:sp>
        <p:nvSpPr>
          <p:cNvPr id="5" name="Subtitle 1"/>
          <p:cNvSpPr txBox="1">
            <a:spLocks/>
          </p:cNvSpPr>
          <p:nvPr/>
        </p:nvSpPr>
        <p:spPr>
          <a:xfrm>
            <a:off x="6135973" y="1185514"/>
            <a:ext cx="5927690" cy="5311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r>
              <a:rPr lang="en-US" sz="1800" kern="0" dirty="0" smtClean="0"/>
              <a:t>Key Components :</a:t>
            </a:r>
          </a:p>
          <a:p>
            <a:pPr>
              <a:spcBef>
                <a:spcPts val="600"/>
              </a:spcBef>
              <a:spcAft>
                <a:spcPts val="600"/>
              </a:spcAft>
            </a:pPr>
            <a:r>
              <a:rPr lang="en-US" sz="1800" kern="0" dirty="0" smtClean="0">
                <a:solidFill>
                  <a:srgbClr val="FF0000"/>
                </a:solidFill>
              </a:rPr>
              <a:t>Grouping</a:t>
            </a:r>
            <a:r>
              <a:rPr lang="en-US" sz="1800" kern="0" dirty="0" smtClean="0"/>
              <a:t>: </a:t>
            </a:r>
            <a:r>
              <a:rPr lang="en-US" sz="1800" dirty="0"/>
              <a:t>The test divides the data into a specified number of groups (usually 10) based on predicted probabilities. This is done to compare observed and expected frequencies of outcomes</a:t>
            </a:r>
            <a:endParaRPr lang="en-US" sz="1800" kern="0" dirty="0" smtClean="0"/>
          </a:p>
          <a:p>
            <a:pPr>
              <a:spcBef>
                <a:spcPts val="600"/>
              </a:spcBef>
              <a:spcAft>
                <a:spcPts val="600"/>
              </a:spcAft>
            </a:pPr>
            <a:r>
              <a:rPr lang="en-US" sz="1800" kern="0" dirty="0" smtClean="0"/>
              <a:t>For each group calculate the </a:t>
            </a:r>
            <a:r>
              <a:rPr lang="en-US" sz="1800" kern="0" dirty="0" smtClean="0">
                <a:solidFill>
                  <a:srgbClr val="FF0000"/>
                </a:solidFill>
              </a:rPr>
              <a:t>frequency</a:t>
            </a:r>
          </a:p>
          <a:p>
            <a:pPr>
              <a:spcBef>
                <a:spcPts val="600"/>
              </a:spcBef>
              <a:spcAft>
                <a:spcPts val="600"/>
              </a:spcAft>
            </a:pPr>
            <a:r>
              <a:rPr lang="en-US" sz="1800" dirty="0" smtClean="0">
                <a:solidFill>
                  <a:srgbClr val="FF0000"/>
                </a:solidFill>
              </a:rPr>
              <a:t>Chi-Squared Statistic</a:t>
            </a:r>
            <a:r>
              <a:rPr lang="en-US" sz="1800" dirty="0" smtClean="0"/>
              <a:t>: The </a:t>
            </a:r>
            <a:r>
              <a:rPr lang="en-US" sz="1800" dirty="0"/>
              <a:t>test then computes a chi-squared statistic based on the differences between observed and expected counts across the groups</a:t>
            </a:r>
            <a:endParaRPr lang="en-US" sz="1800" kern="0" dirty="0" smtClean="0"/>
          </a:p>
          <a:p>
            <a:pPr>
              <a:spcBef>
                <a:spcPts val="600"/>
              </a:spcBef>
              <a:spcAft>
                <a:spcPts val="600"/>
              </a:spcAft>
            </a:pPr>
            <a:r>
              <a:rPr lang="en-US" sz="1800" b="1" dirty="0">
                <a:solidFill>
                  <a:srgbClr val="FF0000"/>
                </a:solidFill>
              </a:rPr>
              <a:t>P-Value</a:t>
            </a:r>
            <a:r>
              <a:rPr lang="en-US" sz="1800" dirty="0"/>
              <a:t>: The resulting statistic is then compared to a chi-squared distribution with g−</a:t>
            </a:r>
            <a:r>
              <a:rPr lang="en-US" sz="1800" dirty="0" smtClean="0"/>
              <a:t>2 </a:t>
            </a:r>
            <a:r>
              <a:rPr lang="en-US" sz="1800" dirty="0"/>
              <a:t>degrees of freedom (where </a:t>
            </a:r>
            <a:r>
              <a:rPr lang="en-US" sz="1800" dirty="0" smtClean="0"/>
              <a:t>g </a:t>
            </a:r>
            <a:r>
              <a:rPr lang="en-US" sz="1800" dirty="0"/>
              <a:t>is the number of groups) to obtain a p-value</a:t>
            </a:r>
            <a:endParaRPr lang="en-US" sz="1800" kern="0" dirty="0" smtClean="0"/>
          </a:p>
        </p:txBody>
      </p:sp>
    </p:spTree>
    <p:extLst>
      <p:ext uri="{BB962C8B-B14F-4D97-AF65-F5344CB8AC3E}">
        <p14:creationId xmlns:p14="http://schemas.microsoft.com/office/powerpoint/2010/main" val="7909156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6541" y="1337612"/>
            <a:ext cx="5513094" cy="3635442"/>
          </a:xfrm>
        </p:spPr>
        <p:txBody>
          <a:bodyPr/>
          <a:lstStyle/>
          <a:p>
            <a:pPr>
              <a:spcBef>
                <a:spcPts val="600"/>
              </a:spcBef>
              <a:spcAft>
                <a:spcPts val="600"/>
              </a:spcAft>
            </a:pPr>
            <a:r>
              <a:rPr lang="en-US" sz="1800" b="1" dirty="0"/>
              <a:t>Null Hypothesis</a:t>
            </a:r>
            <a:r>
              <a:rPr lang="en-US" sz="1800" dirty="0"/>
              <a:t>: The null hypothesis states that there is no difference between observed and expected frequencies, implying a good fit of the model to the </a:t>
            </a:r>
            <a:r>
              <a:rPr lang="en-US" sz="1800" dirty="0" smtClean="0"/>
              <a:t>data</a:t>
            </a:r>
          </a:p>
          <a:p>
            <a:pPr>
              <a:spcBef>
                <a:spcPts val="600"/>
              </a:spcBef>
              <a:spcAft>
                <a:spcPts val="600"/>
              </a:spcAft>
            </a:pPr>
            <a:r>
              <a:rPr lang="en-US" sz="1800" dirty="0"/>
              <a:t>A high p-value (typically greater than 0.05) indicates that the model fits the data well, and we fail to reject the null </a:t>
            </a:r>
            <a:r>
              <a:rPr lang="en-US" sz="1800" dirty="0" smtClean="0"/>
              <a:t>hypothesis</a:t>
            </a:r>
          </a:p>
          <a:p>
            <a:pPr>
              <a:spcBef>
                <a:spcPts val="600"/>
              </a:spcBef>
              <a:spcAft>
                <a:spcPts val="600"/>
              </a:spcAft>
            </a:pPr>
            <a:r>
              <a:rPr lang="en-US" sz="1800" dirty="0"/>
              <a:t>A </a:t>
            </a:r>
            <a:r>
              <a:rPr lang="en-US" sz="1800" dirty="0" smtClean="0"/>
              <a:t>low </a:t>
            </a:r>
            <a:r>
              <a:rPr lang="en-US" sz="1800" dirty="0"/>
              <a:t>p-value (typically less than 0.05) suggests a significant difference between observed and expected frequencies, indicating poor model fit</a:t>
            </a:r>
            <a:endParaRPr lang="en-US" sz="1800" dirty="0" smtClean="0"/>
          </a:p>
        </p:txBody>
      </p:sp>
      <p:sp>
        <p:nvSpPr>
          <p:cNvPr id="3" name="Title 2"/>
          <p:cNvSpPr>
            <a:spLocks noGrp="1"/>
          </p:cNvSpPr>
          <p:nvPr>
            <p:ph type="title"/>
          </p:nvPr>
        </p:nvSpPr>
        <p:spPr>
          <a:xfrm>
            <a:off x="392167" y="421914"/>
            <a:ext cx="7573200" cy="763600"/>
          </a:xfrm>
        </p:spPr>
        <p:txBody>
          <a:bodyPr/>
          <a:lstStyle/>
          <a:p>
            <a:r>
              <a:rPr lang="en-US" dirty="0" smtClean="0"/>
              <a:t>Hosmer-</a:t>
            </a:r>
            <a:r>
              <a:rPr lang="en-US" dirty="0" err="1" smtClean="0"/>
              <a:t>Lemeshow</a:t>
            </a:r>
            <a:r>
              <a:rPr lang="en-US" dirty="0" smtClean="0"/>
              <a:t> test</a:t>
            </a:r>
            <a:r>
              <a:rPr lang="en-US" dirty="0"/>
              <a:t/>
            </a:r>
            <a:br>
              <a:rPr lang="en-US" dirty="0"/>
            </a:br>
            <a:endParaRPr lang="en-US" dirty="0"/>
          </a:p>
        </p:txBody>
      </p:sp>
    </p:spTree>
    <p:extLst>
      <p:ext uri="{BB962C8B-B14F-4D97-AF65-F5344CB8AC3E}">
        <p14:creationId xmlns:p14="http://schemas.microsoft.com/office/powerpoint/2010/main" val="26314994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30298" y="1280148"/>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893487" y="2209659"/>
            <a:ext cx="5676900" cy="2629041"/>
          </a:xfrm>
        </p:spPr>
        <p:txBody>
          <a:bodyPr/>
          <a:lstStyle/>
          <a:p>
            <a:pPr marL="114300" indent="0">
              <a:buNone/>
            </a:pPr>
            <a:r>
              <a:rPr lang="en-US" sz="3200" dirty="0"/>
              <a:t>What is pseudo R-squared, and how is it interpreted in logistic regression?</a:t>
            </a:r>
            <a:endParaRPr lang="en-US" sz="3200" dirty="0"/>
          </a:p>
        </p:txBody>
      </p:sp>
      <p:pic>
        <p:nvPicPr>
          <p:cNvPr id="1026" name="Picture 2" descr="Everything You Need to Know About Logistic Regression - Spice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387" y="1661948"/>
            <a:ext cx="6054725" cy="4044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431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23673" y="1048889"/>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343700" y="2070857"/>
            <a:ext cx="6374600" cy="1967743"/>
          </a:xfrm>
          <a:noFill/>
          <a:ln>
            <a:noFill/>
          </a:ln>
        </p:spPr>
        <p:txBody>
          <a:bodyPr spcFirstLastPara="1" wrap="square" lIns="91425" tIns="91425" rIns="91425" bIns="91425" anchor="t" anchorCtr="0">
            <a:noAutofit/>
          </a:bodyPr>
          <a:lstStyle/>
          <a:p>
            <a:pPr marL="114300" indent="0">
              <a:buNone/>
            </a:pPr>
            <a:r>
              <a:rPr lang="en-US" sz="3200" dirty="0"/>
              <a:t>What is logistic regression? Explain the training process</a:t>
            </a:r>
            <a:endParaRPr lang="en-US" sz="3200" dirty="0"/>
          </a:p>
        </p:txBody>
      </p:sp>
      <p:pic>
        <p:nvPicPr>
          <p:cNvPr id="1026" name="Picture 2" descr="Everything You Need to Know About Logistic Regression - Spice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6237" y="1568853"/>
            <a:ext cx="6054725" cy="4044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5968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6541" y="1337612"/>
            <a:ext cx="5513094" cy="3635442"/>
          </a:xfrm>
        </p:spPr>
        <p:txBody>
          <a:bodyPr/>
          <a:lstStyle/>
          <a:p>
            <a:pPr>
              <a:spcBef>
                <a:spcPts val="600"/>
              </a:spcBef>
              <a:spcAft>
                <a:spcPts val="600"/>
              </a:spcAft>
            </a:pPr>
            <a:r>
              <a:rPr lang="en-US" sz="1800" dirty="0"/>
              <a:t>Pseudo R-squared is a set of statistics used to evaluate </a:t>
            </a:r>
            <a:r>
              <a:rPr lang="en-US" sz="1800" dirty="0">
                <a:solidFill>
                  <a:srgbClr val="FF0000"/>
                </a:solidFill>
              </a:rPr>
              <a:t>the goodness of fit </a:t>
            </a:r>
            <a:r>
              <a:rPr lang="en-US" sz="1800" dirty="0"/>
              <a:t>for logistic regression models, as traditional R-squared from linear regression does not directly apply due to the different nature of the dependent </a:t>
            </a:r>
            <a:r>
              <a:rPr lang="en-US" sz="1800" dirty="0" smtClean="0"/>
              <a:t>variable</a:t>
            </a:r>
          </a:p>
          <a:p>
            <a:pPr>
              <a:spcBef>
                <a:spcPts val="600"/>
              </a:spcBef>
              <a:spcAft>
                <a:spcPts val="600"/>
              </a:spcAft>
            </a:pPr>
            <a:r>
              <a:rPr lang="en-US" sz="1800" dirty="0"/>
              <a:t>Pseudo R-squared provides an indication of how well the independent variables explain the </a:t>
            </a:r>
            <a:r>
              <a:rPr lang="en-US" sz="1800" dirty="0">
                <a:solidFill>
                  <a:srgbClr val="FF0000"/>
                </a:solidFill>
              </a:rPr>
              <a:t>variability</a:t>
            </a:r>
            <a:r>
              <a:rPr lang="en-US" sz="1800" dirty="0"/>
              <a:t> in the dependent variable, offering insight into the model's predictive </a:t>
            </a:r>
            <a:r>
              <a:rPr lang="en-US" sz="1800" dirty="0" smtClean="0"/>
              <a:t>power</a:t>
            </a:r>
          </a:p>
          <a:p>
            <a:pPr>
              <a:spcBef>
                <a:spcPts val="600"/>
              </a:spcBef>
              <a:spcAft>
                <a:spcPts val="600"/>
              </a:spcAft>
            </a:pPr>
            <a:r>
              <a:rPr lang="en-US" sz="1800" dirty="0" smtClean="0"/>
              <a:t>L_0 is </a:t>
            </a:r>
            <a:r>
              <a:rPr lang="en-US" sz="1800" dirty="0"/>
              <a:t>the likelihood of the null </a:t>
            </a:r>
            <a:r>
              <a:rPr lang="en-US" sz="1800" dirty="0" smtClean="0"/>
              <a:t>model</a:t>
            </a:r>
          </a:p>
          <a:p>
            <a:pPr>
              <a:spcBef>
                <a:spcPts val="600"/>
              </a:spcBef>
              <a:spcAft>
                <a:spcPts val="600"/>
              </a:spcAft>
            </a:pPr>
            <a:r>
              <a:rPr lang="en-US" sz="1800" dirty="0" smtClean="0"/>
              <a:t>L_M is the likelihood of the fitted model</a:t>
            </a:r>
          </a:p>
        </p:txBody>
      </p:sp>
      <p:sp>
        <p:nvSpPr>
          <p:cNvPr id="3" name="Title 2"/>
          <p:cNvSpPr>
            <a:spLocks noGrp="1"/>
          </p:cNvSpPr>
          <p:nvPr>
            <p:ph type="title"/>
          </p:nvPr>
        </p:nvSpPr>
        <p:spPr>
          <a:xfrm>
            <a:off x="392167" y="421914"/>
            <a:ext cx="7573200" cy="763600"/>
          </a:xfrm>
        </p:spPr>
        <p:txBody>
          <a:bodyPr/>
          <a:lstStyle/>
          <a:p>
            <a:r>
              <a:rPr lang="en-US" dirty="0" smtClean="0"/>
              <a:t>Pseudo R squared</a:t>
            </a:r>
            <a:endParaRPr lang="en-US" dirty="0"/>
          </a:p>
        </p:txBody>
      </p:sp>
      <p:sp>
        <p:nvSpPr>
          <p:cNvPr id="5" name="Subtitle 1"/>
          <p:cNvSpPr txBox="1">
            <a:spLocks/>
          </p:cNvSpPr>
          <p:nvPr/>
        </p:nvSpPr>
        <p:spPr>
          <a:xfrm>
            <a:off x="6135973" y="1185514"/>
            <a:ext cx="5927690" cy="5311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r>
              <a:rPr lang="en-US" sz="1800" kern="0" dirty="0" smtClean="0"/>
              <a:t>Types:</a:t>
            </a:r>
          </a:p>
          <a:p>
            <a:pPr>
              <a:spcBef>
                <a:spcPts val="600"/>
              </a:spcBef>
              <a:spcAft>
                <a:spcPts val="600"/>
              </a:spcAft>
            </a:pPr>
            <a:r>
              <a:rPr lang="en-US" sz="1800" dirty="0" smtClean="0"/>
              <a:t>Cox and Snell R-squared</a:t>
            </a:r>
          </a:p>
          <a:p>
            <a:pPr>
              <a:spcBef>
                <a:spcPts val="600"/>
              </a:spcBef>
              <a:spcAft>
                <a:spcPts val="600"/>
              </a:spcAft>
            </a:pPr>
            <a:endParaRPr lang="en-US" sz="1800" kern="0" dirty="0"/>
          </a:p>
          <a:p>
            <a:pPr>
              <a:spcBef>
                <a:spcPts val="600"/>
              </a:spcBef>
              <a:spcAft>
                <a:spcPts val="600"/>
              </a:spcAft>
            </a:pPr>
            <a:endParaRPr lang="en-US" sz="1800" kern="0" dirty="0" smtClean="0"/>
          </a:p>
          <a:p>
            <a:pPr>
              <a:spcBef>
                <a:spcPts val="600"/>
              </a:spcBef>
              <a:spcAft>
                <a:spcPts val="600"/>
              </a:spcAft>
            </a:pPr>
            <a:r>
              <a:rPr lang="en-US" sz="1800" kern="0" dirty="0" err="1" smtClean="0"/>
              <a:t>Nagelkerke</a:t>
            </a:r>
            <a:r>
              <a:rPr lang="en-US" sz="1800" kern="0" dirty="0" smtClean="0"/>
              <a:t> R-squared</a:t>
            </a:r>
          </a:p>
          <a:p>
            <a:pPr>
              <a:spcBef>
                <a:spcPts val="600"/>
              </a:spcBef>
              <a:spcAft>
                <a:spcPts val="600"/>
              </a:spcAft>
            </a:pPr>
            <a:endParaRPr lang="en-US" sz="1800" kern="0" dirty="0"/>
          </a:p>
          <a:p>
            <a:pPr>
              <a:spcBef>
                <a:spcPts val="600"/>
              </a:spcBef>
              <a:spcAft>
                <a:spcPts val="600"/>
              </a:spcAft>
            </a:pPr>
            <a:endParaRPr lang="en-US" sz="1800" kern="0" dirty="0" smtClean="0"/>
          </a:p>
          <a:p>
            <a:pPr>
              <a:spcBef>
                <a:spcPts val="600"/>
              </a:spcBef>
              <a:spcAft>
                <a:spcPts val="600"/>
              </a:spcAft>
            </a:pPr>
            <a:r>
              <a:rPr lang="en-US" sz="1800" kern="0" dirty="0" smtClean="0"/>
              <a:t>McFadden’s R-squared</a:t>
            </a:r>
          </a:p>
        </p:txBody>
      </p:sp>
      <p:pic>
        <p:nvPicPr>
          <p:cNvPr id="4" name="Picture 3"/>
          <p:cNvPicPr>
            <a:picLocks noChangeAspect="1"/>
          </p:cNvPicPr>
          <p:nvPr/>
        </p:nvPicPr>
        <p:blipFill>
          <a:blip r:embed="rId2"/>
          <a:stretch>
            <a:fillRect/>
          </a:stretch>
        </p:blipFill>
        <p:spPr>
          <a:xfrm>
            <a:off x="6910472" y="2092431"/>
            <a:ext cx="2381582" cy="876422"/>
          </a:xfrm>
          <a:prstGeom prst="rect">
            <a:avLst/>
          </a:prstGeom>
        </p:spPr>
      </p:pic>
      <p:pic>
        <p:nvPicPr>
          <p:cNvPr id="6" name="Picture 5"/>
          <p:cNvPicPr>
            <a:picLocks noChangeAspect="1"/>
          </p:cNvPicPr>
          <p:nvPr/>
        </p:nvPicPr>
        <p:blipFill>
          <a:blip r:embed="rId3"/>
          <a:stretch>
            <a:fillRect/>
          </a:stretch>
        </p:blipFill>
        <p:spPr>
          <a:xfrm>
            <a:off x="7156447" y="3408980"/>
            <a:ext cx="1943371" cy="933580"/>
          </a:xfrm>
          <a:prstGeom prst="rect">
            <a:avLst/>
          </a:prstGeom>
        </p:spPr>
      </p:pic>
      <p:pic>
        <p:nvPicPr>
          <p:cNvPr id="7" name="Picture 6"/>
          <p:cNvPicPr>
            <a:picLocks noChangeAspect="1"/>
          </p:cNvPicPr>
          <p:nvPr/>
        </p:nvPicPr>
        <p:blipFill>
          <a:blip r:embed="rId4"/>
          <a:stretch>
            <a:fillRect/>
          </a:stretch>
        </p:blipFill>
        <p:spPr>
          <a:xfrm>
            <a:off x="7156447" y="4782687"/>
            <a:ext cx="1857634" cy="771633"/>
          </a:xfrm>
          <a:prstGeom prst="rect">
            <a:avLst/>
          </a:prstGeom>
        </p:spPr>
      </p:pic>
    </p:spTree>
    <p:extLst>
      <p:ext uri="{BB962C8B-B14F-4D97-AF65-F5344CB8AC3E}">
        <p14:creationId xmlns:p14="http://schemas.microsoft.com/office/powerpoint/2010/main" val="1774550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30298" y="1280148"/>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893487" y="2209659"/>
            <a:ext cx="5676900" cy="2629041"/>
          </a:xfrm>
        </p:spPr>
        <p:txBody>
          <a:bodyPr/>
          <a:lstStyle/>
          <a:p>
            <a:pPr marL="114300" indent="0">
              <a:buNone/>
            </a:pPr>
            <a:r>
              <a:rPr lang="en-US" sz="3200" dirty="0"/>
              <a:t>What is a null deviance, and how does it differ from residual deviance in logistic regression?</a:t>
            </a:r>
            <a:endParaRPr lang="en-US" sz="3200" dirty="0"/>
          </a:p>
        </p:txBody>
      </p:sp>
      <p:pic>
        <p:nvPicPr>
          <p:cNvPr id="1026" name="Picture 2" descr="Everything You Need to Know About Logistic Regression - Spice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387" y="1661948"/>
            <a:ext cx="6054725" cy="4044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727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6541" y="1337612"/>
            <a:ext cx="5513094" cy="3635442"/>
          </a:xfrm>
        </p:spPr>
        <p:txBody>
          <a:bodyPr/>
          <a:lstStyle/>
          <a:p>
            <a:pPr>
              <a:spcBef>
                <a:spcPts val="600"/>
              </a:spcBef>
              <a:spcAft>
                <a:spcPts val="600"/>
              </a:spcAft>
            </a:pPr>
            <a:r>
              <a:rPr lang="en-US" sz="1800" dirty="0" smtClean="0">
                <a:solidFill>
                  <a:srgbClr val="FF0000"/>
                </a:solidFill>
              </a:rPr>
              <a:t>Deviance</a:t>
            </a:r>
            <a:r>
              <a:rPr lang="en-US" sz="1800" dirty="0" smtClean="0"/>
              <a:t> </a:t>
            </a:r>
            <a:r>
              <a:rPr lang="en-US" sz="1800" dirty="0"/>
              <a:t>is a measure of how well a model fits the data, and it is calculated based on the likelihood of the </a:t>
            </a:r>
            <a:r>
              <a:rPr lang="en-US" sz="1800" dirty="0" smtClean="0"/>
              <a:t>model.</a:t>
            </a:r>
          </a:p>
          <a:p>
            <a:pPr>
              <a:spcBef>
                <a:spcPts val="600"/>
              </a:spcBef>
              <a:spcAft>
                <a:spcPts val="600"/>
              </a:spcAft>
            </a:pPr>
            <a:r>
              <a:rPr lang="en-US" sz="1800" dirty="0">
                <a:solidFill>
                  <a:srgbClr val="FF0000"/>
                </a:solidFill>
              </a:rPr>
              <a:t>Null deviance </a:t>
            </a:r>
            <a:r>
              <a:rPr lang="en-US" sz="1800" dirty="0"/>
              <a:t>measures the goodness of fit of a model that includes only the </a:t>
            </a:r>
            <a:r>
              <a:rPr lang="en-US" sz="1800" dirty="0">
                <a:solidFill>
                  <a:srgbClr val="FF0000"/>
                </a:solidFill>
              </a:rPr>
              <a:t>intercept</a:t>
            </a:r>
            <a:r>
              <a:rPr lang="en-US" sz="1800" dirty="0"/>
              <a:t> </a:t>
            </a:r>
            <a:endParaRPr lang="en-US" sz="1800" dirty="0" smtClean="0"/>
          </a:p>
          <a:p>
            <a:pPr>
              <a:spcBef>
                <a:spcPts val="600"/>
              </a:spcBef>
              <a:spcAft>
                <a:spcPts val="600"/>
              </a:spcAft>
            </a:pPr>
            <a:r>
              <a:rPr lang="en-US" sz="1800" dirty="0"/>
              <a:t>A higher null deviance indicates a poorer fit of the null model, while a lower null deviance suggests that the intercept model provides a good baseline fit</a:t>
            </a:r>
            <a:endParaRPr lang="en-US" sz="1800" dirty="0" smtClean="0"/>
          </a:p>
        </p:txBody>
      </p:sp>
      <p:sp>
        <p:nvSpPr>
          <p:cNvPr id="3" name="Title 2"/>
          <p:cNvSpPr>
            <a:spLocks noGrp="1"/>
          </p:cNvSpPr>
          <p:nvPr>
            <p:ph type="title"/>
          </p:nvPr>
        </p:nvSpPr>
        <p:spPr>
          <a:xfrm>
            <a:off x="392167" y="421914"/>
            <a:ext cx="7573200" cy="763600"/>
          </a:xfrm>
        </p:spPr>
        <p:txBody>
          <a:bodyPr/>
          <a:lstStyle/>
          <a:p>
            <a:r>
              <a:rPr lang="en-US" dirty="0" smtClean="0"/>
              <a:t>Null-Deviance</a:t>
            </a:r>
            <a:endParaRPr lang="en-US" dirty="0"/>
          </a:p>
        </p:txBody>
      </p:sp>
      <p:sp>
        <p:nvSpPr>
          <p:cNvPr id="8" name="Subtitle 1"/>
          <p:cNvSpPr txBox="1">
            <a:spLocks/>
          </p:cNvSpPr>
          <p:nvPr/>
        </p:nvSpPr>
        <p:spPr>
          <a:xfrm>
            <a:off x="5683902" y="1337612"/>
            <a:ext cx="5513094" cy="3635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sz="1800" dirty="0">
                <a:solidFill>
                  <a:srgbClr val="FF0000"/>
                </a:solidFill>
              </a:rPr>
              <a:t>Residual deviance </a:t>
            </a:r>
            <a:r>
              <a:rPr lang="en-US" sz="1800" dirty="0"/>
              <a:t>measures the goodness of fit of the logistic regression model that includes the </a:t>
            </a:r>
            <a:r>
              <a:rPr lang="en-US" sz="1800" dirty="0">
                <a:solidFill>
                  <a:srgbClr val="FF0000"/>
                </a:solidFill>
              </a:rPr>
              <a:t>predictors</a:t>
            </a:r>
            <a:r>
              <a:rPr lang="en-US" sz="1800" dirty="0" smtClean="0"/>
              <a:t>.</a:t>
            </a:r>
          </a:p>
          <a:p>
            <a:pPr>
              <a:spcBef>
                <a:spcPts val="600"/>
              </a:spcBef>
              <a:spcAft>
                <a:spcPts val="600"/>
              </a:spcAft>
            </a:pPr>
            <a:r>
              <a:rPr lang="en-US" sz="1800" dirty="0" smtClean="0"/>
              <a:t> </a:t>
            </a:r>
            <a:r>
              <a:rPr lang="en-US" sz="1800" dirty="0"/>
              <a:t>It assesses how well the model with predictors explains the variation in the response variable compared to the saturated </a:t>
            </a:r>
            <a:r>
              <a:rPr lang="en-US" sz="1800" dirty="0" smtClean="0"/>
              <a:t>model</a:t>
            </a:r>
          </a:p>
          <a:p>
            <a:pPr>
              <a:spcBef>
                <a:spcPts val="600"/>
              </a:spcBef>
              <a:spcAft>
                <a:spcPts val="600"/>
              </a:spcAft>
            </a:pPr>
            <a:r>
              <a:rPr lang="en-US" sz="1800" dirty="0"/>
              <a:t>A lower residual deviance indicates that the model with predictors fits the data better than the null model. If the residual deviance is significantly lower than the null deviance, it suggests that the predictors contribute meaningfully to the model.</a:t>
            </a:r>
            <a:endParaRPr lang="en-US" sz="1800" kern="0" dirty="0" smtClean="0"/>
          </a:p>
        </p:txBody>
      </p:sp>
    </p:spTree>
    <p:extLst>
      <p:ext uri="{BB962C8B-B14F-4D97-AF65-F5344CB8AC3E}">
        <p14:creationId xmlns:p14="http://schemas.microsoft.com/office/powerpoint/2010/main" val="4139211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30298" y="1280148"/>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893487" y="2209659"/>
            <a:ext cx="5676900" cy="2629041"/>
          </a:xfrm>
        </p:spPr>
        <p:txBody>
          <a:bodyPr/>
          <a:lstStyle/>
          <a:p>
            <a:pPr marL="114300" indent="0">
              <a:buNone/>
            </a:pPr>
            <a:r>
              <a:rPr lang="en-US" sz="3200" dirty="0"/>
              <a:t>What is the Wald test in logistic regression, and when is it used?</a:t>
            </a:r>
            <a:endParaRPr lang="en-US" sz="3200" dirty="0"/>
          </a:p>
        </p:txBody>
      </p:sp>
      <p:pic>
        <p:nvPicPr>
          <p:cNvPr id="1026" name="Picture 2" descr="Everything You Need to Know About Logistic Regression - Spice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387" y="1661948"/>
            <a:ext cx="6054725" cy="4044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250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6541" y="1337612"/>
            <a:ext cx="5513094" cy="3635442"/>
          </a:xfrm>
        </p:spPr>
        <p:txBody>
          <a:bodyPr/>
          <a:lstStyle/>
          <a:p>
            <a:pPr>
              <a:spcBef>
                <a:spcPts val="600"/>
              </a:spcBef>
              <a:spcAft>
                <a:spcPts val="600"/>
              </a:spcAft>
            </a:pPr>
            <a:r>
              <a:rPr lang="en-US" sz="1800" dirty="0"/>
              <a:t>The </a:t>
            </a:r>
            <a:r>
              <a:rPr lang="en-US" sz="1800" dirty="0">
                <a:solidFill>
                  <a:srgbClr val="FF0000"/>
                </a:solidFill>
              </a:rPr>
              <a:t>Wald test </a:t>
            </a:r>
            <a:r>
              <a:rPr lang="en-US" sz="1800" dirty="0"/>
              <a:t>is a statistical test used in logistic regression to assess the significance of individual coefficients in the model. </a:t>
            </a:r>
            <a:endParaRPr lang="en-US" sz="1800" dirty="0" smtClean="0"/>
          </a:p>
          <a:p>
            <a:pPr>
              <a:spcBef>
                <a:spcPts val="600"/>
              </a:spcBef>
              <a:spcAft>
                <a:spcPts val="600"/>
              </a:spcAft>
            </a:pPr>
            <a:r>
              <a:rPr lang="en-US" sz="1800" dirty="0" smtClean="0"/>
              <a:t>It </a:t>
            </a:r>
            <a:r>
              <a:rPr lang="en-US" sz="1800" dirty="0"/>
              <a:t>helps determine whether a specific </a:t>
            </a:r>
            <a:r>
              <a:rPr lang="en-US" sz="1800" dirty="0">
                <a:solidFill>
                  <a:srgbClr val="FF0000"/>
                </a:solidFill>
              </a:rPr>
              <a:t>predictor</a:t>
            </a:r>
            <a:r>
              <a:rPr lang="en-US" sz="1800" dirty="0"/>
              <a:t> variable significantly contributes to the prediction of the dependent </a:t>
            </a:r>
            <a:r>
              <a:rPr lang="en-US" sz="1800" dirty="0" smtClean="0"/>
              <a:t>variable</a:t>
            </a:r>
          </a:p>
          <a:p>
            <a:pPr>
              <a:spcBef>
                <a:spcPts val="600"/>
              </a:spcBef>
              <a:spcAft>
                <a:spcPts val="600"/>
              </a:spcAft>
            </a:pPr>
            <a:r>
              <a:rPr lang="en-US" sz="1800" dirty="0"/>
              <a:t>The Wald test evaluates the null hypothesis that a specific coefficient (β) associated with a predictor variable is equal to zero</a:t>
            </a:r>
            <a:endParaRPr lang="en-US" sz="1800" dirty="0" smtClean="0"/>
          </a:p>
        </p:txBody>
      </p:sp>
      <p:sp>
        <p:nvSpPr>
          <p:cNvPr id="3" name="Title 2"/>
          <p:cNvSpPr>
            <a:spLocks noGrp="1"/>
          </p:cNvSpPr>
          <p:nvPr>
            <p:ph type="title"/>
          </p:nvPr>
        </p:nvSpPr>
        <p:spPr>
          <a:xfrm>
            <a:off x="392167" y="421914"/>
            <a:ext cx="7573200" cy="763600"/>
          </a:xfrm>
        </p:spPr>
        <p:txBody>
          <a:bodyPr/>
          <a:lstStyle/>
          <a:p>
            <a:r>
              <a:rPr lang="en-US" dirty="0" smtClean="0"/>
              <a:t>Wald Test</a:t>
            </a:r>
            <a:endParaRPr lang="en-US" dirty="0"/>
          </a:p>
        </p:txBody>
      </p:sp>
      <p:sp>
        <p:nvSpPr>
          <p:cNvPr id="8" name="Subtitle 1"/>
          <p:cNvSpPr txBox="1">
            <a:spLocks/>
          </p:cNvSpPr>
          <p:nvPr/>
        </p:nvSpPr>
        <p:spPr>
          <a:xfrm>
            <a:off x="5769635" y="2107633"/>
            <a:ext cx="5513094" cy="3635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sz="1800" dirty="0"/>
              <a:t>The test statistic follows a standard normal distribution under the null hypothesis. </a:t>
            </a:r>
            <a:endParaRPr lang="en-US" sz="1800" dirty="0" smtClean="0"/>
          </a:p>
          <a:p>
            <a:pPr>
              <a:spcBef>
                <a:spcPts val="600"/>
              </a:spcBef>
              <a:spcAft>
                <a:spcPts val="600"/>
              </a:spcAft>
            </a:pPr>
            <a:r>
              <a:rPr lang="en-US" sz="1800" dirty="0" smtClean="0"/>
              <a:t>A </a:t>
            </a:r>
            <a:r>
              <a:rPr lang="en-US" sz="1800" dirty="0"/>
              <a:t>large Wald statistic (and corresponding small p-value) indicates that the predictor variable is statistically significant in predicting the outcome variable, suggesting that changes in the predictor are associated with changes in the odds of the outcome.</a:t>
            </a:r>
            <a:endParaRPr lang="en-US" sz="1800" kern="0" dirty="0" smtClean="0"/>
          </a:p>
        </p:txBody>
      </p:sp>
      <p:pic>
        <p:nvPicPr>
          <p:cNvPr id="4" name="Picture 3"/>
          <p:cNvPicPr>
            <a:picLocks noChangeAspect="1"/>
          </p:cNvPicPr>
          <p:nvPr/>
        </p:nvPicPr>
        <p:blipFill>
          <a:blip r:embed="rId2"/>
          <a:stretch>
            <a:fillRect/>
          </a:stretch>
        </p:blipFill>
        <p:spPr>
          <a:xfrm>
            <a:off x="7131330" y="558934"/>
            <a:ext cx="2686438" cy="1557356"/>
          </a:xfrm>
          <a:prstGeom prst="rect">
            <a:avLst/>
          </a:prstGeom>
        </p:spPr>
      </p:pic>
    </p:spTree>
    <p:extLst>
      <p:ext uri="{BB962C8B-B14F-4D97-AF65-F5344CB8AC3E}">
        <p14:creationId xmlns:p14="http://schemas.microsoft.com/office/powerpoint/2010/main" val="24239975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30298" y="1280148"/>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893487" y="2209659"/>
            <a:ext cx="5676900" cy="2629041"/>
          </a:xfrm>
        </p:spPr>
        <p:txBody>
          <a:bodyPr/>
          <a:lstStyle/>
          <a:p>
            <a:pPr marL="114300" indent="0">
              <a:buNone/>
            </a:pPr>
            <a:r>
              <a:rPr lang="en-US" sz="3200" dirty="0"/>
              <a:t>What is the impact of outliers on logistic regression, and how can they be managed?</a:t>
            </a:r>
            <a:endParaRPr lang="en-US" sz="3200" dirty="0"/>
          </a:p>
        </p:txBody>
      </p:sp>
      <p:pic>
        <p:nvPicPr>
          <p:cNvPr id="1026" name="Picture 2" descr="Everything You Need to Know About Logistic Regression - Spice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387" y="1661948"/>
            <a:ext cx="6054725" cy="4044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6125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6541" y="1337611"/>
            <a:ext cx="5513094" cy="4966935"/>
          </a:xfrm>
        </p:spPr>
        <p:txBody>
          <a:bodyPr/>
          <a:lstStyle/>
          <a:p>
            <a:pPr>
              <a:spcBef>
                <a:spcPts val="600"/>
              </a:spcBef>
              <a:spcAft>
                <a:spcPts val="600"/>
              </a:spcAft>
            </a:pPr>
            <a:r>
              <a:rPr lang="en-US" sz="1800" dirty="0"/>
              <a:t>In logistic regression, outliers can distort the estimates of the coefficients, leading to unreliable </a:t>
            </a:r>
            <a:r>
              <a:rPr lang="en-US" sz="1800" dirty="0" smtClean="0"/>
              <a:t>predictions</a:t>
            </a:r>
          </a:p>
          <a:p>
            <a:pPr>
              <a:spcBef>
                <a:spcPts val="600"/>
              </a:spcBef>
              <a:spcAft>
                <a:spcPts val="600"/>
              </a:spcAft>
            </a:pPr>
            <a:r>
              <a:rPr lang="en-US" sz="1800" dirty="0"/>
              <a:t>Since logistic regression uses the </a:t>
            </a:r>
            <a:r>
              <a:rPr lang="en-US" sz="1800" dirty="0">
                <a:solidFill>
                  <a:srgbClr val="FF0000"/>
                </a:solidFill>
              </a:rPr>
              <a:t>maximum likelihood estimation </a:t>
            </a:r>
            <a:r>
              <a:rPr lang="en-US" sz="1800" dirty="0"/>
              <a:t>(MLE) method to find the best-fitting model, extreme values in the dataset can skew </a:t>
            </a:r>
            <a:r>
              <a:rPr lang="en-US" sz="1800" dirty="0">
                <a:solidFill>
                  <a:srgbClr val="FF0000"/>
                </a:solidFill>
              </a:rPr>
              <a:t>the likelihood surface</a:t>
            </a:r>
            <a:r>
              <a:rPr lang="en-US" sz="1800" dirty="0"/>
              <a:t>, ultimately affecting the model’s accuracy and </a:t>
            </a:r>
            <a:r>
              <a:rPr lang="en-US" sz="1800" dirty="0" smtClean="0"/>
              <a:t>interpretability</a:t>
            </a:r>
          </a:p>
          <a:p>
            <a:pPr>
              <a:spcBef>
                <a:spcPts val="600"/>
              </a:spcBef>
              <a:spcAft>
                <a:spcPts val="600"/>
              </a:spcAft>
            </a:pPr>
            <a:r>
              <a:rPr lang="en-US" sz="1800" b="1" dirty="0"/>
              <a:t>Identifying outliers</a:t>
            </a:r>
            <a:r>
              <a:rPr lang="en-US" sz="1800" dirty="0"/>
              <a:t> in logistic regression typically involves examining the residuals or using diagnostic measures such as Cook's distance, which indicates how much the fitted values change when a particular observation is removed</a:t>
            </a:r>
            <a:endParaRPr lang="en-US" sz="1800" dirty="0" smtClean="0"/>
          </a:p>
        </p:txBody>
      </p:sp>
      <p:sp>
        <p:nvSpPr>
          <p:cNvPr id="3" name="Title 2"/>
          <p:cNvSpPr>
            <a:spLocks noGrp="1"/>
          </p:cNvSpPr>
          <p:nvPr>
            <p:ph type="title"/>
          </p:nvPr>
        </p:nvSpPr>
        <p:spPr>
          <a:xfrm>
            <a:off x="392167" y="421914"/>
            <a:ext cx="7573200" cy="763600"/>
          </a:xfrm>
        </p:spPr>
        <p:txBody>
          <a:bodyPr/>
          <a:lstStyle/>
          <a:p>
            <a:r>
              <a:rPr lang="en-US" dirty="0" smtClean="0"/>
              <a:t>Outliers in Logistic Regression</a:t>
            </a:r>
            <a:endParaRPr lang="en-US" dirty="0"/>
          </a:p>
        </p:txBody>
      </p:sp>
      <p:sp>
        <p:nvSpPr>
          <p:cNvPr id="8" name="Subtitle 1"/>
          <p:cNvSpPr txBox="1">
            <a:spLocks/>
          </p:cNvSpPr>
          <p:nvPr/>
        </p:nvSpPr>
        <p:spPr>
          <a:xfrm>
            <a:off x="6523614" y="1185514"/>
            <a:ext cx="5513094" cy="3635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marL="114300" indent="0">
              <a:spcBef>
                <a:spcPts val="600"/>
              </a:spcBef>
              <a:spcAft>
                <a:spcPts val="600"/>
              </a:spcAft>
              <a:buNone/>
            </a:pPr>
            <a:r>
              <a:rPr lang="en-US" sz="1800" dirty="0" smtClean="0"/>
              <a:t>Manage outliers:</a:t>
            </a:r>
          </a:p>
          <a:p>
            <a:pPr>
              <a:spcBef>
                <a:spcPts val="600"/>
              </a:spcBef>
              <a:spcAft>
                <a:spcPts val="600"/>
              </a:spcAft>
              <a:buSzPct val="100000"/>
              <a:buFont typeface="+mj-lt"/>
              <a:buAutoNum type="arabicPeriod"/>
            </a:pPr>
            <a:r>
              <a:rPr lang="en-US" sz="1800" dirty="0" smtClean="0"/>
              <a:t>Data Transformation</a:t>
            </a:r>
          </a:p>
          <a:p>
            <a:pPr>
              <a:spcBef>
                <a:spcPts val="600"/>
              </a:spcBef>
              <a:spcAft>
                <a:spcPts val="600"/>
              </a:spcAft>
              <a:buSzPct val="100000"/>
              <a:buFont typeface="+mj-lt"/>
              <a:buAutoNum type="arabicPeriod"/>
            </a:pPr>
            <a:r>
              <a:rPr lang="en-US" sz="1800" kern="0" dirty="0" smtClean="0"/>
              <a:t>Huber regression</a:t>
            </a:r>
          </a:p>
          <a:p>
            <a:pPr>
              <a:spcBef>
                <a:spcPts val="600"/>
              </a:spcBef>
              <a:spcAft>
                <a:spcPts val="600"/>
              </a:spcAft>
              <a:buSzPct val="100000"/>
              <a:buFont typeface="+mj-lt"/>
              <a:buAutoNum type="arabicPeriod"/>
            </a:pPr>
            <a:r>
              <a:rPr lang="en-US" sz="1800" kern="0" dirty="0" smtClean="0"/>
              <a:t>Removing outliers</a:t>
            </a:r>
          </a:p>
          <a:p>
            <a:pPr>
              <a:spcBef>
                <a:spcPts val="600"/>
              </a:spcBef>
              <a:spcAft>
                <a:spcPts val="600"/>
              </a:spcAft>
              <a:buSzPct val="100000"/>
              <a:buFont typeface="+mj-lt"/>
              <a:buAutoNum type="arabicPeriod"/>
            </a:pPr>
            <a:r>
              <a:rPr lang="en-US" sz="1800" kern="0" dirty="0" smtClean="0"/>
              <a:t>Regularization</a:t>
            </a:r>
          </a:p>
          <a:p>
            <a:pPr>
              <a:spcBef>
                <a:spcPts val="600"/>
              </a:spcBef>
              <a:spcAft>
                <a:spcPts val="600"/>
              </a:spcAft>
              <a:buSzPct val="100000"/>
              <a:buFont typeface="+mj-lt"/>
              <a:buAutoNum type="arabicPeriod"/>
            </a:pPr>
            <a:r>
              <a:rPr lang="en-US" sz="1800" kern="0" dirty="0" smtClean="0"/>
              <a:t>Sensitivity Analysis</a:t>
            </a:r>
            <a:endParaRPr lang="en-US" sz="1800" kern="0" dirty="0" smtClean="0"/>
          </a:p>
        </p:txBody>
      </p:sp>
    </p:spTree>
    <p:extLst>
      <p:ext uri="{BB962C8B-B14F-4D97-AF65-F5344CB8AC3E}">
        <p14:creationId xmlns:p14="http://schemas.microsoft.com/office/powerpoint/2010/main" val="36828167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30298" y="1280148"/>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893487" y="2209659"/>
            <a:ext cx="5676900" cy="2629041"/>
          </a:xfrm>
        </p:spPr>
        <p:txBody>
          <a:bodyPr/>
          <a:lstStyle/>
          <a:p>
            <a:pPr marL="114300" indent="0">
              <a:buNone/>
            </a:pPr>
            <a:r>
              <a:rPr lang="en-US" sz="3200" dirty="0"/>
              <a:t>What preprocessing steps would you take before fitting a logistic regression model?</a:t>
            </a:r>
            <a:endParaRPr lang="en-US" sz="3200" dirty="0"/>
          </a:p>
        </p:txBody>
      </p:sp>
      <p:pic>
        <p:nvPicPr>
          <p:cNvPr id="1026" name="Picture 2" descr="Everything You Need to Know About Logistic Regression - Spice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0387" y="1661948"/>
            <a:ext cx="6054725" cy="4044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6903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6541" y="1337611"/>
            <a:ext cx="5513094" cy="4966935"/>
          </a:xfrm>
        </p:spPr>
        <p:txBody>
          <a:bodyPr/>
          <a:lstStyle/>
          <a:p>
            <a:pPr>
              <a:spcBef>
                <a:spcPts val="600"/>
              </a:spcBef>
              <a:spcAft>
                <a:spcPts val="600"/>
              </a:spcAft>
            </a:pPr>
            <a:r>
              <a:rPr lang="en-US" sz="1800" dirty="0" smtClean="0"/>
              <a:t>Data cleaning</a:t>
            </a:r>
          </a:p>
          <a:p>
            <a:pPr marL="617220">
              <a:spcBef>
                <a:spcPts val="600"/>
              </a:spcBef>
              <a:spcAft>
                <a:spcPts val="600"/>
              </a:spcAft>
              <a:buFont typeface="+mj-lt"/>
              <a:buAutoNum type="arabicPeriod"/>
            </a:pPr>
            <a:r>
              <a:rPr lang="en-US" sz="1800" dirty="0"/>
              <a:t>Handle Missing values</a:t>
            </a:r>
          </a:p>
          <a:p>
            <a:pPr marL="617220">
              <a:spcBef>
                <a:spcPts val="600"/>
              </a:spcBef>
              <a:spcAft>
                <a:spcPts val="600"/>
              </a:spcAft>
              <a:buFont typeface="+mj-lt"/>
              <a:buAutoNum type="arabicPeriod"/>
            </a:pPr>
            <a:r>
              <a:rPr lang="en-US" sz="1800" dirty="0"/>
              <a:t>Removing </a:t>
            </a:r>
            <a:r>
              <a:rPr lang="en-US" sz="1800" dirty="0" smtClean="0"/>
              <a:t>duplicates</a:t>
            </a:r>
          </a:p>
          <a:p>
            <a:pPr>
              <a:spcBef>
                <a:spcPts val="600"/>
              </a:spcBef>
              <a:spcAft>
                <a:spcPts val="600"/>
              </a:spcAft>
            </a:pPr>
            <a:r>
              <a:rPr lang="en-US" sz="1800" dirty="0" smtClean="0"/>
              <a:t>Encoding categorical variables</a:t>
            </a:r>
          </a:p>
          <a:p>
            <a:pPr>
              <a:spcBef>
                <a:spcPts val="600"/>
              </a:spcBef>
              <a:spcAft>
                <a:spcPts val="600"/>
              </a:spcAft>
            </a:pPr>
            <a:r>
              <a:rPr lang="en-US" sz="1800" dirty="0" smtClean="0"/>
              <a:t>Feature Scaling</a:t>
            </a:r>
          </a:p>
          <a:p>
            <a:pPr>
              <a:spcBef>
                <a:spcPts val="600"/>
              </a:spcBef>
              <a:spcAft>
                <a:spcPts val="600"/>
              </a:spcAft>
            </a:pPr>
            <a:r>
              <a:rPr lang="en-US" sz="1800" dirty="0" smtClean="0"/>
              <a:t>Handling class imbalance</a:t>
            </a:r>
          </a:p>
          <a:p>
            <a:pPr>
              <a:spcBef>
                <a:spcPts val="600"/>
              </a:spcBef>
              <a:spcAft>
                <a:spcPts val="600"/>
              </a:spcAft>
            </a:pPr>
            <a:r>
              <a:rPr lang="en-US" sz="1800" dirty="0" smtClean="0"/>
              <a:t>Outlier detection and treatment</a:t>
            </a:r>
          </a:p>
          <a:p>
            <a:pPr>
              <a:spcBef>
                <a:spcPts val="600"/>
              </a:spcBef>
              <a:spcAft>
                <a:spcPts val="600"/>
              </a:spcAft>
            </a:pPr>
            <a:r>
              <a:rPr lang="en-US" sz="1800" dirty="0" smtClean="0"/>
              <a:t>Train-Valid-Test split</a:t>
            </a:r>
          </a:p>
          <a:p>
            <a:pPr marL="560070" indent="-285750">
              <a:spcBef>
                <a:spcPts val="600"/>
              </a:spcBef>
              <a:spcAft>
                <a:spcPts val="600"/>
              </a:spcAft>
            </a:pPr>
            <a:endParaRPr lang="en-US" sz="1800" dirty="0" smtClean="0"/>
          </a:p>
        </p:txBody>
      </p:sp>
      <p:sp>
        <p:nvSpPr>
          <p:cNvPr id="3" name="Title 2"/>
          <p:cNvSpPr>
            <a:spLocks noGrp="1"/>
          </p:cNvSpPr>
          <p:nvPr>
            <p:ph type="title"/>
          </p:nvPr>
        </p:nvSpPr>
        <p:spPr>
          <a:xfrm>
            <a:off x="392167" y="421914"/>
            <a:ext cx="7573200" cy="763600"/>
          </a:xfrm>
        </p:spPr>
        <p:txBody>
          <a:bodyPr/>
          <a:lstStyle/>
          <a:p>
            <a:r>
              <a:rPr lang="en-US" dirty="0" smtClean="0"/>
              <a:t>Preprocessing steps</a:t>
            </a:r>
            <a:endParaRPr lang="en-US" dirty="0"/>
          </a:p>
        </p:txBody>
      </p:sp>
    </p:spTree>
    <p:extLst>
      <p:ext uri="{BB962C8B-B14F-4D97-AF65-F5344CB8AC3E}">
        <p14:creationId xmlns:p14="http://schemas.microsoft.com/office/powerpoint/2010/main" val="1730605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85141" y="1604312"/>
            <a:ext cx="5513094" cy="4542488"/>
          </a:xfrm>
        </p:spPr>
        <p:txBody>
          <a:bodyPr/>
          <a:lstStyle/>
          <a:p>
            <a:pPr>
              <a:spcBef>
                <a:spcPts val="600"/>
              </a:spcBef>
              <a:spcAft>
                <a:spcPts val="600"/>
              </a:spcAft>
            </a:pPr>
            <a:r>
              <a:rPr lang="en-US" sz="1800" dirty="0">
                <a:solidFill>
                  <a:srgbClr val="FF0000"/>
                </a:solidFill>
              </a:rPr>
              <a:t>Logistic regression </a:t>
            </a:r>
            <a:r>
              <a:rPr lang="en-US" sz="1800" dirty="0"/>
              <a:t>is a widely-used statistical method for binary classification tasks, meaning we typically use it to predict the </a:t>
            </a:r>
            <a:r>
              <a:rPr lang="en-US" sz="1800" dirty="0">
                <a:solidFill>
                  <a:srgbClr val="FF0000"/>
                </a:solidFill>
              </a:rPr>
              <a:t>likelihood of an outcome </a:t>
            </a:r>
            <a:r>
              <a:rPr lang="en-US" sz="1800" dirty="0"/>
              <a:t>belonging to one of two </a:t>
            </a:r>
            <a:r>
              <a:rPr lang="en-US" sz="1800" dirty="0" smtClean="0"/>
              <a:t>classes</a:t>
            </a:r>
          </a:p>
          <a:p>
            <a:pPr>
              <a:spcBef>
                <a:spcPts val="600"/>
              </a:spcBef>
              <a:spcAft>
                <a:spcPts val="600"/>
              </a:spcAft>
            </a:pPr>
            <a:r>
              <a:rPr lang="en-US" sz="1800" dirty="0"/>
              <a:t>For example, in business contexts, it might help us assess whether a customer is likely to churn or if a transaction is </a:t>
            </a:r>
            <a:r>
              <a:rPr lang="en-US" sz="1800" dirty="0" smtClean="0"/>
              <a:t>fraudulent.</a:t>
            </a:r>
          </a:p>
          <a:p>
            <a:pPr>
              <a:spcBef>
                <a:spcPts val="600"/>
              </a:spcBef>
              <a:spcAft>
                <a:spcPts val="600"/>
              </a:spcAft>
            </a:pPr>
            <a:r>
              <a:rPr lang="en-US" sz="1800" dirty="0" smtClean="0"/>
              <a:t>It’s </a:t>
            </a:r>
            <a:r>
              <a:rPr lang="en-US" sz="1800" dirty="0"/>
              <a:t>a type of generalized linear model that uses a logistic, or </a:t>
            </a:r>
            <a:r>
              <a:rPr lang="en-US" sz="1800" dirty="0">
                <a:solidFill>
                  <a:srgbClr val="FF0000"/>
                </a:solidFill>
              </a:rPr>
              <a:t>sigmoid</a:t>
            </a:r>
            <a:r>
              <a:rPr lang="en-US" sz="1800" dirty="0"/>
              <a:t>, function to map input values into a probability between 0 and 1, which makes it highly suitable for classification</a:t>
            </a:r>
            <a:endParaRPr lang="en-US" sz="1800" dirty="0"/>
          </a:p>
        </p:txBody>
      </p:sp>
      <p:sp>
        <p:nvSpPr>
          <p:cNvPr id="3" name="Title 2"/>
          <p:cNvSpPr>
            <a:spLocks noGrp="1"/>
          </p:cNvSpPr>
          <p:nvPr>
            <p:ph type="title"/>
          </p:nvPr>
        </p:nvSpPr>
        <p:spPr/>
        <p:txBody>
          <a:bodyPr/>
          <a:lstStyle/>
          <a:p>
            <a:r>
              <a:rPr lang="en-US" dirty="0"/>
              <a:t>What is </a:t>
            </a:r>
            <a:r>
              <a:rPr lang="en-US" dirty="0" smtClean="0"/>
              <a:t>logistic </a:t>
            </a:r>
            <a:r>
              <a:rPr lang="en-US" dirty="0"/>
              <a:t>regression?</a:t>
            </a:r>
            <a:br>
              <a:rPr lang="en-US" dirty="0"/>
            </a:br>
            <a:endParaRPr lang="en-US" dirty="0"/>
          </a:p>
        </p:txBody>
      </p:sp>
      <p:sp>
        <p:nvSpPr>
          <p:cNvPr id="4" name="Rectangle 3"/>
          <p:cNvSpPr/>
          <p:nvPr/>
        </p:nvSpPr>
        <p:spPr>
          <a:xfrm>
            <a:off x="6550325" y="880475"/>
            <a:ext cx="4672641" cy="1754326"/>
          </a:xfrm>
          <a:prstGeom prst="rect">
            <a:avLst/>
          </a:prstGeom>
          <a:noFill/>
          <a:ln>
            <a:noFill/>
          </a:ln>
        </p:spPr>
        <p:txBody>
          <a:bodyPr spcFirstLastPara="1" wrap="square" lIns="91425" tIns="91425" rIns="91425" bIns="91425" anchor="t" anchorCtr="0">
            <a:noAutofit/>
          </a:bodyPr>
          <a:lstStyle/>
          <a:p>
            <a:pPr marL="457200" marR="0" lvl="0" indent="-342900" algn="l" defTabSz="914400" rtl="0" eaLnBrk="1" fontAlgn="auto" latinLnBrk="0" hangingPunct="1">
              <a:lnSpc>
                <a:spcPct val="100000"/>
              </a:lnSpc>
              <a:spcBef>
                <a:spcPts val="600"/>
              </a:spcBef>
              <a:spcAft>
                <a:spcPts val="600"/>
              </a:spcAft>
              <a:buClr>
                <a:srgbClr val="3F3533"/>
              </a:buClr>
              <a:buSzPts val="1400"/>
              <a:buFont typeface="Montserrat"/>
              <a:buChar char="●"/>
              <a:tabLst/>
              <a:defRPr/>
            </a:pPr>
            <a:r>
              <a:rPr kumimoji="0" lang="en-US" sz="1800" b="0" i="0" u="none" strike="noStrike" kern="1200" cap="none" spc="0" normalizeH="0" baseline="0" noProof="0" dirty="0" smtClean="0">
                <a:ln>
                  <a:noFill/>
                </a:ln>
                <a:solidFill>
                  <a:srgbClr val="000000"/>
                </a:solidFill>
                <a:effectLst/>
                <a:uLnTx/>
                <a:uFillTx/>
                <a:latin typeface="Montserrat"/>
                <a:ea typeface="Montserrat"/>
                <a:cs typeface="Montserrat"/>
                <a:sym typeface="Montserrat"/>
              </a:rPr>
              <a:t>Mathematically</a:t>
            </a:r>
            <a:r>
              <a:rPr kumimoji="0" lang="en-US" sz="1800" b="0" i="0" u="none" strike="noStrike" kern="1200" cap="none" spc="0" normalizeH="0" baseline="0" noProof="0" dirty="0">
                <a:ln>
                  <a:noFill/>
                </a:ln>
                <a:solidFill>
                  <a:srgbClr val="000000"/>
                </a:solidFill>
                <a:effectLst/>
                <a:uLnTx/>
                <a:uFillTx/>
                <a:latin typeface="Montserrat"/>
                <a:ea typeface="Montserrat"/>
                <a:cs typeface="Montserrat"/>
                <a:sym typeface="Montserrat"/>
              </a:rPr>
              <a:t>, the line can be expressed as</a:t>
            </a:r>
          </a:p>
        </p:txBody>
      </p:sp>
      <p:sp>
        <p:nvSpPr>
          <p:cNvPr id="8" name="TextBox 7"/>
          <p:cNvSpPr txBox="1"/>
          <p:nvPr/>
        </p:nvSpPr>
        <p:spPr>
          <a:xfrm>
            <a:off x="6676845" y="2461800"/>
            <a:ext cx="5098211" cy="4031873"/>
          </a:xfrm>
          <a:prstGeom prst="rect">
            <a:avLst/>
          </a:prstGeom>
          <a:noFill/>
          <a:ln>
            <a:noFill/>
          </a:ln>
        </p:spPr>
        <p:txBody>
          <a:bodyPr spcFirstLastPara="1" wrap="square" lIns="91425" tIns="91425" rIns="91425" bIns="91425" anchor="t" anchorCtr="0">
            <a:noAutofit/>
          </a:bodyPr>
          <a:lstStyle>
            <a:defPPr>
              <a:defRPr lang="en-US"/>
            </a:defPPr>
            <a:lvl1pPr marL="457200" marR="0" lvl="0" indent="-342900" fontAlgn="auto">
              <a:lnSpc>
                <a:spcPct val="100000"/>
              </a:lnSpc>
              <a:spcBef>
                <a:spcPts val="600"/>
              </a:spcBef>
              <a:spcAft>
                <a:spcPts val="600"/>
              </a:spcAft>
              <a:buClr>
                <a:srgbClr val="3F3533"/>
              </a:buClr>
              <a:buSzPts val="1400"/>
              <a:buFont typeface="Montserrat"/>
              <a:buChar char="●"/>
              <a:tabLst/>
              <a:defRPr kumimoji="0" b="0" i="0" u="none" strike="noStrike" cap="none" spc="0" normalizeH="0" baseline="0">
                <a:ln>
                  <a:noFill/>
                </a:ln>
                <a:solidFill>
                  <a:srgbClr val="000000"/>
                </a:solidFill>
                <a:effectLst/>
                <a:uLnTx/>
                <a:uFillTx/>
                <a:latin typeface="Montserrat"/>
                <a:ea typeface="Montserrat"/>
                <a:cs typeface="Montserrat"/>
              </a:defRPr>
            </a:lvl1pPr>
          </a:lstStyle>
          <a:p>
            <a:r>
              <a:rPr lang="en-US" altLang="en-US" dirty="0" err="1"/>
              <a:t>x_i</a:t>
            </a:r>
            <a:r>
              <a:rPr lang="en-US" altLang="en-US" dirty="0"/>
              <a:t>​ are the feature values of a data point,</a:t>
            </a:r>
          </a:p>
          <a:p>
            <a:r>
              <a:rPr lang="en-US" altLang="en-US" dirty="0"/>
              <a:t>β_</a:t>
            </a:r>
            <a:r>
              <a:rPr lang="en-US" altLang="en-US" dirty="0" err="1"/>
              <a:t>i</a:t>
            </a:r>
            <a:r>
              <a:rPr lang="en-US" altLang="en-US" dirty="0"/>
              <a:t>​ are the model coefficients (weights),</a:t>
            </a:r>
          </a:p>
          <a:p>
            <a:r>
              <a:rPr lang="en-US" altLang="en-US" dirty="0"/>
              <a:t>β_0​ is the intercept term, which shifts the decision boundary </a:t>
            </a:r>
          </a:p>
        </p:txBody>
      </p:sp>
      <p:pic>
        <p:nvPicPr>
          <p:cNvPr id="6" name="Picture 5"/>
          <p:cNvPicPr>
            <a:picLocks noChangeAspect="1"/>
          </p:cNvPicPr>
          <p:nvPr/>
        </p:nvPicPr>
        <p:blipFill>
          <a:blip r:embed="rId2"/>
          <a:stretch>
            <a:fillRect/>
          </a:stretch>
        </p:blipFill>
        <p:spPr>
          <a:xfrm>
            <a:off x="7340366" y="1995010"/>
            <a:ext cx="3353268" cy="466790"/>
          </a:xfrm>
          <a:prstGeom prst="rect">
            <a:avLst/>
          </a:prstGeom>
        </p:spPr>
      </p:pic>
    </p:spTree>
    <p:extLst>
      <p:ext uri="{BB962C8B-B14F-4D97-AF65-F5344CB8AC3E}">
        <p14:creationId xmlns:p14="http://schemas.microsoft.com/office/powerpoint/2010/main" val="17704909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85141" y="1294935"/>
            <a:ext cx="5513094" cy="2000656"/>
          </a:xfrm>
        </p:spPr>
        <p:txBody>
          <a:bodyPr/>
          <a:lstStyle/>
          <a:p>
            <a:pPr>
              <a:spcBef>
                <a:spcPts val="600"/>
              </a:spcBef>
              <a:spcAft>
                <a:spcPts val="600"/>
              </a:spcAft>
            </a:pPr>
            <a:r>
              <a:rPr lang="en-US" sz="1800" dirty="0" smtClean="0">
                <a:solidFill>
                  <a:srgbClr val="FF0000"/>
                </a:solidFill>
              </a:rPr>
              <a:t>Sigmoid function</a:t>
            </a:r>
            <a:r>
              <a:rPr lang="en-US" sz="1800" dirty="0" smtClean="0"/>
              <a:t>: To </a:t>
            </a:r>
            <a:r>
              <a:rPr lang="en-US" sz="1800" dirty="0"/>
              <a:t>ensure that the output is a probability between 0 and 1, the linear combination </a:t>
            </a:r>
            <a:r>
              <a:rPr lang="en-US" sz="1800" dirty="0" smtClean="0"/>
              <a:t>z </a:t>
            </a:r>
            <a:r>
              <a:rPr lang="en-US" sz="1800" dirty="0"/>
              <a:t>is passed through the </a:t>
            </a:r>
            <a:r>
              <a:rPr lang="en-US" sz="1800" b="1" dirty="0"/>
              <a:t>sigmoid function</a:t>
            </a:r>
            <a:r>
              <a:rPr lang="en-US" sz="1800" dirty="0"/>
              <a:t>, which maps any real number to the range [0,1</a:t>
            </a:r>
            <a:r>
              <a:rPr lang="en-US" sz="1800" dirty="0" smtClean="0"/>
              <a:t>]</a:t>
            </a:r>
            <a:endParaRPr lang="en-US" sz="1800" dirty="0"/>
          </a:p>
        </p:txBody>
      </p:sp>
      <p:sp>
        <p:nvSpPr>
          <p:cNvPr id="3" name="Title 2"/>
          <p:cNvSpPr>
            <a:spLocks noGrp="1"/>
          </p:cNvSpPr>
          <p:nvPr>
            <p:ph type="title"/>
          </p:nvPr>
        </p:nvSpPr>
        <p:spPr/>
        <p:txBody>
          <a:bodyPr/>
          <a:lstStyle/>
          <a:p>
            <a:r>
              <a:rPr lang="en-US" dirty="0"/>
              <a:t>What is </a:t>
            </a:r>
            <a:r>
              <a:rPr lang="en-US" dirty="0" smtClean="0"/>
              <a:t>logistic </a:t>
            </a:r>
            <a:r>
              <a:rPr lang="en-US" dirty="0"/>
              <a:t>regression?</a:t>
            </a:r>
            <a:br>
              <a:rPr lang="en-US" dirty="0"/>
            </a:br>
            <a:endParaRPr lang="en-US" dirty="0"/>
          </a:p>
        </p:txBody>
      </p:sp>
      <p:pic>
        <p:nvPicPr>
          <p:cNvPr id="5" name="Picture 4"/>
          <p:cNvPicPr>
            <a:picLocks noChangeAspect="1"/>
          </p:cNvPicPr>
          <p:nvPr/>
        </p:nvPicPr>
        <p:blipFill>
          <a:blip r:embed="rId2"/>
          <a:stretch>
            <a:fillRect/>
          </a:stretch>
        </p:blipFill>
        <p:spPr>
          <a:xfrm>
            <a:off x="1589414" y="2866346"/>
            <a:ext cx="3304548" cy="1285932"/>
          </a:xfrm>
          <a:prstGeom prst="rect">
            <a:avLst/>
          </a:prstGeom>
        </p:spPr>
      </p:pic>
      <p:sp>
        <p:nvSpPr>
          <p:cNvPr id="9" name="Subtitle 1"/>
          <p:cNvSpPr txBox="1">
            <a:spLocks/>
          </p:cNvSpPr>
          <p:nvPr/>
        </p:nvSpPr>
        <p:spPr>
          <a:xfrm>
            <a:off x="6307294" y="715312"/>
            <a:ext cx="5513094" cy="4542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sz="1800" dirty="0" smtClean="0">
                <a:solidFill>
                  <a:srgbClr val="FF0000"/>
                </a:solidFill>
              </a:rPr>
              <a:t>Optimization</a:t>
            </a:r>
            <a:r>
              <a:rPr lang="en-US" sz="1800" dirty="0" smtClean="0"/>
              <a:t>: The </a:t>
            </a:r>
            <a:r>
              <a:rPr lang="en-US" sz="1800" dirty="0"/>
              <a:t>goal is to minimize the total cost over all training examples by adjusting the coefficients</a:t>
            </a:r>
            <a:endParaRPr lang="en-US" sz="1800" kern="0" dirty="0"/>
          </a:p>
        </p:txBody>
      </p:sp>
      <p:pic>
        <p:nvPicPr>
          <p:cNvPr id="7" name="Picture 6"/>
          <p:cNvPicPr>
            <a:picLocks noChangeAspect="1"/>
          </p:cNvPicPr>
          <p:nvPr/>
        </p:nvPicPr>
        <p:blipFill>
          <a:blip r:embed="rId3"/>
          <a:stretch>
            <a:fillRect/>
          </a:stretch>
        </p:blipFill>
        <p:spPr>
          <a:xfrm>
            <a:off x="565176" y="5471521"/>
            <a:ext cx="5772301" cy="899913"/>
          </a:xfrm>
          <a:prstGeom prst="rect">
            <a:avLst/>
          </a:prstGeom>
        </p:spPr>
      </p:pic>
      <p:pic>
        <p:nvPicPr>
          <p:cNvPr id="10" name="Picture 9"/>
          <p:cNvPicPr>
            <a:picLocks noChangeAspect="1"/>
          </p:cNvPicPr>
          <p:nvPr/>
        </p:nvPicPr>
        <p:blipFill>
          <a:blip r:embed="rId4"/>
          <a:stretch>
            <a:fillRect/>
          </a:stretch>
        </p:blipFill>
        <p:spPr>
          <a:xfrm>
            <a:off x="6584985" y="2004544"/>
            <a:ext cx="4957711" cy="1409700"/>
          </a:xfrm>
          <a:prstGeom prst="rect">
            <a:avLst/>
          </a:prstGeom>
        </p:spPr>
      </p:pic>
      <p:sp>
        <p:nvSpPr>
          <p:cNvPr id="13" name="Subtitle 1"/>
          <p:cNvSpPr txBox="1">
            <a:spLocks/>
          </p:cNvSpPr>
          <p:nvPr/>
        </p:nvSpPr>
        <p:spPr>
          <a:xfrm>
            <a:off x="358557" y="3875556"/>
            <a:ext cx="5742118" cy="1957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sz="1800" dirty="0" smtClean="0">
                <a:solidFill>
                  <a:srgbClr val="FF0000"/>
                </a:solidFill>
              </a:rPr>
              <a:t>Cost function</a:t>
            </a:r>
            <a:r>
              <a:rPr lang="en-US" sz="1800" dirty="0" smtClean="0"/>
              <a:t>: Logistic regression uses a cost function called </a:t>
            </a:r>
            <a:r>
              <a:rPr lang="en-US" sz="1800" b="1" dirty="0" smtClean="0"/>
              <a:t>log loss</a:t>
            </a:r>
            <a:r>
              <a:rPr lang="en-US" sz="1800" dirty="0" smtClean="0"/>
              <a:t> or </a:t>
            </a:r>
            <a:r>
              <a:rPr lang="en-US" sz="1800" b="1" dirty="0" smtClean="0"/>
              <a:t>binary cross-entropy</a:t>
            </a:r>
            <a:r>
              <a:rPr lang="en-US" sz="1800" dirty="0" smtClean="0"/>
              <a:t> to quantify the difference between predicted and actual outcomes. The cost for a single data point is:</a:t>
            </a:r>
            <a:endParaRPr lang="en-US" sz="1800" kern="0" dirty="0" smtClean="0"/>
          </a:p>
        </p:txBody>
      </p:sp>
    </p:spTree>
    <p:extLst>
      <p:ext uri="{BB962C8B-B14F-4D97-AF65-F5344CB8AC3E}">
        <p14:creationId xmlns:p14="http://schemas.microsoft.com/office/powerpoint/2010/main" val="678095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94641" y="1058212"/>
            <a:ext cx="5513094" cy="4542488"/>
          </a:xfrm>
        </p:spPr>
        <p:txBody>
          <a:bodyPr/>
          <a:lstStyle/>
          <a:p>
            <a:pPr>
              <a:spcBef>
                <a:spcPts val="600"/>
              </a:spcBef>
              <a:spcAft>
                <a:spcPts val="600"/>
              </a:spcAft>
            </a:pPr>
            <a:r>
              <a:rPr lang="en-US" sz="1800" dirty="0" smtClean="0"/>
              <a:t>Training </a:t>
            </a:r>
            <a:r>
              <a:rPr lang="en-US" sz="1800" dirty="0"/>
              <a:t>logistic regression involves finding the </a:t>
            </a:r>
            <a:r>
              <a:rPr lang="en-US" sz="1800" dirty="0">
                <a:solidFill>
                  <a:srgbClr val="FF0000"/>
                </a:solidFill>
              </a:rPr>
              <a:t>best set of coefficients </a:t>
            </a:r>
            <a:r>
              <a:rPr lang="en-US" sz="1800" dirty="0"/>
              <a:t>(weights) for each input feature that maximizes the likelihood of correctly classifying the outcomes</a:t>
            </a:r>
            <a:r>
              <a:rPr lang="en-US" sz="1800" dirty="0" smtClean="0"/>
              <a:t>.</a:t>
            </a:r>
          </a:p>
          <a:p>
            <a:pPr>
              <a:spcBef>
                <a:spcPts val="600"/>
              </a:spcBef>
              <a:spcAft>
                <a:spcPts val="600"/>
              </a:spcAft>
            </a:pPr>
            <a:r>
              <a:rPr lang="en-US" sz="1800" dirty="0" smtClean="0"/>
              <a:t>This </a:t>
            </a:r>
            <a:r>
              <a:rPr lang="en-US" sz="1800" dirty="0"/>
              <a:t>is done through a process called </a:t>
            </a:r>
            <a:r>
              <a:rPr lang="en-US" sz="1800" i="1" dirty="0">
                <a:solidFill>
                  <a:srgbClr val="FF0000"/>
                </a:solidFill>
              </a:rPr>
              <a:t>maximum likelihood estimation</a:t>
            </a:r>
            <a:r>
              <a:rPr lang="en-US" sz="1800" dirty="0">
                <a:solidFill>
                  <a:srgbClr val="FF0000"/>
                </a:solidFill>
              </a:rPr>
              <a:t> </a:t>
            </a:r>
            <a:r>
              <a:rPr lang="en-US" sz="1800" dirty="0"/>
              <a:t>(MLE</a:t>
            </a:r>
            <a:r>
              <a:rPr lang="en-US" sz="1800" dirty="0" smtClean="0"/>
              <a:t>]</a:t>
            </a:r>
          </a:p>
          <a:p>
            <a:pPr>
              <a:spcBef>
                <a:spcPts val="600"/>
              </a:spcBef>
              <a:spcAft>
                <a:spcPts val="600"/>
              </a:spcAft>
            </a:pPr>
            <a:r>
              <a:rPr lang="en-US" sz="1800" dirty="0"/>
              <a:t>Each data point is passed through a </a:t>
            </a:r>
            <a:r>
              <a:rPr lang="en-US" sz="1800" dirty="0">
                <a:solidFill>
                  <a:srgbClr val="FF0000"/>
                </a:solidFill>
              </a:rPr>
              <a:t>logistic function</a:t>
            </a:r>
            <a:r>
              <a:rPr lang="en-US" sz="1800" dirty="0"/>
              <a:t>, which maps the linear combination of weights and features to a probability </a:t>
            </a:r>
            <a:r>
              <a:rPr lang="en-US" sz="1800" dirty="0" smtClean="0"/>
              <a:t>value</a:t>
            </a:r>
          </a:p>
          <a:p>
            <a:pPr>
              <a:spcBef>
                <a:spcPts val="600"/>
              </a:spcBef>
              <a:spcAft>
                <a:spcPts val="600"/>
              </a:spcAft>
            </a:pPr>
            <a:r>
              <a:rPr lang="en-US" sz="1800" dirty="0"/>
              <a:t>We then calculate the likelihood of the predicted probability given the true class labels</a:t>
            </a:r>
            <a:endParaRPr lang="en-US" sz="1800" dirty="0"/>
          </a:p>
        </p:txBody>
      </p:sp>
      <p:sp>
        <p:nvSpPr>
          <p:cNvPr id="3" name="Title 2"/>
          <p:cNvSpPr>
            <a:spLocks noGrp="1"/>
          </p:cNvSpPr>
          <p:nvPr>
            <p:ph type="title"/>
          </p:nvPr>
        </p:nvSpPr>
        <p:spPr>
          <a:xfrm>
            <a:off x="392167" y="421914"/>
            <a:ext cx="7573200" cy="763600"/>
          </a:xfrm>
        </p:spPr>
        <p:txBody>
          <a:bodyPr/>
          <a:lstStyle/>
          <a:p>
            <a:r>
              <a:rPr lang="en-US" dirty="0"/>
              <a:t>L</a:t>
            </a:r>
            <a:r>
              <a:rPr lang="en-US" dirty="0" smtClean="0"/>
              <a:t>ogistic regression Training</a:t>
            </a:r>
            <a:r>
              <a:rPr lang="en-US" dirty="0"/>
              <a:t/>
            </a:r>
            <a:br>
              <a:rPr lang="en-US" dirty="0"/>
            </a:br>
            <a:endParaRPr lang="en-US" dirty="0"/>
          </a:p>
        </p:txBody>
      </p:sp>
      <p:sp>
        <p:nvSpPr>
          <p:cNvPr id="9" name="Subtitle 1"/>
          <p:cNvSpPr txBox="1">
            <a:spLocks/>
          </p:cNvSpPr>
          <p:nvPr/>
        </p:nvSpPr>
        <p:spPr>
          <a:xfrm>
            <a:off x="6307294" y="715312"/>
            <a:ext cx="5513094" cy="29295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sz="1800" dirty="0"/>
              <a:t>Using optimization algorithms like gradient descent, we adjust the coefficients iteratively to maximize the likelihood</a:t>
            </a:r>
            <a:r>
              <a:rPr lang="en-US" sz="1800" dirty="0" smtClean="0"/>
              <a:t>.</a:t>
            </a:r>
          </a:p>
          <a:p>
            <a:pPr>
              <a:spcBef>
                <a:spcPts val="600"/>
              </a:spcBef>
              <a:spcAft>
                <a:spcPts val="600"/>
              </a:spcAft>
            </a:pPr>
            <a:r>
              <a:rPr lang="en-US" sz="1800" dirty="0" smtClean="0"/>
              <a:t> </a:t>
            </a:r>
            <a:r>
              <a:rPr lang="en-US" sz="1800" dirty="0"/>
              <a:t>The goal is to minimize the difference between the predicted probability and the actual outcome.</a:t>
            </a:r>
            <a:endParaRPr lang="en-US" sz="1800" kern="0" dirty="0"/>
          </a:p>
        </p:txBody>
      </p:sp>
    </p:spTree>
    <p:extLst>
      <p:ext uri="{BB962C8B-B14F-4D97-AF65-F5344CB8AC3E}">
        <p14:creationId xmlns:p14="http://schemas.microsoft.com/office/powerpoint/2010/main" val="1190111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 name="Subtitle 5"/>
          <p:cNvSpPr>
            <a:spLocks noGrp="1"/>
          </p:cNvSpPr>
          <p:nvPr>
            <p:ph type="subTitle" idx="1"/>
          </p:nvPr>
        </p:nvSpPr>
        <p:spPr>
          <a:xfrm>
            <a:off x="0" y="1907632"/>
            <a:ext cx="6146800" cy="3023310"/>
          </a:xfrm>
          <a:noFill/>
          <a:ln>
            <a:noFill/>
          </a:ln>
        </p:spPr>
        <p:txBody>
          <a:bodyPr spcFirstLastPara="1" wrap="square" lIns="91425" tIns="91425" rIns="91425" bIns="91425" anchor="t" anchorCtr="0">
            <a:noAutofit/>
          </a:bodyPr>
          <a:lstStyle/>
          <a:p>
            <a:pPr marL="114300" indent="0">
              <a:buNone/>
            </a:pPr>
            <a:r>
              <a:rPr lang="en-US" sz="3200" dirty="0"/>
              <a:t> </a:t>
            </a:r>
            <a:r>
              <a:rPr lang="en-US" sz="3200" dirty="0"/>
              <a:t>Can you explain the logistic function (sigmoid function) used in logistic regression? </a:t>
            </a:r>
          </a:p>
        </p:txBody>
      </p:sp>
      <p:sp>
        <p:nvSpPr>
          <p:cNvPr id="3" name="Title 2"/>
          <p:cNvSpPr>
            <a:spLocks noGrp="1"/>
          </p:cNvSpPr>
          <p:nvPr>
            <p:ph type="title"/>
          </p:nvPr>
        </p:nvSpPr>
        <p:spPr>
          <a:xfrm>
            <a:off x="2626337" y="973204"/>
            <a:ext cx="2076904" cy="763600"/>
          </a:xfrm>
        </p:spPr>
        <p:txBody>
          <a:bodyPr/>
          <a:lstStyle/>
          <a:p>
            <a:r>
              <a:rPr lang="en-US" dirty="0" smtClean="0"/>
              <a:t>Question</a:t>
            </a:r>
            <a:endParaRPr lang="en-US" dirty="0"/>
          </a:p>
        </p:txBody>
      </p:sp>
      <p:pic>
        <p:nvPicPr>
          <p:cNvPr id="1026" name="Picture 2" descr="Everything You Need to Know About Logistic Regression - Spice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777" y="1582018"/>
            <a:ext cx="6054725" cy="4044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587276"/>
      </p:ext>
    </p:extLst>
  </p:cSld>
  <p:clrMapOvr>
    <a:overrideClrMapping bg1="lt1" tx1="dk1" bg2="dk2" tx2="lt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94641" y="1058212"/>
            <a:ext cx="5513094" cy="2586688"/>
          </a:xfrm>
        </p:spPr>
        <p:txBody>
          <a:bodyPr/>
          <a:lstStyle/>
          <a:p>
            <a:pPr>
              <a:spcBef>
                <a:spcPts val="600"/>
              </a:spcBef>
              <a:spcAft>
                <a:spcPts val="600"/>
              </a:spcAft>
            </a:pPr>
            <a:r>
              <a:rPr lang="en-US" sz="1800" dirty="0" smtClean="0"/>
              <a:t>The </a:t>
            </a:r>
            <a:r>
              <a:rPr lang="en-US" sz="1800" dirty="0"/>
              <a:t>logistic function, often called the sigmoid function, is central to logistic regression. </a:t>
            </a:r>
            <a:endParaRPr lang="en-US" sz="1800" dirty="0" smtClean="0"/>
          </a:p>
          <a:p>
            <a:pPr>
              <a:spcBef>
                <a:spcPts val="600"/>
              </a:spcBef>
              <a:spcAft>
                <a:spcPts val="600"/>
              </a:spcAft>
            </a:pPr>
            <a:r>
              <a:rPr lang="en-US" sz="1800" dirty="0" smtClean="0"/>
              <a:t>It's </a:t>
            </a:r>
            <a:r>
              <a:rPr lang="en-US" sz="1800" dirty="0"/>
              <a:t>what allows us to transform a linear equation, which could produce any real number as output, into a probability between 0 and 1, which is ideal for classification </a:t>
            </a:r>
            <a:r>
              <a:rPr lang="en-US" sz="1800" dirty="0" smtClean="0"/>
              <a:t>tasks</a:t>
            </a:r>
          </a:p>
        </p:txBody>
      </p:sp>
      <p:sp>
        <p:nvSpPr>
          <p:cNvPr id="3" name="Title 2"/>
          <p:cNvSpPr>
            <a:spLocks noGrp="1"/>
          </p:cNvSpPr>
          <p:nvPr>
            <p:ph type="title"/>
          </p:nvPr>
        </p:nvSpPr>
        <p:spPr>
          <a:xfrm>
            <a:off x="392167" y="421914"/>
            <a:ext cx="7573200" cy="763600"/>
          </a:xfrm>
        </p:spPr>
        <p:txBody>
          <a:bodyPr/>
          <a:lstStyle/>
          <a:p>
            <a:r>
              <a:rPr lang="en-US" dirty="0"/>
              <a:t>L</a:t>
            </a:r>
            <a:r>
              <a:rPr lang="en-US" dirty="0" smtClean="0"/>
              <a:t>ogistic regression-Sigmoid</a:t>
            </a:r>
            <a:r>
              <a:rPr lang="en-US" dirty="0"/>
              <a:t/>
            </a:r>
            <a:br>
              <a:rPr lang="en-US" dirty="0"/>
            </a:br>
            <a:endParaRPr lang="en-US" dirty="0"/>
          </a:p>
        </p:txBody>
      </p:sp>
      <p:sp>
        <p:nvSpPr>
          <p:cNvPr id="9" name="Subtitle 1"/>
          <p:cNvSpPr txBox="1">
            <a:spLocks/>
          </p:cNvSpPr>
          <p:nvPr/>
        </p:nvSpPr>
        <p:spPr>
          <a:xfrm>
            <a:off x="6307294" y="715312"/>
            <a:ext cx="5513094" cy="46948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1"/>
              </a:buClr>
              <a:buSzPts val="1400"/>
              <a:buFont typeface="Montserrat"/>
              <a:buChar char="●"/>
              <a:defRPr sz="1867"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Char char="■"/>
              <a:defRPr sz="1867" b="0" i="0" u="none" strike="noStrike" cap="none">
                <a:solidFill>
                  <a:schemeClr val="dk2"/>
                </a:solidFill>
                <a:latin typeface="Montserrat"/>
                <a:ea typeface="Montserrat"/>
                <a:cs typeface="Montserrat"/>
                <a:sym typeface="Montserrat"/>
              </a:defRPr>
            </a:lvl9pPr>
          </a:lstStyle>
          <a:p>
            <a:pPr>
              <a:spcBef>
                <a:spcPts val="600"/>
              </a:spcBef>
              <a:spcAft>
                <a:spcPts val="600"/>
              </a:spcAft>
            </a:pPr>
            <a:r>
              <a:rPr lang="en-US" sz="1800" dirty="0"/>
              <a:t>The sigmoid curve is an </a:t>
            </a:r>
            <a:r>
              <a:rPr lang="en-US" sz="1800" dirty="0">
                <a:solidFill>
                  <a:srgbClr val="FF0000"/>
                </a:solidFill>
              </a:rPr>
              <a:t>S-shaped</a:t>
            </a:r>
            <a:r>
              <a:rPr lang="en-US" sz="1800" dirty="0"/>
              <a:t>, continuous curve that maps any real number into the range [0, 1</a:t>
            </a:r>
            <a:r>
              <a:rPr lang="en-US" sz="1800" dirty="0" smtClean="0"/>
              <a:t>].</a:t>
            </a:r>
          </a:p>
          <a:p>
            <a:pPr>
              <a:spcBef>
                <a:spcPts val="600"/>
              </a:spcBef>
              <a:spcAft>
                <a:spcPts val="600"/>
              </a:spcAft>
            </a:pPr>
            <a:r>
              <a:rPr lang="en-US" sz="1800" kern="0" dirty="0" smtClean="0"/>
              <a:t>When z=0, </a:t>
            </a:r>
            <a:r>
              <a:rPr lang="en-US" sz="1800" kern="0" dirty="0"/>
              <a:t>the output of the sigmoid function is 0.5, meaning the model is uncertain between the two classes.</a:t>
            </a:r>
          </a:p>
          <a:p>
            <a:pPr>
              <a:spcBef>
                <a:spcPts val="600"/>
              </a:spcBef>
              <a:spcAft>
                <a:spcPts val="600"/>
              </a:spcAft>
            </a:pPr>
            <a:r>
              <a:rPr lang="en-US" sz="1800" kern="0" dirty="0"/>
              <a:t>As </a:t>
            </a:r>
            <a:r>
              <a:rPr lang="en-US" sz="1800" kern="0" dirty="0" smtClean="0"/>
              <a:t>z </a:t>
            </a:r>
            <a:r>
              <a:rPr lang="en-US" sz="1800" kern="0" dirty="0"/>
              <a:t>becomes large and positive, the sigmoid output approaches 1, indicating high confidence in one class.</a:t>
            </a:r>
          </a:p>
          <a:p>
            <a:pPr>
              <a:spcBef>
                <a:spcPts val="600"/>
              </a:spcBef>
              <a:spcAft>
                <a:spcPts val="600"/>
              </a:spcAft>
            </a:pPr>
            <a:r>
              <a:rPr lang="en-US" sz="1800" kern="0" dirty="0"/>
              <a:t>As </a:t>
            </a:r>
            <a:r>
              <a:rPr lang="en-US" sz="1800" kern="0" dirty="0" smtClean="0"/>
              <a:t>z </a:t>
            </a:r>
            <a:r>
              <a:rPr lang="en-US" sz="1800" kern="0" dirty="0"/>
              <a:t>becomes large and negative, the output approaches 0, indicating high confidence in the opposite class. </a:t>
            </a:r>
          </a:p>
          <a:p>
            <a:pPr>
              <a:spcBef>
                <a:spcPts val="600"/>
              </a:spcBef>
              <a:spcAft>
                <a:spcPts val="600"/>
              </a:spcAft>
            </a:pPr>
            <a:endParaRPr lang="en-US" sz="1800" kern="0" dirty="0"/>
          </a:p>
        </p:txBody>
      </p:sp>
      <p:pic>
        <p:nvPicPr>
          <p:cNvPr id="5" name="Picture 4"/>
          <p:cNvPicPr>
            <a:picLocks noChangeAspect="1"/>
          </p:cNvPicPr>
          <p:nvPr/>
        </p:nvPicPr>
        <p:blipFill>
          <a:blip r:embed="rId2"/>
          <a:stretch>
            <a:fillRect/>
          </a:stretch>
        </p:blipFill>
        <p:spPr>
          <a:xfrm>
            <a:off x="1100693" y="3844246"/>
            <a:ext cx="3304548" cy="1285932"/>
          </a:xfrm>
          <a:prstGeom prst="rect">
            <a:avLst/>
          </a:prstGeom>
        </p:spPr>
      </p:pic>
    </p:spTree>
    <p:extLst>
      <p:ext uri="{BB962C8B-B14F-4D97-AF65-F5344CB8AC3E}">
        <p14:creationId xmlns:p14="http://schemas.microsoft.com/office/powerpoint/2010/main" val="25108740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34317" y="1378018"/>
            <a:ext cx="2076904" cy="763600"/>
          </a:xfrm>
        </p:spPr>
        <p:txBody>
          <a:bodyPr/>
          <a:lstStyle/>
          <a:p>
            <a:r>
              <a:rPr lang="en-US" dirty="0" smtClean="0"/>
              <a:t>Question</a:t>
            </a:r>
            <a:endParaRPr lang="en-US" dirty="0"/>
          </a:p>
        </p:txBody>
      </p:sp>
      <p:sp>
        <p:nvSpPr>
          <p:cNvPr id="6" name="Subtitle 5"/>
          <p:cNvSpPr>
            <a:spLocks noGrp="1"/>
          </p:cNvSpPr>
          <p:nvPr>
            <p:ph type="subTitle" idx="1"/>
          </p:nvPr>
        </p:nvSpPr>
        <p:spPr>
          <a:xfrm>
            <a:off x="203200" y="2166218"/>
            <a:ext cx="7454500" cy="785205"/>
          </a:xfrm>
          <a:noFill/>
          <a:ln>
            <a:noFill/>
          </a:ln>
        </p:spPr>
        <p:txBody>
          <a:bodyPr spcFirstLastPara="1" wrap="square" lIns="91425" tIns="91425" rIns="91425" bIns="91425" anchor="t" anchorCtr="0">
            <a:noAutofit/>
          </a:bodyPr>
          <a:lstStyle/>
          <a:p>
            <a:pPr marL="114300" indent="0">
              <a:buNone/>
            </a:pPr>
            <a:r>
              <a:rPr lang="en-US" sz="3200" dirty="0"/>
              <a:t> </a:t>
            </a:r>
            <a:r>
              <a:rPr lang="en-US" sz="3200" dirty="0"/>
              <a:t>What are the key assumptions underlying logistic regression? </a:t>
            </a:r>
          </a:p>
        </p:txBody>
      </p:sp>
      <p:pic>
        <p:nvPicPr>
          <p:cNvPr id="1026" name="Picture 2" descr="Everything You Need to Know About Logistic Regression - Spice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2337" y="1759818"/>
            <a:ext cx="6054725" cy="4044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8717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56541" y="1337612"/>
            <a:ext cx="5513094" cy="2586688"/>
          </a:xfrm>
        </p:spPr>
        <p:txBody>
          <a:bodyPr/>
          <a:lstStyle/>
          <a:p>
            <a:pPr>
              <a:spcBef>
                <a:spcPts val="600"/>
              </a:spcBef>
              <a:spcAft>
                <a:spcPts val="600"/>
              </a:spcAft>
            </a:pPr>
            <a:r>
              <a:rPr lang="en-US" sz="1800" dirty="0" smtClean="0"/>
              <a:t>Dependent variable has binary outcome</a:t>
            </a:r>
          </a:p>
          <a:p>
            <a:pPr>
              <a:spcBef>
                <a:spcPts val="600"/>
              </a:spcBef>
              <a:spcAft>
                <a:spcPts val="600"/>
              </a:spcAft>
            </a:pPr>
            <a:r>
              <a:rPr lang="en-US" sz="1800" dirty="0" smtClean="0"/>
              <a:t>There exists a linear relationship between the independent variable and the log-odds of dependent variable</a:t>
            </a:r>
          </a:p>
          <a:p>
            <a:pPr>
              <a:spcBef>
                <a:spcPts val="600"/>
              </a:spcBef>
              <a:spcAft>
                <a:spcPts val="600"/>
              </a:spcAft>
            </a:pPr>
            <a:r>
              <a:rPr lang="en-US" sz="1800" dirty="0" smtClean="0"/>
              <a:t>Residuals are independent of each other</a:t>
            </a:r>
          </a:p>
          <a:p>
            <a:pPr>
              <a:spcBef>
                <a:spcPts val="600"/>
              </a:spcBef>
              <a:spcAft>
                <a:spcPts val="600"/>
              </a:spcAft>
            </a:pPr>
            <a:r>
              <a:rPr lang="en-US" sz="1800" dirty="0" smtClean="0"/>
              <a:t>No perfect multi collinearity</a:t>
            </a:r>
          </a:p>
        </p:txBody>
      </p:sp>
      <p:sp>
        <p:nvSpPr>
          <p:cNvPr id="3" name="Title 2"/>
          <p:cNvSpPr>
            <a:spLocks noGrp="1"/>
          </p:cNvSpPr>
          <p:nvPr>
            <p:ph type="title"/>
          </p:nvPr>
        </p:nvSpPr>
        <p:spPr>
          <a:xfrm>
            <a:off x="392167" y="421914"/>
            <a:ext cx="7573200" cy="763600"/>
          </a:xfrm>
        </p:spPr>
        <p:txBody>
          <a:bodyPr/>
          <a:lstStyle/>
          <a:p>
            <a:r>
              <a:rPr lang="en-US" dirty="0"/>
              <a:t>L</a:t>
            </a:r>
            <a:r>
              <a:rPr lang="en-US" dirty="0" smtClean="0"/>
              <a:t>ogistic regression - Assumptions</a:t>
            </a:r>
            <a:r>
              <a:rPr lang="en-US" dirty="0"/>
              <a:t/>
            </a:r>
            <a:br>
              <a:rPr lang="en-US" dirty="0"/>
            </a:br>
            <a:endParaRPr lang="en-US" dirty="0"/>
          </a:p>
        </p:txBody>
      </p:sp>
      <p:pic>
        <p:nvPicPr>
          <p:cNvPr id="6" name="Picture 2" descr="Everything You Need to Know About Logistic Regression - Spice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6737" y="1185514"/>
            <a:ext cx="6054725" cy="4044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8755"/>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217</TotalTime>
  <Words>1692</Words>
  <Application>Microsoft Office PowerPoint</Application>
  <PresentationFormat>Widescreen</PresentationFormat>
  <Paragraphs>133</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vt:lpstr>
      <vt:lpstr>Crimson Text</vt:lpstr>
      <vt:lpstr>Josefin Sans</vt:lpstr>
      <vt:lpstr>Lato</vt:lpstr>
      <vt:lpstr>Mako</vt:lpstr>
      <vt:lpstr>Merriweather Light</vt:lpstr>
      <vt:lpstr>Montserrat</vt:lpstr>
      <vt:lpstr>Open Sans</vt:lpstr>
      <vt:lpstr>Open Sans SemiBold</vt:lpstr>
      <vt:lpstr>Russo One</vt:lpstr>
      <vt:lpstr>Vidaloka</vt:lpstr>
      <vt:lpstr>Minimalist Business Slides XL by Slidesgo</vt:lpstr>
      <vt:lpstr>Logistic Regression Flashcard</vt:lpstr>
      <vt:lpstr>Question</vt:lpstr>
      <vt:lpstr>What is logistic regression? </vt:lpstr>
      <vt:lpstr>What is logistic regression? </vt:lpstr>
      <vt:lpstr>Logistic regression Training </vt:lpstr>
      <vt:lpstr>Question</vt:lpstr>
      <vt:lpstr>Logistic regression-Sigmoid </vt:lpstr>
      <vt:lpstr>Question</vt:lpstr>
      <vt:lpstr>Logistic regression - Assumptions </vt:lpstr>
      <vt:lpstr>Question</vt:lpstr>
      <vt:lpstr>Logistic regression - Coefficients </vt:lpstr>
      <vt:lpstr>Question</vt:lpstr>
      <vt:lpstr>Logistic regression - Coefficients </vt:lpstr>
      <vt:lpstr>Question</vt:lpstr>
      <vt:lpstr>Logistic regression - Assumptions </vt:lpstr>
      <vt:lpstr>Question</vt:lpstr>
      <vt:lpstr>Hosmer-Lemeshow test </vt:lpstr>
      <vt:lpstr>Hosmer-Lemeshow test </vt:lpstr>
      <vt:lpstr>Question</vt:lpstr>
      <vt:lpstr>Pseudo R squared</vt:lpstr>
      <vt:lpstr>Question</vt:lpstr>
      <vt:lpstr>Null-Deviance</vt:lpstr>
      <vt:lpstr>Question</vt:lpstr>
      <vt:lpstr>Wald Test</vt:lpstr>
      <vt:lpstr>Question</vt:lpstr>
      <vt:lpstr>Outliers in Logistic Regression</vt:lpstr>
      <vt:lpstr>Question</vt:lpstr>
      <vt:lpstr>Preprocessing steps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 Flashcard</dc:title>
  <dc:creator>abilash</dc:creator>
  <cp:lastModifiedBy>abilash</cp:lastModifiedBy>
  <cp:revision>14</cp:revision>
  <dcterms:created xsi:type="dcterms:W3CDTF">2024-11-02T13:20:09Z</dcterms:created>
  <dcterms:modified xsi:type="dcterms:W3CDTF">2024-11-02T16:57:54Z</dcterms:modified>
</cp:coreProperties>
</file>