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75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C1415-1EF8-4517-BBB8-396D52ADE7FE}" type="doc">
      <dgm:prSet loTypeId="urn:microsoft.com/office/officeart/2016/7/layout/RoundedRectangleTimeline" loCatId="process" qsTypeId="urn:microsoft.com/office/officeart/2005/8/quickstyle/simple1" qsCatId="simple" csTypeId="urn:microsoft.com/office/officeart/2005/8/colors/colorful1" csCatId="colorful" phldr="1"/>
      <dgm:spPr/>
      <dgm:t>
        <a:bodyPr/>
        <a:lstStyle/>
        <a:p>
          <a:endParaRPr lang="en-US"/>
        </a:p>
      </dgm:t>
    </dgm:pt>
    <dgm:pt modelId="{9803BDB2-7E1F-49FA-AB78-70E03DB21444}">
      <dgm:prSet phldr="0"/>
      <dgm:spPr/>
      <dgm:t>
        <a:bodyPr/>
        <a:lstStyle/>
        <a:p>
          <a:r>
            <a:rPr lang="en-US" dirty="0">
              <a:latin typeface="Calibri Light" panose="020F0302020204030204"/>
            </a:rPr>
            <a:t>1950</a:t>
          </a:r>
          <a:endParaRPr lang="en-US" dirty="0"/>
        </a:p>
      </dgm:t>
    </dgm:pt>
    <dgm:pt modelId="{B2CC8A25-9C77-43B6-9A82-58B25FFD12B9}" type="parTrans" cxnId="{A3C690EC-26BB-4CFB-B88E-7850BDF84337}">
      <dgm:prSet/>
      <dgm:spPr/>
      <dgm:t>
        <a:bodyPr/>
        <a:lstStyle/>
        <a:p>
          <a:endParaRPr lang="en-US"/>
        </a:p>
      </dgm:t>
    </dgm:pt>
    <dgm:pt modelId="{5C67E655-0804-4578-8275-6AED1A941DC7}" type="sibTrans" cxnId="{A3C690EC-26BB-4CFB-B88E-7850BDF84337}">
      <dgm:prSet/>
      <dgm:spPr/>
      <dgm:t>
        <a:bodyPr/>
        <a:lstStyle/>
        <a:p>
          <a:endParaRPr lang="en-US"/>
        </a:p>
      </dgm:t>
    </dgm:pt>
    <dgm:pt modelId="{702F915F-C978-4648-B364-21C3EE3D6593}">
      <dgm:prSet/>
      <dgm:spPr/>
      <dgm:t>
        <a:bodyPr/>
        <a:lstStyle/>
        <a:p>
          <a:endParaRPr lang="en-US"/>
        </a:p>
      </dgm:t>
    </dgm:pt>
    <dgm:pt modelId="{3BF60A4B-7694-420D-9A1A-6611D9F2FEC2}" type="parTrans" cxnId="{BA8B4D23-D2D9-436D-8562-A2855F828F04}">
      <dgm:prSet/>
      <dgm:spPr/>
      <dgm:t>
        <a:bodyPr/>
        <a:lstStyle/>
        <a:p>
          <a:endParaRPr lang="en-US"/>
        </a:p>
      </dgm:t>
    </dgm:pt>
    <dgm:pt modelId="{C99288B0-65F3-493B-9B9A-12099FEA70E1}" type="sibTrans" cxnId="{BA8B4D23-D2D9-436D-8562-A2855F828F04}">
      <dgm:prSet/>
      <dgm:spPr/>
      <dgm:t>
        <a:bodyPr/>
        <a:lstStyle/>
        <a:p>
          <a:endParaRPr lang="en-US"/>
        </a:p>
      </dgm:t>
    </dgm:pt>
    <dgm:pt modelId="{153C0BD5-7D15-4F69-AABE-2112E25D07F8}">
      <dgm:prSet/>
      <dgm:spPr/>
      <dgm:t>
        <a:bodyPr/>
        <a:lstStyle/>
        <a:p>
          <a:r>
            <a:rPr lang="en-US" dirty="0"/>
            <a:t>1955</a:t>
          </a:r>
        </a:p>
      </dgm:t>
    </dgm:pt>
    <dgm:pt modelId="{362A4B83-00A2-4311-94BC-A97830478101}" type="parTrans" cxnId="{9782773E-6670-4C77-B0C5-7BE18C8DF92F}">
      <dgm:prSet/>
      <dgm:spPr/>
      <dgm:t>
        <a:bodyPr/>
        <a:lstStyle/>
        <a:p>
          <a:endParaRPr lang="en-US"/>
        </a:p>
      </dgm:t>
    </dgm:pt>
    <dgm:pt modelId="{EEAEB217-A260-458E-8E11-FD62EC91D785}" type="sibTrans" cxnId="{9782773E-6670-4C77-B0C5-7BE18C8DF92F}">
      <dgm:prSet/>
      <dgm:spPr/>
      <dgm:t>
        <a:bodyPr/>
        <a:lstStyle/>
        <a:p>
          <a:endParaRPr lang="en-US"/>
        </a:p>
      </dgm:t>
    </dgm:pt>
    <dgm:pt modelId="{7C6FDCBB-C69D-443E-95CE-FF77EC4D6AB7}">
      <dgm:prSet/>
      <dgm:spPr/>
      <dgm:t>
        <a:bodyPr/>
        <a:lstStyle/>
        <a:p>
          <a:endParaRPr lang="en-US"/>
        </a:p>
      </dgm:t>
    </dgm:pt>
    <dgm:pt modelId="{405D97D1-B98F-4503-AAC1-BC40FD26C41A}" type="parTrans" cxnId="{B5480453-7FF1-4042-BC5A-F37AF4B1D8D3}">
      <dgm:prSet/>
      <dgm:spPr/>
      <dgm:t>
        <a:bodyPr/>
        <a:lstStyle/>
        <a:p>
          <a:endParaRPr lang="en-US"/>
        </a:p>
      </dgm:t>
    </dgm:pt>
    <dgm:pt modelId="{F5E479EA-3C06-4472-A90A-6B85352949F6}" type="sibTrans" cxnId="{B5480453-7FF1-4042-BC5A-F37AF4B1D8D3}">
      <dgm:prSet/>
      <dgm:spPr/>
      <dgm:t>
        <a:bodyPr/>
        <a:lstStyle/>
        <a:p>
          <a:endParaRPr lang="en-US"/>
        </a:p>
      </dgm:t>
    </dgm:pt>
    <dgm:pt modelId="{F915ADA1-B4A7-415D-931F-6774F7C721C6}">
      <dgm:prSet/>
      <dgm:spPr/>
      <dgm:t>
        <a:bodyPr/>
        <a:lstStyle/>
        <a:p>
          <a:r>
            <a:rPr lang="en-US" dirty="0"/>
            <a:t>1964</a:t>
          </a:r>
        </a:p>
      </dgm:t>
    </dgm:pt>
    <dgm:pt modelId="{F89D70C6-824C-4A2F-A054-199AF9496443}" type="parTrans" cxnId="{B8E4D368-7788-435F-B1DA-FACCE38DC645}">
      <dgm:prSet/>
      <dgm:spPr/>
      <dgm:t>
        <a:bodyPr/>
        <a:lstStyle/>
        <a:p>
          <a:endParaRPr lang="en-US"/>
        </a:p>
      </dgm:t>
    </dgm:pt>
    <dgm:pt modelId="{E0515BB7-442E-465E-A753-636367D2603B}" type="sibTrans" cxnId="{B8E4D368-7788-435F-B1DA-FACCE38DC645}">
      <dgm:prSet/>
      <dgm:spPr/>
      <dgm:t>
        <a:bodyPr/>
        <a:lstStyle/>
        <a:p>
          <a:endParaRPr lang="en-US"/>
        </a:p>
      </dgm:t>
    </dgm:pt>
    <dgm:pt modelId="{C30AE389-798A-4DCA-96AB-82CC24DAB340}">
      <dgm:prSet/>
      <dgm:spPr/>
      <dgm:t>
        <a:bodyPr/>
        <a:lstStyle/>
        <a:p>
          <a:endParaRPr lang="en-US"/>
        </a:p>
      </dgm:t>
    </dgm:pt>
    <dgm:pt modelId="{CEBC55F2-7B0A-4D1F-9F28-F286EDFE3AAE}" type="parTrans" cxnId="{E6F27D6F-EB4E-4EE1-807D-392C50B5581E}">
      <dgm:prSet/>
      <dgm:spPr/>
      <dgm:t>
        <a:bodyPr/>
        <a:lstStyle/>
        <a:p>
          <a:endParaRPr lang="en-US"/>
        </a:p>
      </dgm:t>
    </dgm:pt>
    <dgm:pt modelId="{A36E3711-FC9E-4134-8A6C-DA9D968CC582}" type="sibTrans" cxnId="{E6F27D6F-EB4E-4EE1-807D-392C50B5581E}">
      <dgm:prSet/>
      <dgm:spPr/>
      <dgm:t>
        <a:bodyPr/>
        <a:lstStyle/>
        <a:p>
          <a:endParaRPr lang="en-US"/>
        </a:p>
      </dgm:t>
    </dgm:pt>
    <dgm:pt modelId="{709FEE2A-4EEA-4B33-A603-89C75DBEF86A}">
      <dgm:prSet/>
      <dgm:spPr/>
      <dgm:t>
        <a:bodyPr/>
        <a:lstStyle/>
        <a:p>
          <a:r>
            <a:rPr lang="en-US" dirty="0"/>
            <a:t>1989</a:t>
          </a:r>
        </a:p>
      </dgm:t>
    </dgm:pt>
    <dgm:pt modelId="{3BBBE224-BEBB-4100-8657-3345098A79FD}" type="parTrans" cxnId="{74793711-14F8-43BA-A84E-05BEDC1F80B3}">
      <dgm:prSet/>
      <dgm:spPr/>
      <dgm:t>
        <a:bodyPr/>
        <a:lstStyle/>
        <a:p>
          <a:endParaRPr lang="en-US"/>
        </a:p>
      </dgm:t>
    </dgm:pt>
    <dgm:pt modelId="{5707B1EC-C3E7-4276-8763-B6AB72A75FE9}" type="sibTrans" cxnId="{74793711-14F8-43BA-A84E-05BEDC1F80B3}">
      <dgm:prSet/>
      <dgm:spPr/>
      <dgm:t>
        <a:bodyPr/>
        <a:lstStyle/>
        <a:p>
          <a:endParaRPr lang="en-US"/>
        </a:p>
      </dgm:t>
    </dgm:pt>
    <dgm:pt modelId="{7E4A7171-1F40-43FB-B292-69B4FCF15712}">
      <dgm:prSet/>
      <dgm:spPr/>
      <dgm:t>
        <a:bodyPr/>
        <a:lstStyle/>
        <a:p>
          <a:endParaRPr lang="en-US"/>
        </a:p>
      </dgm:t>
    </dgm:pt>
    <dgm:pt modelId="{39599727-725E-4B34-8232-A3A4BF52B427}" type="parTrans" cxnId="{024C18A3-88FF-44CB-A576-C7263B1875AF}">
      <dgm:prSet/>
      <dgm:spPr/>
      <dgm:t>
        <a:bodyPr/>
        <a:lstStyle/>
        <a:p>
          <a:endParaRPr lang="en-US"/>
        </a:p>
      </dgm:t>
    </dgm:pt>
    <dgm:pt modelId="{A839851C-7B2E-4ACC-B2A7-2BDDA7119DB4}" type="sibTrans" cxnId="{024C18A3-88FF-44CB-A576-C7263B1875AF}">
      <dgm:prSet/>
      <dgm:spPr/>
      <dgm:t>
        <a:bodyPr/>
        <a:lstStyle/>
        <a:p>
          <a:endParaRPr lang="en-US"/>
        </a:p>
      </dgm:t>
    </dgm:pt>
    <dgm:pt modelId="{45860862-88B2-48B9-9B50-1A0E8003C676}">
      <dgm:prSet/>
      <dgm:spPr/>
      <dgm:t>
        <a:bodyPr/>
        <a:lstStyle/>
        <a:p>
          <a:r>
            <a:rPr lang="en-US" dirty="0">
              <a:latin typeface="Calibri Light" panose="020F0302020204030204"/>
            </a:rPr>
            <a:t>2000's</a:t>
          </a:r>
          <a:endParaRPr lang="en-US" dirty="0"/>
        </a:p>
      </dgm:t>
    </dgm:pt>
    <dgm:pt modelId="{43EB6112-0C7E-4898-A125-318C92EEBD29}" type="parTrans" cxnId="{FF4926B6-2690-4998-8193-4D6AE4519A68}">
      <dgm:prSet/>
      <dgm:spPr/>
      <dgm:t>
        <a:bodyPr/>
        <a:lstStyle/>
        <a:p>
          <a:endParaRPr lang="en-US"/>
        </a:p>
      </dgm:t>
    </dgm:pt>
    <dgm:pt modelId="{B5309153-1B19-4340-B935-505A4202CCF8}" type="sibTrans" cxnId="{FF4926B6-2690-4998-8193-4D6AE4519A68}">
      <dgm:prSet/>
      <dgm:spPr/>
      <dgm:t>
        <a:bodyPr/>
        <a:lstStyle/>
        <a:p>
          <a:endParaRPr lang="en-US"/>
        </a:p>
      </dgm:t>
    </dgm:pt>
    <dgm:pt modelId="{06C91B53-52AE-4EA7-AC00-2A51CDFC786D}">
      <dgm:prSet/>
      <dgm:spPr/>
      <dgm:t>
        <a:bodyPr/>
        <a:lstStyle/>
        <a:p>
          <a:endParaRPr lang="en-US"/>
        </a:p>
      </dgm:t>
    </dgm:pt>
    <dgm:pt modelId="{C81DEED3-AEDB-4FD4-B487-FE97C34EF03A}" type="parTrans" cxnId="{368E8E4C-78FA-4A22-8C42-FE950F912C53}">
      <dgm:prSet/>
      <dgm:spPr/>
      <dgm:t>
        <a:bodyPr/>
        <a:lstStyle/>
        <a:p>
          <a:endParaRPr lang="en-US"/>
        </a:p>
      </dgm:t>
    </dgm:pt>
    <dgm:pt modelId="{D1BE864E-65B1-4E78-93ED-AB72E186B596}" type="sibTrans" cxnId="{368E8E4C-78FA-4A22-8C42-FE950F912C53}">
      <dgm:prSet/>
      <dgm:spPr/>
      <dgm:t>
        <a:bodyPr/>
        <a:lstStyle/>
        <a:p>
          <a:endParaRPr lang="en-US"/>
        </a:p>
      </dgm:t>
    </dgm:pt>
    <dgm:pt modelId="{3572D94C-B1DE-4A1E-9397-3B9964C2B66A}">
      <dgm:prSet/>
      <dgm:spPr/>
      <dgm:t>
        <a:bodyPr/>
        <a:lstStyle/>
        <a:p>
          <a:pPr rtl="0"/>
          <a:r>
            <a:rPr lang="en-US" dirty="0">
              <a:latin typeface="Calibri Light" panose="020F0302020204030204"/>
            </a:rPr>
            <a:t>2010's to now</a:t>
          </a:r>
          <a:endParaRPr lang="en-US" dirty="0"/>
        </a:p>
      </dgm:t>
    </dgm:pt>
    <dgm:pt modelId="{08E29AD7-0D39-4BF3-918C-070D0C7CDD6A}" type="parTrans" cxnId="{6E73C291-24D0-4C46-8AC1-846DF2D06C22}">
      <dgm:prSet/>
      <dgm:spPr/>
      <dgm:t>
        <a:bodyPr/>
        <a:lstStyle/>
        <a:p>
          <a:endParaRPr lang="en-US"/>
        </a:p>
      </dgm:t>
    </dgm:pt>
    <dgm:pt modelId="{FEEAC522-6436-4905-84ED-9EECF41C61EE}" type="sibTrans" cxnId="{6E73C291-24D0-4C46-8AC1-846DF2D06C22}">
      <dgm:prSet/>
      <dgm:spPr/>
      <dgm:t>
        <a:bodyPr/>
        <a:lstStyle/>
        <a:p>
          <a:endParaRPr lang="en-US"/>
        </a:p>
      </dgm:t>
    </dgm:pt>
    <dgm:pt modelId="{9B13C847-A98D-4A84-8ED0-D45D8EB5CB2B}">
      <dgm:prSet/>
      <dgm:spPr/>
      <dgm:t>
        <a:bodyPr/>
        <a:lstStyle/>
        <a:p>
          <a:endParaRPr lang="en-US"/>
        </a:p>
      </dgm:t>
    </dgm:pt>
    <dgm:pt modelId="{ACF66B9D-87B8-4C19-A89B-D25341DEA9D3}" type="parTrans" cxnId="{62AC77A4-97A9-47AB-968B-91B75E7C54C7}">
      <dgm:prSet/>
      <dgm:spPr/>
      <dgm:t>
        <a:bodyPr/>
        <a:lstStyle/>
        <a:p>
          <a:endParaRPr lang="en-US"/>
        </a:p>
      </dgm:t>
    </dgm:pt>
    <dgm:pt modelId="{B2261277-B935-4A44-B154-7A240B2C8373}" type="sibTrans" cxnId="{62AC77A4-97A9-47AB-968B-91B75E7C54C7}">
      <dgm:prSet/>
      <dgm:spPr/>
      <dgm:t>
        <a:bodyPr/>
        <a:lstStyle/>
        <a:p>
          <a:endParaRPr lang="en-US"/>
        </a:p>
      </dgm:t>
    </dgm:pt>
    <dgm:pt modelId="{4C4EE8A4-02D7-4E03-8CD9-498D9211671A}" type="pres">
      <dgm:prSet presAssocID="{795C1415-1EF8-4517-BBB8-396D52ADE7FE}" presName="Name0" presStyleCnt="0">
        <dgm:presLayoutVars>
          <dgm:chMax/>
          <dgm:chPref/>
          <dgm:animLvl val="lvl"/>
        </dgm:presLayoutVars>
      </dgm:prSet>
      <dgm:spPr/>
      <dgm:t>
        <a:bodyPr/>
        <a:lstStyle/>
        <a:p>
          <a:endParaRPr lang="en-US"/>
        </a:p>
      </dgm:t>
    </dgm:pt>
    <dgm:pt modelId="{EB9EDB51-3996-4091-9F5F-5C9AFB4876C5}" type="pres">
      <dgm:prSet presAssocID="{9803BDB2-7E1F-49FA-AB78-70E03DB21444}" presName="composite1" presStyleCnt="0"/>
      <dgm:spPr/>
    </dgm:pt>
    <dgm:pt modelId="{61C3670D-6A7B-4392-A4D5-FAE90F933125}" type="pres">
      <dgm:prSet presAssocID="{9803BDB2-7E1F-49FA-AB78-70E03DB21444}" presName="parent1" presStyleLbl="alignNode1" presStyleIdx="0" presStyleCnt="6">
        <dgm:presLayoutVars>
          <dgm:chMax val="1"/>
          <dgm:chPref val="1"/>
          <dgm:bulletEnabled val="1"/>
        </dgm:presLayoutVars>
      </dgm:prSet>
      <dgm:spPr/>
      <dgm:t>
        <a:bodyPr/>
        <a:lstStyle/>
        <a:p>
          <a:endParaRPr lang="en-US"/>
        </a:p>
      </dgm:t>
    </dgm:pt>
    <dgm:pt modelId="{1F04AEB0-F37A-47CD-A388-1B320107BAF3}" type="pres">
      <dgm:prSet presAssocID="{9803BDB2-7E1F-49FA-AB78-70E03DB21444}" presName="Childtext1" presStyleLbl="revTx" presStyleIdx="0" presStyleCnt="6">
        <dgm:presLayoutVars>
          <dgm:bulletEnabled val="1"/>
        </dgm:presLayoutVars>
      </dgm:prSet>
      <dgm:spPr/>
      <dgm:t>
        <a:bodyPr/>
        <a:lstStyle/>
        <a:p>
          <a:endParaRPr lang="en-US"/>
        </a:p>
      </dgm:t>
    </dgm:pt>
    <dgm:pt modelId="{1C2E9DFA-19D6-493C-BEC8-F4ADC6B39576}" type="pres">
      <dgm:prSet presAssocID="{9803BDB2-7E1F-49FA-AB78-70E03DB21444}" presName="ConnectLine1" presStyleLbl="sibTrans1D1" presStyleIdx="0" presStyleCnt="6"/>
      <dgm:spPr>
        <a:noFill/>
        <a:ln w="6350" cap="flat" cmpd="sng" algn="ctr">
          <a:solidFill>
            <a:schemeClr val="accent2">
              <a:hueOff val="0"/>
              <a:satOff val="0"/>
              <a:lumOff val="0"/>
              <a:alphaOff val="0"/>
            </a:schemeClr>
          </a:solidFill>
          <a:prstDash val="dash"/>
          <a:miter lim="800000"/>
        </a:ln>
        <a:effectLst/>
      </dgm:spPr>
    </dgm:pt>
    <dgm:pt modelId="{AD20EC65-4AC4-40D7-A83D-8260C0028F8B}" type="pres">
      <dgm:prSet presAssocID="{9803BDB2-7E1F-49FA-AB78-70E03DB21444}" presName="ConnectLineEnd1" presStyleLbl="lnNode1" presStyleIdx="0" presStyleCnt="6"/>
      <dgm:spPr/>
    </dgm:pt>
    <dgm:pt modelId="{FCC25D2C-FD6C-46FE-9208-4FAF85D6C956}" type="pres">
      <dgm:prSet presAssocID="{9803BDB2-7E1F-49FA-AB78-70E03DB21444}" presName="EmptyPane1" presStyleCnt="0"/>
      <dgm:spPr/>
    </dgm:pt>
    <dgm:pt modelId="{42258B10-B55D-41B3-84AB-24A57701C46C}" type="pres">
      <dgm:prSet presAssocID="{5C67E655-0804-4578-8275-6AED1A941DC7}" presName="spaceBetweenRectangles1" presStyleCnt="0"/>
      <dgm:spPr/>
    </dgm:pt>
    <dgm:pt modelId="{B4F537D0-798E-445F-AE90-E6944088356C}" type="pres">
      <dgm:prSet presAssocID="{153C0BD5-7D15-4F69-AABE-2112E25D07F8}" presName="composite1" presStyleCnt="0"/>
      <dgm:spPr/>
    </dgm:pt>
    <dgm:pt modelId="{6051278A-BAC6-48D2-91CB-2D62E53F01CF}" type="pres">
      <dgm:prSet presAssocID="{153C0BD5-7D15-4F69-AABE-2112E25D07F8}" presName="parent1" presStyleLbl="alignNode1" presStyleIdx="1" presStyleCnt="6">
        <dgm:presLayoutVars>
          <dgm:chMax val="1"/>
          <dgm:chPref val="1"/>
          <dgm:bulletEnabled val="1"/>
        </dgm:presLayoutVars>
      </dgm:prSet>
      <dgm:spPr/>
      <dgm:t>
        <a:bodyPr/>
        <a:lstStyle/>
        <a:p>
          <a:endParaRPr lang="en-US"/>
        </a:p>
      </dgm:t>
    </dgm:pt>
    <dgm:pt modelId="{C873C25C-3549-4533-9C01-0EE7D7358DCB}" type="pres">
      <dgm:prSet presAssocID="{153C0BD5-7D15-4F69-AABE-2112E25D07F8}" presName="Childtext1" presStyleLbl="revTx" presStyleIdx="1" presStyleCnt="6">
        <dgm:presLayoutVars>
          <dgm:bulletEnabled val="1"/>
        </dgm:presLayoutVars>
      </dgm:prSet>
      <dgm:spPr/>
      <dgm:t>
        <a:bodyPr/>
        <a:lstStyle/>
        <a:p>
          <a:endParaRPr lang="en-US"/>
        </a:p>
      </dgm:t>
    </dgm:pt>
    <dgm:pt modelId="{F5A78644-36F1-47FF-B4E5-D0BA77BBA77B}" type="pres">
      <dgm:prSet presAssocID="{153C0BD5-7D15-4F69-AABE-2112E25D07F8}" presName="ConnectLine1" presStyleLbl="sibTrans1D1" presStyleIdx="1" presStyleCnt="6"/>
      <dgm:spPr>
        <a:noFill/>
        <a:ln w="6350" cap="flat" cmpd="sng" algn="ctr">
          <a:solidFill>
            <a:schemeClr val="accent3">
              <a:hueOff val="0"/>
              <a:satOff val="0"/>
              <a:lumOff val="0"/>
              <a:alphaOff val="0"/>
            </a:schemeClr>
          </a:solidFill>
          <a:prstDash val="dash"/>
          <a:miter lim="800000"/>
        </a:ln>
        <a:effectLst/>
      </dgm:spPr>
    </dgm:pt>
    <dgm:pt modelId="{336FBE4E-25D4-4422-90F2-3BA30441E06E}" type="pres">
      <dgm:prSet presAssocID="{153C0BD5-7D15-4F69-AABE-2112E25D07F8}" presName="ConnectLineEnd1" presStyleLbl="lnNode1" presStyleIdx="1" presStyleCnt="6"/>
      <dgm:spPr/>
    </dgm:pt>
    <dgm:pt modelId="{0516E00C-B3A4-4E31-BB97-322DA2D86B82}" type="pres">
      <dgm:prSet presAssocID="{153C0BD5-7D15-4F69-AABE-2112E25D07F8}" presName="EmptyPane1" presStyleCnt="0"/>
      <dgm:spPr/>
    </dgm:pt>
    <dgm:pt modelId="{EF1E8EB5-A066-41E5-9EB8-97441ACFA860}" type="pres">
      <dgm:prSet presAssocID="{EEAEB217-A260-458E-8E11-FD62EC91D785}" presName="spaceBetweenRectangles1" presStyleCnt="0"/>
      <dgm:spPr/>
    </dgm:pt>
    <dgm:pt modelId="{47C76906-ED08-4BC8-A8FA-45FE0A05FD99}" type="pres">
      <dgm:prSet presAssocID="{F915ADA1-B4A7-415D-931F-6774F7C721C6}" presName="composite1" presStyleCnt="0"/>
      <dgm:spPr/>
    </dgm:pt>
    <dgm:pt modelId="{795C84DC-9318-43FD-9D58-5D0E49D798E8}" type="pres">
      <dgm:prSet presAssocID="{F915ADA1-B4A7-415D-931F-6774F7C721C6}" presName="parent1" presStyleLbl="alignNode1" presStyleIdx="2" presStyleCnt="6">
        <dgm:presLayoutVars>
          <dgm:chMax val="1"/>
          <dgm:chPref val="1"/>
          <dgm:bulletEnabled val="1"/>
        </dgm:presLayoutVars>
      </dgm:prSet>
      <dgm:spPr/>
      <dgm:t>
        <a:bodyPr/>
        <a:lstStyle/>
        <a:p>
          <a:endParaRPr lang="en-US"/>
        </a:p>
      </dgm:t>
    </dgm:pt>
    <dgm:pt modelId="{AE99AEDB-5932-49B2-877C-89A027F0309A}" type="pres">
      <dgm:prSet presAssocID="{F915ADA1-B4A7-415D-931F-6774F7C721C6}" presName="Childtext1" presStyleLbl="revTx" presStyleIdx="2" presStyleCnt="6">
        <dgm:presLayoutVars>
          <dgm:bulletEnabled val="1"/>
        </dgm:presLayoutVars>
      </dgm:prSet>
      <dgm:spPr/>
      <dgm:t>
        <a:bodyPr/>
        <a:lstStyle/>
        <a:p>
          <a:endParaRPr lang="en-US"/>
        </a:p>
      </dgm:t>
    </dgm:pt>
    <dgm:pt modelId="{8E8517E3-3969-4F1E-B472-F026A61C52D7}" type="pres">
      <dgm:prSet presAssocID="{F915ADA1-B4A7-415D-931F-6774F7C721C6}" presName="ConnectLine1" presStyleLbl="sibTrans1D1" presStyleIdx="2" presStyleCnt="6"/>
      <dgm:spPr>
        <a:noFill/>
        <a:ln w="6350" cap="flat" cmpd="sng" algn="ctr">
          <a:solidFill>
            <a:schemeClr val="accent4">
              <a:hueOff val="0"/>
              <a:satOff val="0"/>
              <a:lumOff val="0"/>
              <a:alphaOff val="0"/>
            </a:schemeClr>
          </a:solidFill>
          <a:prstDash val="dash"/>
          <a:miter lim="800000"/>
        </a:ln>
        <a:effectLst/>
      </dgm:spPr>
    </dgm:pt>
    <dgm:pt modelId="{EC965C92-574B-4AE7-BDA0-A3DF5BC1EBCF}" type="pres">
      <dgm:prSet presAssocID="{F915ADA1-B4A7-415D-931F-6774F7C721C6}" presName="ConnectLineEnd1" presStyleLbl="lnNode1" presStyleIdx="2" presStyleCnt="6"/>
      <dgm:spPr/>
    </dgm:pt>
    <dgm:pt modelId="{FDEA0AFA-012F-4D5A-8A75-F2F0BC8803E1}" type="pres">
      <dgm:prSet presAssocID="{F915ADA1-B4A7-415D-931F-6774F7C721C6}" presName="EmptyPane1" presStyleCnt="0"/>
      <dgm:spPr/>
    </dgm:pt>
    <dgm:pt modelId="{DFCCBE06-6814-4CD9-93B0-B980D69E6651}" type="pres">
      <dgm:prSet presAssocID="{E0515BB7-442E-465E-A753-636367D2603B}" presName="spaceBetweenRectangles1" presStyleCnt="0"/>
      <dgm:spPr/>
    </dgm:pt>
    <dgm:pt modelId="{B4D57980-6F19-4050-86A1-090255E3693E}" type="pres">
      <dgm:prSet presAssocID="{709FEE2A-4EEA-4B33-A603-89C75DBEF86A}" presName="composite1" presStyleCnt="0"/>
      <dgm:spPr/>
    </dgm:pt>
    <dgm:pt modelId="{150A2FD8-2D3F-42EF-BD98-8CA9E7332BE4}" type="pres">
      <dgm:prSet presAssocID="{709FEE2A-4EEA-4B33-A603-89C75DBEF86A}" presName="parent1" presStyleLbl="alignNode1" presStyleIdx="3" presStyleCnt="6">
        <dgm:presLayoutVars>
          <dgm:chMax val="1"/>
          <dgm:chPref val="1"/>
          <dgm:bulletEnabled val="1"/>
        </dgm:presLayoutVars>
      </dgm:prSet>
      <dgm:spPr/>
      <dgm:t>
        <a:bodyPr/>
        <a:lstStyle/>
        <a:p>
          <a:endParaRPr lang="en-US"/>
        </a:p>
      </dgm:t>
    </dgm:pt>
    <dgm:pt modelId="{30DFC5F8-B0AD-4E58-B067-B854F5EE514C}" type="pres">
      <dgm:prSet presAssocID="{709FEE2A-4EEA-4B33-A603-89C75DBEF86A}" presName="Childtext1" presStyleLbl="revTx" presStyleIdx="3" presStyleCnt="6">
        <dgm:presLayoutVars>
          <dgm:bulletEnabled val="1"/>
        </dgm:presLayoutVars>
      </dgm:prSet>
      <dgm:spPr/>
      <dgm:t>
        <a:bodyPr/>
        <a:lstStyle/>
        <a:p>
          <a:endParaRPr lang="en-US"/>
        </a:p>
      </dgm:t>
    </dgm:pt>
    <dgm:pt modelId="{8106069C-6BC5-40F4-A8D1-FD662E2FD330}" type="pres">
      <dgm:prSet presAssocID="{709FEE2A-4EEA-4B33-A603-89C75DBEF86A}" presName="ConnectLine1" presStyleLbl="sibTrans1D1" presStyleIdx="3" presStyleCnt="6"/>
      <dgm:spPr>
        <a:noFill/>
        <a:ln w="6350" cap="flat" cmpd="sng" algn="ctr">
          <a:solidFill>
            <a:schemeClr val="accent5">
              <a:hueOff val="0"/>
              <a:satOff val="0"/>
              <a:lumOff val="0"/>
              <a:alphaOff val="0"/>
            </a:schemeClr>
          </a:solidFill>
          <a:prstDash val="dash"/>
          <a:miter lim="800000"/>
        </a:ln>
        <a:effectLst/>
      </dgm:spPr>
    </dgm:pt>
    <dgm:pt modelId="{959BB3ED-98F9-42A0-A01B-E2122FF94C0F}" type="pres">
      <dgm:prSet presAssocID="{709FEE2A-4EEA-4B33-A603-89C75DBEF86A}" presName="ConnectLineEnd1" presStyleLbl="lnNode1" presStyleIdx="3" presStyleCnt="6"/>
      <dgm:spPr/>
    </dgm:pt>
    <dgm:pt modelId="{ADE080D2-4FCC-4864-B9F5-13793686E67E}" type="pres">
      <dgm:prSet presAssocID="{709FEE2A-4EEA-4B33-A603-89C75DBEF86A}" presName="EmptyPane1" presStyleCnt="0"/>
      <dgm:spPr/>
    </dgm:pt>
    <dgm:pt modelId="{8F377CD0-6172-4DFF-8937-FC9F36EF162F}" type="pres">
      <dgm:prSet presAssocID="{5707B1EC-C3E7-4276-8763-B6AB72A75FE9}" presName="spaceBetweenRectangles1" presStyleCnt="0"/>
      <dgm:spPr/>
    </dgm:pt>
    <dgm:pt modelId="{CC839F8A-8615-4848-B615-862B18C2AACD}" type="pres">
      <dgm:prSet presAssocID="{45860862-88B2-48B9-9B50-1A0E8003C676}" presName="composite1" presStyleCnt="0"/>
      <dgm:spPr/>
    </dgm:pt>
    <dgm:pt modelId="{73E07F55-5C7D-4CA3-9D99-11D9960242A0}" type="pres">
      <dgm:prSet presAssocID="{45860862-88B2-48B9-9B50-1A0E8003C676}" presName="parent1" presStyleLbl="alignNode1" presStyleIdx="4" presStyleCnt="6">
        <dgm:presLayoutVars>
          <dgm:chMax val="1"/>
          <dgm:chPref val="1"/>
          <dgm:bulletEnabled val="1"/>
        </dgm:presLayoutVars>
      </dgm:prSet>
      <dgm:spPr/>
      <dgm:t>
        <a:bodyPr/>
        <a:lstStyle/>
        <a:p>
          <a:endParaRPr lang="en-US"/>
        </a:p>
      </dgm:t>
    </dgm:pt>
    <dgm:pt modelId="{8AE2EC57-A041-47C9-962E-9B293D34843F}" type="pres">
      <dgm:prSet presAssocID="{45860862-88B2-48B9-9B50-1A0E8003C676}" presName="Childtext1" presStyleLbl="revTx" presStyleIdx="4" presStyleCnt="6">
        <dgm:presLayoutVars>
          <dgm:bulletEnabled val="1"/>
        </dgm:presLayoutVars>
      </dgm:prSet>
      <dgm:spPr/>
      <dgm:t>
        <a:bodyPr/>
        <a:lstStyle/>
        <a:p>
          <a:endParaRPr lang="en-US"/>
        </a:p>
      </dgm:t>
    </dgm:pt>
    <dgm:pt modelId="{D39C86F7-2B3C-4BCC-9A2E-E2E3CCA8F422}" type="pres">
      <dgm:prSet presAssocID="{45860862-88B2-48B9-9B50-1A0E8003C676}" presName="ConnectLine1" presStyleLbl="sibTrans1D1" presStyleIdx="4" presStyleCnt="6"/>
      <dgm:spPr>
        <a:noFill/>
        <a:ln w="6350" cap="flat" cmpd="sng" algn="ctr">
          <a:solidFill>
            <a:schemeClr val="accent6">
              <a:hueOff val="0"/>
              <a:satOff val="0"/>
              <a:lumOff val="0"/>
              <a:alphaOff val="0"/>
            </a:schemeClr>
          </a:solidFill>
          <a:prstDash val="dash"/>
          <a:miter lim="800000"/>
        </a:ln>
        <a:effectLst/>
      </dgm:spPr>
    </dgm:pt>
    <dgm:pt modelId="{82627804-F48D-4F97-B0CD-957AF6AFCE95}" type="pres">
      <dgm:prSet presAssocID="{45860862-88B2-48B9-9B50-1A0E8003C676}" presName="ConnectLineEnd1" presStyleLbl="lnNode1" presStyleIdx="4" presStyleCnt="6"/>
      <dgm:spPr/>
    </dgm:pt>
    <dgm:pt modelId="{FB3CB403-7569-4CCE-AE24-694B5DFB6900}" type="pres">
      <dgm:prSet presAssocID="{45860862-88B2-48B9-9B50-1A0E8003C676}" presName="EmptyPane1" presStyleCnt="0"/>
      <dgm:spPr/>
    </dgm:pt>
    <dgm:pt modelId="{B1082174-D1B8-4105-9028-EB62B20E534A}" type="pres">
      <dgm:prSet presAssocID="{B5309153-1B19-4340-B935-505A4202CCF8}" presName="spaceBetweenRectangles1" presStyleCnt="0"/>
      <dgm:spPr/>
    </dgm:pt>
    <dgm:pt modelId="{5E62B196-08B5-4CF6-B391-132B035621A8}" type="pres">
      <dgm:prSet presAssocID="{3572D94C-B1DE-4A1E-9397-3B9964C2B66A}" presName="composite1" presStyleCnt="0"/>
      <dgm:spPr/>
    </dgm:pt>
    <dgm:pt modelId="{E93A5A96-1F4C-497F-A144-2D6F78C9249B}" type="pres">
      <dgm:prSet presAssocID="{3572D94C-B1DE-4A1E-9397-3B9964C2B66A}" presName="parent1" presStyleLbl="alignNode1" presStyleIdx="5" presStyleCnt="6">
        <dgm:presLayoutVars>
          <dgm:chMax val="1"/>
          <dgm:chPref val="1"/>
          <dgm:bulletEnabled val="1"/>
        </dgm:presLayoutVars>
      </dgm:prSet>
      <dgm:spPr/>
      <dgm:t>
        <a:bodyPr/>
        <a:lstStyle/>
        <a:p>
          <a:endParaRPr lang="en-US"/>
        </a:p>
      </dgm:t>
    </dgm:pt>
    <dgm:pt modelId="{054A4F5E-BF06-44BC-B173-76D94A1A40D2}" type="pres">
      <dgm:prSet presAssocID="{3572D94C-B1DE-4A1E-9397-3B9964C2B66A}" presName="Childtext1" presStyleLbl="revTx" presStyleIdx="5" presStyleCnt="6">
        <dgm:presLayoutVars>
          <dgm:bulletEnabled val="1"/>
        </dgm:presLayoutVars>
      </dgm:prSet>
      <dgm:spPr/>
      <dgm:t>
        <a:bodyPr/>
        <a:lstStyle/>
        <a:p>
          <a:endParaRPr lang="en-US"/>
        </a:p>
      </dgm:t>
    </dgm:pt>
    <dgm:pt modelId="{371B5E2F-945A-475D-996B-D3984F63ED59}" type="pres">
      <dgm:prSet presAssocID="{3572D94C-B1DE-4A1E-9397-3B9964C2B66A}" presName="ConnectLine1" presStyleLbl="sibTrans1D1" presStyleIdx="5" presStyleCnt="6"/>
      <dgm:spPr>
        <a:noFill/>
        <a:ln w="6350" cap="flat" cmpd="sng" algn="ctr">
          <a:solidFill>
            <a:schemeClr val="accent2">
              <a:hueOff val="0"/>
              <a:satOff val="0"/>
              <a:lumOff val="0"/>
              <a:alphaOff val="0"/>
            </a:schemeClr>
          </a:solidFill>
          <a:prstDash val="dash"/>
          <a:miter lim="800000"/>
        </a:ln>
        <a:effectLst/>
      </dgm:spPr>
    </dgm:pt>
    <dgm:pt modelId="{E1C16C3F-314A-41C9-B6A2-1FCC05612698}" type="pres">
      <dgm:prSet presAssocID="{3572D94C-B1DE-4A1E-9397-3B9964C2B66A}" presName="ConnectLineEnd1" presStyleLbl="lnNode1" presStyleIdx="5" presStyleCnt="6"/>
      <dgm:spPr/>
    </dgm:pt>
    <dgm:pt modelId="{DED99831-5F6F-4652-8BED-2E5D5CB0A23C}" type="pres">
      <dgm:prSet presAssocID="{3572D94C-B1DE-4A1E-9397-3B9964C2B66A}" presName="EmptyPane1" presStyleCnt="0"/>
      <dgm:spPr/>
    </dgm:pt>
  </dgm:ptLst>
  <dgm:cxnLst>
    <dgm:cxn modelId="{A3C690EC-26BB-4CFB-B88E-7850BDF84337}" srcId="{795C1415-1EF8-4517-BBB8-396D52ADE7FE}" destId="{9803BDB2-7E1F-49FA-AB78-70E03DB21444}" srcOrd="0" destOrd="0" parTransId="{B2CC8A25-9C77-43B6-9A82-58B25FFD12B9}" sibTransId="{5C67E655-0804-4578-8275-6AED1A941DC7}"/>
    <dgm:cxn modelId="{616CBCAB-C581-4EB3-8143-E3453F061C13}" type="presOf" srcId="{7E4A7171-1F40-43FB-B292-69B4FCF15712}" destId="{30DFC5F8-B0AD-4E58-B067-B854F5EE514C}" srcOrd="0" destOrd="0" presId="urn:microsoft.com/office/officeart/2016/7/layout/RoundedRectangleTimeline"/>
    <dgm:cxn modelId="{368E8E4C-78FA-4A22-8C42-FE950F912C53}" srcId="{45860862-88B2-48B9-9B50-1A0E8003C676}" destId="{06C91B53-52AE-4EA7-AC00-2A51CDFC786D}" srcOrd="0" destOrd="0" parTransId="{C81DEED3-AEDB-4FD4-B487-FE97C34EF03A}" sibTransId="{D1BE864E-65B1-4E78-93ED-AB72E186B596}"/>
    <dgm:cxn modelId="{B8E4D368-7788-435F-B1DA-FACCE38DC645}" srcId="{795C1415-1EF8-4517-BBB8-396D52ADE7FE}" destId="{F915ADA1-B4A7-415D-931F-6774F7C721C6}" srcOrd="2" destOrd="0" parTransId="{F89D70C6-824C-4A2F-A054-199AF9496443}" sibTransId="{E0515BB7-442E-465E-A753-636367D2603B}"/>
    <dgm:cxn modelId="{73C94BED-1437-479E-A0F1-D53B6B5C166A}" type="presOf" srcId="{9803BDB2-7E1F-49FA-AB78-70E03DB21444}" destId="{61C3670D-6A7B-4392-A4D5-FAE90F933125}" srcOrd="0" destOrd="0" presId="urn:microsoft.com/office/officeart/2016/7/layout/RoundedRectangleTimeline"/>
    <dgm:cxn modelId="{082F637D-66CD-4D27-AEB6-986F0DF4CDA1}" type="presOf" srcId="{F915ADA1-B4A7-415D-931F-6774F7C721C6}" destId="{795C84DC-9318-43FD-9D58-5D0E49D798E8}" srcOrd="0" destOrd="0" presId="urn:microsoft.com/office/officeart/2016/7/layout/RoundedRectangleTimeline"/>
    <dgm:cxn modelId="{6E73C291-24D0-4C46-8AC1-846DF2D06C22}" srcId="{795C1415-1EF8-4517-BBB8-396D52ADE7FE}" destId="{3572D94C-B1DE-4A1E-9397-3B9964C2B66A}" srcOrd="5" destOrd="0" parTransId="{08E29AD7-0D39-4BF3-918C-070D0C7CDD6A}" sibTransId="{FEEAC522-6436-4905-84ED-9EECF41C61EE}"/>
    <dgm:cxn modelId="{46D818AB-2458-40D5-8573-0E666A9AA5A9}" type="presOf" srcId="{9B13C847-A98D-4A84-8ED0-D45D8EB5CB2B}" destId="{054A4F5E-BF06-44BC-B173-76D94A1A40D2}" srcOrd="0" destOrd="0" presId="urn:microsoft.com/office/officeart/2016/7/layout/RoundedRectangleTimeline"/>
    <dgm:cxn modelId="{BE710BBA-6B87-4B90-8FCF-7AFFD73EB7AF}" type="presOf" srcId="{702F915F-C978-4648-B364-21C3EE3D6593}" destId="{1F04AEB0-F37A-47CD-A388-1B320107BAF3}" srcOrd="0" destOrd="0" presId="urn:microsoft.com/office/officeart/2016/7/layout/RoundedRectangleTimeline"/>
    <dgm:cxn modelId="{E6F27D6F-EB4E-4EE1-807D-392C50B5581E}" srcId="{F915ADA1-B4A7-415D-931F-6774F7C721C6}" destId="{C30AE389-798A-4DCA-96AB-82CC24DAB340}" srcOrd="0" destOrd="0" parTransId="{CEBC55F2-7B0A-4D1F-9F28-F286EDFE3AAE}" sibTransId="{A36E3711-FC9E-4134-8A6C-DA9D968CC582}"/>
    <dgm:cxn modelId="{74793711-14F8-43BA-A84E-05BEDC1F80B3}" srcId="{795C1415-1EF8-4517-BBB8-396D52ADE7FE}" destId="{709FEE2A-4EEA-4B33-A603-89C75DBEF86A}" srcOrd="3" destOrd="0" parTransId="{3BBBE224-BEBB-4100-8657-3345098A79FD}" sibTransId="{5707B1EC-C3E7-4276-8763-B6AB72A75FE9}"/>
    <dgm:cxn modelId="{234C33C4-2974-4E32-8D38-69DCDC559904}" type="presOf" srcId="{153C0BD5-7D15-4F69-AABE-2112E25D07F8}" destId="{6051278A-BAC6-48D2-91CB-2D62E53F01CF}" srcOrd="0" destOrd="0" presId="urn:microsoft.com/office/officeart/2016/7/layout/RoundedRectangleTimeline"/>
    <dgm:cxn modelId="{3C4984AD-2180-4E60-B226-774CE24BE4B4}" type="presOf" srcId="{795C1415-1EF8-4517-BBB8-396D52ADE7FE}" destId="{4C4EE8A4-02D7-4E03-8CD9-498D9211671A}" srcOrd="0" destOrd="0" presId="urn:microsoft.com/office/officeart/2016/7/layout/RoundedRectangleTimeline"/>
    <dgm:cxn modelId="{B5480453-7FF1-4042-BC5A-F37AF4B1D8D3}" srcId="{153C0BD5-7D15-4F69-AABE-2112E25D07F8}" destId="{7C6FDCBB-C69D-443E-95CE-FF77EC4D6AB7}" srcOrd="0" destOrd="0" parTransId="{405D97D1-B98F-4503-AAC1-BC40FD26C41A}" sibTransId="{F5E479EA-3C06-4472-A90A-6B85352949F6}"/>
    <dgm:cxn modelId="{D967B984-854A-40CF-85CC-81C8F57AA5ED}" type="presOf" srcId="{C30AE389-798A-4DCA-96AB-82CC24DAB340}" destId="{AE99AEDB-5932-49B2-877C-89A027F0309A}" srcOrd="0" destOrd="0" presId="urn:microsoft.com/office/officeart/2016/7/layout/RoundedRectangleTimeline"/>
    <dgm:cxn modelId="{024C18A3-88FF-44CB-A576-C7263B1875AF}" srcId="{709FEE2A-4EEA-4B33-A603-89C75DBEF86A}" destId="{7E4A7171-1F40-43FB-B292-69B4FCF15712}" srcOrd="0" destOrd="0" parTransId="{39599727-725E-4B34-8232-A3A4BF52B427}" sibTransId="{A839851C-7B2E-4ACC-B2A7-2BDDA7119DB4}"/>
    <dgm:cxn modelId="{62AC77A4-97A9-47AB-968B-91B75E7C54C7}" srcId="{3572D94C-B1DE-4A1E-9397-3B9964C2B66A}" destId="{9B13C847-A98D-4A84-8ED0-D45D8EB5CB2B}" srcOrd="0" destOrd="0" parTransId="{ACF66B9D-87B8-4C19-A89B-D25341DEA9D3}" sibTransId="{B2261277-B935-4A44-B154-7A240B2C8373}"/>
    <dgm:cxn modelId="{1197CD5E-2C8D-415D-BCB6-B7C5611F24AD}" type="presOf" srcId="{3572D94C-B1DE-4A1E-9397-3B9964C2B66A}" destId="{E93A5A96-1F4C-497F-A144-2D6F78C9249B}" srcOrd="0" destOrd="0" presId="urn:microsoft.com/office/officeart/2016/7/layout/RoundedRectangleTimeline"/>
    <dgm:cxn modelId="{3D72D35E-BB61-4018-9D91-614AB154E697}" type="presOf" srcId="{45860862-88B2-48B9-9B50-1A0E8003C676}" destId="{73E07F55-5C7D-4CA3-9D99-11D9960242A0}" srcOrd="0" destOrd="0" presId="urn:microsoft.com/office/officeart/2016/7/layout/RoundedRectangleTimeline"/>
    <dgm:cxn modelId="{9782773E-6670-4C77-B0C5-7BE18C8DF92F}" srcId="{795C1415-1EF8-4517-BBB8-396D52ADE7FE}" destId="{153C0BD5-7D15-4F69-AABE-2112E25D07F8}" srcOrd="1" destOrd="0" parTransId="{362A4B83-00A2-4311-94BC-A97830478101}" sibTransId="{EEAEB217-A260-458E-8E11-FD62EC91D785}"/>
    <dgm:cxn modelId="{2F34FACB-D8B3-4897-9786-4B50448E3DE3}" type="presOf" srcId="{709FEE2A-4EEA-4B33-A603-89C75DBEF86A}" destId="{150A2FD8-2D3F-42EF-BD98-8CA9E7332BE4}" srcOrd="0" destOrd="0" presId="urn:microsoft.com/office/officeart/2016/7/layout/RoundedRectangleTimeline"/>
    <dgm:cxn modelId="{CC5B1EE3-28D1-4ED0-A466-1E6B2285BAB3}" type="presOf" srcId="{7C6FDCBB-C69D-443E-95CE-FF77EC4D6AB7}" destId="{C873C25C-3549-4533-9C01-0EE7D7358DCB}" srcOrd="0" destOrd="0" presId="urn:microsoft.com/office/officeart/2016/7/layout/RoundedRectangleTimeline"/>
    <dgm:cxn modelId="{708BFFDE-04AD-40F2-B4CD-91FBFF38452E}" type="presOf" srcId="{06C91B53-52AE-4EA7-AC00-2A51CDFC786D}" destId="{8AE2EC57-A041-47C9-962E-9B293D34843F}" srcOrd="0" destOrd="0" presId="urn:microsoft.com/office/officeart/2016/7/layout/RoundedRectangleTimeline"/>
    <dgm:cxn modelId="{BA8B4D23-D2D9-436D-8562-A2855F828F04}" srcId="{9803BDB2-7E1F-49FA-AB78-70E03DB21444}" destId="{702F915F-C978-4648-B364-21C3EE3D6593}" srcOrd="0" destOrd="0" parTransId="{3BF60A4B-7694-420D-9A1A-6611D9F2FEC2}" sibTransId="{C99288B0-65F3-493B-9B9A-12099FEA70E1}"/>
    <dgm:cxn modelId="{FF4926B6-2690-4998-8193-4D6AE4519A68}" srcId="{795C1415-1EF8-4517-BBB8-396D52ADE7FE}" destId="{45860862-88B2-48B9-9B50-1A0E8003C676}" srcOrd="4" destOrd="0" parTransId="{43EB6112-0C7E-4898-A125-318C92EEBD29}" sibTransId="{B5309153-1B19-4340-B935-505A4202CCF8}"/>
    <dgm:cxn modelId="{6DCEC062-80C9-49A6-995F-AF950CB4EC02}" type="presParOf" srcId="{4C4EE8A4-02D7-4E03-8CD9-498D9211671A}" destId="{EB9EDB51-3996-4091-9F5F-5C9AFB4876C5}" srcOrd="0" destOrd="0" presId="urn:microsoft.com/office/officeart/2016/7/layout/RoundedRectangleTimeline"/>
    <dgm:cxn modelId="{B346FEB4-8B97-498C-B47A-F79F25C9C1D8}" type="presParOf" srcId="{EB9EDB51-3996-4091-9F5F-5C9AFB4876C5}" destId="{61C3670D-6A7B-4392-A4D5-FAE90F933125}" srcOrd="0" destOrd="0" presId="urn:microsoft.com/office/officeart/2016/7/layout/RoundedRectangleTimeline"/>
    <dgm:cxn modelId="{2080C36F-123D-4494-B9C1-30016C7D74DF}" type="presParOf" srcId="{EB9EDB51-3996-4091-9F5F-5C9AFB4876C5}" destId="{1F04AEB0-F37A-47CD-A388-1B320107BAF3}" srcOrd="1" destOrd="0" presId="urn:microsoft.com/office/officeart/2016/7/layout/RoundedRectangleTimeline"/>
    <dgm:cxn modelId="{E747DE76-74B4-44FB-BCF6-6CC29026E243}" type="presParOf" srcId="{EB9EDB51-3996-4091-9F5F-5C9AFB4876C5}" destId="{1C2E9DFA-19D6-493C-BEC8-F4ADC6B39576}" srcOrd="2" destOrd="0" presId="urn:microsoft.com/office/officeart/2016/7/layout/RoundedRectangleTimeline"/>
    <dgm:cxn modelId="{0DE0C0B4-9B66-434B-BF8F-C7040AFAB480}" type="presParOf" srcId="{EB9EDB51-3996-4091-9F5F-5C9AFB4876C5}" destId="{AD20EC65-4AC4-40D7-A83D-8260C0028F8B}" srcOrd="3" destOrd="0" presId="urn:microsoft.com/office/officeart/2016/7/layout/RoundedRectangleTimeline"/>
    <dgm:cxn modelId="{6B5825CB-1304-4114-8EEA-CA612333F2C8}" type="presParOf" srcId="{EB9EDB51-3996-4091-9F5F-5C9AFB4876C5}" destId="{FCC25D2C-FD6C-46FE-9208-4FAF85D6C956}" srcOrd="4" destOrd="0" presId="urn:microsoft.com/office/officeart/2016/7/layout/RoundedRectangleTimeline"/>
    <dgm:cxn modelId="{ADB011F8-09C8-4206-9E54-BE9543989251}" type="presParOf" srcId="{4C4EE8A4-02D7-4E03-8CD9-498D9211671A}" destId="{42258B10-B55D-41B3-84AB-24A57701C46C}" srcOrd="1" destOrd="0" presId="urn:microsoft.com/office/officeart/2016/7/layout/RoundedRectangleTimeline"/>
    <dgm:cxn modelId="{3CDEF422-5E7C-48CD-990D-0ACE5EC3F7B8}" type="presParOf" srcId="{4C4EE8A4-02D7-4E03-8CD9-498D9211671A}" destId="{B4F537D0-798E-445F-AE90-E6944088356C}" srcOrd="2" destOrd="0" presId="urn:microsoft.com/office/officeart/2016/7/layout/RoundedRectangleTimeline"/>
    <dgm:cxn modelId="{E3685BF5-C164-4A58-996B-C10B2CF98373}" type="presParOf" srcId="{B4F537D0-798E-445F-AE90-E6944088356C}" destId="{6051278A-BAC6-48D2-91CB-2D62E53F01CF}" srcOrd="0" destOrd="0" presId="urn:microsoft.com/office/officeart/2016/7/layout/RoundedRectangleTimeline"/>
    <dgm:cxn modelId="{1E92335E-59AB-4058-8335-DBB7FD9742DD}" type="presParOf" srcId="{B4F537D0-798E-445F-AE90-E6944088356C}" destId="{C873C25C-3549-4533-9C01-0EE7D7358DCB}" srcOrd="1" destOrd="0" presId="urn:microsoft.com/office/officeart/2016/7/layout/RoundedRectangleTimeline"/>
    <dgm:cxn modelId="{CA411815-CE91-4228-B87B-5C154BE3B857}" type="presParOf" srcId="{B4F537D0-798E-445F-AE90-E6944088356C}" destId="{F5A78644-36F1-47FF-B4E5-D0BA77BBA77B}" srcOrd="2" destOrd="0" presId="urn:microsoft.com/office/officeart/2016/7/layout/RoundedRectangleTimeline"/>
    <dgm:cxn modelId="{488C8333-BCF3-4922-A2FA-786827070473}" type="presParOf" srcId="{B4F537D0-798E-445F-AE90-E6944088356C}" destId="{336FBE4E-25D4-4422-90F2-3BA30441E06E}" srcOrd="3" destOrd="0" presId="urn:microsoft.com/office/officeart/2016/7/layout/RoundedRectangleTimeline"/>
    <dgm:cxn modelId="{E85C4AF2-0A37-4F49-BEA5-9BEB6334C5EE}" type="presParOf" srcId="{B4F537D0-798E-445F-AE90-E6944088356C}" destId="{0516E00C-B3A4-4E31-BB97-322DA2D86B82}" srcOrd="4" destOrd="0" presId="urn:microsoft.com/office/officeart/2016/7/layout/RoundedRectangleTimeline"/>
    <dgm:cxn modelId="{F0097FCC-E0CE-4DD4-BC78-548339CB71DE}" type="presParOf" srcId="{4C4EE8A4-02D7-4E03-8CD9-498D9211671A}" destId="{EF1E8EB5-A066-41E5-9EB8-97441ACFA860}" srcOrd="3" destOrd="0" presId="urn:microsoft.com/office/officeart/2016/7/layout/RoundedRectangleTimeline"/>
    <dgm:cxn modelId="{7E194D3C-5DED-475E-A8B3-01A92C159112}" type="presParOf" srcId="{4C4EE8A4-02D7-4E03-8CD9-498D9211671A}" destId="{47C76906-ED08-4BC8-A8FA-45FE0A05FD99}" srcOrd="4" destOrd="0" presId="urn:microsoft.com/office/officeart/2016/7/layout/RoundedRectangleTimeline"/>
    <dgm:cxn modelId="{1BEDBA59-243B-48F2-90FE-2664C3FBAC6D}" type="presParOf" srcId="{47C76906-ED08-4BC8-A8FA-45FE0A05FD99}" destId="{795C84DC-9318-43FD-9D58-5D0E49D798E8}" srcOrd="0" destOrd="0" presId="urn:microsoft.com/office/officeart/2016/7/layout/RoundedRectangleTimeline"/>
    <dgm:cxn modelId="{4AEC01A7-B634-4107-945B-382325B630E5}" type="presParOf" srcId="{47C76906-ED08-4BC8-A8FA-45FE0A05FD99}" destId="{AE99AEDB-5932-49B2-877C-89A027F0309A}" srcOrd="1" destOrd="0" presId="urn:microsoft.com/office/officeart/2016/7/layout/RoundedRectangleTimeline"/>
    <dgm:cxn modelId="{44156397-DEF6-4DA8-A6B5-1DE6E8C0B31A}" type="presParOf" srcId="{47C76906-ED08-4BC8-A8FA-45FE0A05FD99}" destId="{8E8517E3-3969-4F1E-B472-F026A61C52D7}" srcOrd="2" destOrd="0" presId="urn:microsoft.com/office/officeart/2016/7/layout/RoundedRectangleTimeline"/>
    <dgm:cxn modelId="{DB428A89-1C55-419C-BF67-3286206ACA44}" type="presParOf" srcId="{47C76906-ED08-4BC8-A8FA-45FE0A05FD99}" destId="{EC965C92-574B-4AE7-BDA0-A3DF5BC1EBCF}" srcOrd="3" destOrd="0" presId="urn:microsoft.com/office/officeart/2016/7/layout/RoundedRectangleTimeline"/>
    <dgm:cxn modelId="{03314E77-1DE5-4304-A565-6966EBF08863}" type="presParOf" srcId="{47C76906-ED08-4BC8-A8FA-45FE0A05FD99}" destId="{FDEA0AFA-012F-4D5A-8A75-F2F0BC8803E1}" srcOrd="4" destOrd="0" presId="urn:microsoft.com/office/officeart/2016/7/layout/RoundedRectangleTimeline"/>
    <dgm:cxn modelId="{0D353A19-689A-4D5C-9C78-303D5AF29905}" type="presParOf" srcId="{4C4EE8A4-02D7-4E03-8CD9-498D9211671A}" destId="{DFCCBE06-6814-4CD9-93B0-B980D69E6651}" srcOrd="5" destOrd="0" presId="urn:microsoft.com/office/officeart/2016/7/layout/RoundedRectangleTimeline"/>
    <dgm:cxn modelId="{6C762D56-DC58-4011-9E24-357A56F8603D}" type="presParOf" srcId="{4C4EE8A4-02D7-4E03-8CD9-498D9211671A}" destId="{B4D57980-6F19-4050-86A1-090255E3693E}" srcOrd="6" destOrd="0" presId="urn:microsoft.com/office/officeart/2016/7/layout/RoundedRectangleTimeline"/>
    <dgm:cxn modelId="{5B5E9FDC-6227-4356-BAFC-B58071E23BA7}" type="presParOf" srcId="{B4D57980-6F19-4050-86A1-090255E3693E}" destId="{150A2FD8-2D3F-42EF-BD98-8CA9E7332BE4}" srcOrd="0" destOrd="0" presId="urn:microsoft.com/office/officeart/2016/7/layout/RoundedRectangleTimeline"/>
    <dgm:cxn modelId="{AABD0C69-20BD-47C7-AD6F-77820A22B0CD}" type="presParOf" srcId="{B4D57980-6F19-4050-86A1-090255E3693E}" destId="{30DFC5F8-B0AD-4E58-B067-B854F5EE514C}" srcOrd="1" destOrd="0" presId="urn:microsoft.com/office/officeart/2016/7/layout/RoundedRectangleTimeline"/>
    <dgm:cxn modelId="{A0BCA790-1DBF-4F5D-9360-511A80BCAB67}" type="presParOf" srcId="{B4D57980-6F19-4050-86A1-090255E3693E}" destId="{8106069C-6BC5-40F4-A8D1-FD662E2FD330}" srcOrd="2" destOrd="0" presId="urn:microsoft.com/office/officeart/2016/7/layout/RoundedRectangleTimeline"/>
    <dgm:cxn modelId="{12F462E2-DE21-4E0D-9737-F8DC99475443}" type="presParOf" srcId="{B4D57980-6F19-4050-86A1-090255E3693E}" destId="{959BB3ED-98F9-42A0-A01B-E2122FF94C0F}" srcOrd="3" destOrd="0" presId="urn:microsoft.com/office/officeart/2016/7/layout/RoundedRectangleTimeline"/>
    <dgm:cxn modelId="{A1E4E157-C805-42E9-B825-0E57AD363AE9}" type="presParOf" srcId="{B4D57980-6F19-4050-86A1-090255E3693E}" destId="{ADE080D2-4FCC-4864-B9F5-13793686E67E}" srcOrd="4" destOrd="0" presId="urn:microsoft.com/office/officeart/2016/7/layout/RoundedRectangleTimeline"/>
    <dgm:cxn modelId="{C362855C-F806-442F-A49D-66C3CACDEBF2}" type="presParOf" srcId="{4C4EE8A4-02D7-4E03-8CD9-498D9211671A}" destId="{8F377CD0-6172-4DFF-8937-FC9F36EF162F}" srcOrd="7" destOrd="0" presId="urn:microsoft.com/office/officeart/2016/7/layout/RoundedRectangleTimeline"/>
    <dgm:cxn modelId="{F8CC3389-DF70-45D0-801B-39346D29080E}" type="presParOf" srcId="{4C4EE8A4-02D7-4E03-8CD9-498D9211671A}" destId="{CC839F8A-8615-4848-B615-862B18C2AACD}" srcOrd="8" destOrd="0" presId="urn:microsoft.com/office/officeart/2016/7/layout/RoundedRectangleTimeline"/>
    <dgm:cxn modelId="{6B48AC46-F4B6-4A52-B483-3E17BC81BECA}" type="presParOf" srcId="{CC839F8A-8615-4848-B615-862B18C2AACD}" destId="{73E07F55-5C7D-4CA3-9D99-11D9960242A0}" srcOrd="0" destOrd="0" presId="urn:microsoft.com/office/officeart/2016/7/layout/RoundedRectangleTimeline"/>
    <dgm:cxn modelId="{1F28AA28-6BE2-43AF-8DD0-DD680B7C6A55}" type="presParOf" srcId="{CC839F8A-8615-4848-B615-862B18C2AACD}" destId="{8AE2EC57-A041-47C9-962E-9B293D34843F}" srcOrd="1" destOrd="0" presId="urn:microsoft.com/office/officeart/2016/7/layout/RoundedRectangleTimeline"/>
    <dgm:cxn modelId="{FFEBA279-67EC-452B-979E-AE5F7855F6BB}" type="presParOf" srcId="{CC839F8A-8615-4848-B615-862B18C2AACD}" destId="{D39C86F7-2B3C-4BCC-9A2E-E2E3CCA8F422}" srcOrd="2" destOrd="0" presId="urn:microsoft.com/office/officeart/2016/7/layout/RoundedRectangleTimeline"/>
    <dgm:cxn modelId="{917312C2-E66D-4FBD-8A28-42CC5B48C752}" type="presParOf" srcId="{CC839F8A-8615-4848-B615-862B18C2AACD}" destId="{82627804-F48D-4F97-B0CD-957AF6AFCE95}" srcOrd="3" destOrd="0" presId="urn:microsoft.com/office/officeart/2016/7/layout/RoundedRectangleTimeline"/>
    <dgm:cxn modelId="{E03E39C7-FD51-42DA-A8F9-BDE188EFBC78}" type="presParOf" srcId="{CC839F8A-8615-4848-B615-862B18C2AACD}" destId="{FB3CB403-7569-4CCE-AE24-694B5DFB6900}" srcOrd="4" destOrd="0" presId="urn:microsoft.com/office/officeart/2016/7/layout/RoundedRectangleTimeline"/>
    <dgm:cxn modelId="{45B919B5-DD6A-4C18-8354-A766310126E8}" type="presParOf" srcId="{4C4EE8A4-02D7-4E03-8CD9-498D9211671A}" destId="{B1082174-D1B8-4105-9028-EB62B20E534A}" srcOrd="9" destOrd="0" presId="urn:microsoft.com/office/officeart/2016/7/layout/RoundedRectangleTimeline"/>
    <dgm:cxn modelId="{C0FB64DF-D68C-431A-8A52-22879F1B43A0}" type="presParOf" srcId="{4C4EE8A4-02D7-4E03-8CD9-498D9211671A}" destId="{5E62B196-08B5-4CF6-B391-132B035621A8}" srcOrd="10" destOrd="0" presId="urn:microsoft.com/office/officeart/2016/7/layout/RoundedRectangleTimeline"/>
    <dgm:cxn modelId="{53898EBC-2F84-484D-ADBF-32F88FD1830C}" type="presParOf" srcId="{5E62B196-08B5-4CF6-B391-132B035621A8}" destId="{E93A5A96-1F4C-497F-A144-2D6F78C9249B}" srcOrd="0" destOrd="0" presId="urn:microsoft.com/office/officeart/2016/7/layout/RoundedRectangleTimeline"/>
    <dgm:cxn modelId="{C1CF4BEE-E60D-4E7B-A79A-0CC82213099E}" type="presParOf" srcId="{5E62B196-08B5-4CF6-B391-132B035621A8}" destId="{054A4F5E-BF06-44BC-B173-76D94A1A40D2}" srcOrd="1" destOrd="0" presId="urn:microsoft.com/office/officeart/2016/7/layout/RoundedRectangleTimeline"/>
    <dgm:cxn modelId="{60C605E5-4891-4462-BEE1-C403DA5BD97B}" type="presParOf" srcId="{5E62B196-08B5-4CF6-B391-132B035621A8}" destId="{371B5E2F-945A-475D-996B-D3984F63ED59}" srcOrd="2" destOrd="0" presId="urn:microsoft.com/office/officeart/2016/7/layout/RoundedRectangleTimeline"/>
    <dgm:cxn modelId="{F762D826-4FAA-4D93-85EF-ABC0D230B3CD}" type="presParOf" srcId="{5E62B196-08B5-4CF6-B391-132B035621A8}" destId="{E1C16C3F-314A-41C9-B6A2-1FCC05612698}" srcOrd="3" destOrd="0" presId="urn:microsoft.com/office/officeart/2016/7/layout/RoundedRectangleTimeline"/>
    <dgm:cxn modelId="{F0EA2462-A952-4A39-9238-B58AB1B2B25F}" type="presParOf" srcId="{5E62B196-08B5-4CF6-B391-132B035621A8}" destId="{DED99831-5F6F-4652-8BED-2E5D5CB0A23C}"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47BC3E-799A-4A8F-A0C4-6DAC96DF9895}" type="doc">
      <dgm:prSet loTypeId="urn:microsoft.com/office/officeart/2005/8/layout/hProcess4" loCatId="process" qsTypeId="urn:microsoft.com/office/officeart/2005/8/quickstyle/simple1" qsCatId="simple" csTypeId="urn:microsoft.com/office/officeart/2005/8/colors/colorful5" csCatId="colorful" phldr="1"/>
      <dgm:spPr/>
      <dgm:t>
        <a:bodyPr/>
        <a:lstStyle/>
        <a:p>
          <a:endParaRPr lang="en-US"/>
        </a:p>
      </dgm:t>
    </dgm:pt>
    <dgm:pt modelId="{D9BA6A1C-6660-42DF-859E-BD0481982B15}">
      <dgm:prSet phldrT="[Text]"/>
      <dgm:spPr/>
      <dgm:t>
        <a:bodyPr/>
        <a:lstStyle/>
        <a:p>
          <a:r>
            <a:rPr lang="en-US" dirty="0" smtClean="0"/>
            <a:t>Symbolic AI</a:t>
          </a:r>
          <a:endParaRPr lang="en-US" dirty="0"/>
        </a:p>
      </dgm:t>
    </dgm:pt>
    <dgm:pt modelId="{17959285-EEF1-4DA4-915A-EF1509F7DECD}" type="parTrans" cxnId="{2DE57767-2807-43EB-930D-5777AB593350}">
      <dgm:prSet/>
      <dgm:spPr/>
      <dgm:t>
        <a:bodyPr/>
        <a:lstStyle/>
        <a:p>
          <a:endParaRPr lang="en-US"/>
        </a:p>
      </dgm:t>
    </dgm:pt>
    <dgm:pt modelId="{E17DE346-854A-4171-A07A-9B76660ED0C3}" type="sibTrans" cxnId="{2DE57767-2807-43EB-930D-5777AB593350}">
      <dgm:prSet/>
      <dgm:spPr/>
      <dgm:t>
        <a:bodyPr/>
        <a:lstStyle/>
        <a:p>
          <a:endParaRPr lang="en-US"/>
        </a:p>
      </dgm:t>
    </dgm:pt>
    <dgm:pt modelId="{46F51944-3F09-41D7-94DB-8EF890A9FD91}">
      <dgm:prSet phldrT="[Text]"/>
      <dgm:spPr/>
      <dgm:t>
        <a:bodyPr/>
        <a:lstStyle/>
        <a:p>
          <a:r>
            <a:rPr lang="en-US" dirty="0" smtClean="0"/>
            <a:t>Logical rules represent knowledge</a:t>
          </a:r>
          <a:endParaRPr lang="en-US" dirty="0"/>
        </a:p>
      </dgm:t>
    </dgm:pt>
    <dgm:pt modelId="{586713A4-EFBF-411A-B65B-1258122D4F4B}" type="parTrans" cxnId="{3B3E7F93-3B0B-43CF-A081-03067C9FCA2C}">
      <dgm:prSet/>
      <dgm:spPr/>
      <dgm:t>
        <a:bodyPr/>
        <a:lstStyle/>
        <a:p>
          <a:endParaRPr lang="en-US"/>
        </a:p>
      </dgm:t>
    </dgm:pt>
    <dgm:pt modelId="{149C43FC-657E-4D09-BA74-FF3D0C96EC7F}" type="sibTrans" cxnId="{3B3E7F93-3B0B-43CF-A081-03067C9FCA2C}">
      <dgm:prSet/>
      <dgm:spPr/>
      <dgm:t>
        <a:bodyPr/>
        <a:lstStyle/>
        <a:p>
          <a:endParaRPr lang="en-US"/>
        </a:p>
      </dgm:t>
    </dgm:pt>
    <dgm:pt modelId="{52CAAC3F-C81B-4313-ADFC-807D0179A446}">
      <dgm:prSet phldrT="[Text]"/>
      <dgm:spPr/>
      <dgm:t>
        <a:bodyPr/>
        <a:lstStyle/>
        <a:p>
          <a:r>
            <a:rPr lang="en-US" dirty="0" smtClean="0"/>
            <a:t>No learning capability</a:t>
          </a:r>
          <a:endParaRPr lang="en-US" dirty="0"/>
        </a:p>
      </dgm:t>
    </dgm:pt>
    <dgm:pt modelId="{2873C236-1C8C-4AA7-B7C6-663BE21D250C}" type="parTrans" cxnId="{78CCB9C1-1E1D-48AA-9926-0815EF639DBF}">
      <dgm:prSet/>
      <dgm:spPr/>
      <dgm:t>
        <a:bodyPr/>
        <a:lstStyle/>
        <a:p>
          <a:endParaRPr lang="en-US"/>
        </a:p>
      </dgm:t>
    </dgm:pt>
    <dgm:pt modelId="{CC9AC126-3F1C-497E-88CD-1AD7F427247F}" type="sibTrans" cxnId="{78CCB9C1-1E1D-48AA-9926-0815EF639DBF}">
      <dgm:prSet/>
      <dgm:spPr/>
      <dgm:t>
        <a:bodyPr/>
        <a:lstStyle/>
        <a:p>
          <a:endParaRPr lang="en-US"/>
        </a:p>
      </dgm:t>
    </dgm:pt>
    <dgm:pt modelId="{2D71FE78-A22D-4671-907C-2AA484B34F24}">
      <dgm:prSet phldrT="[Text]"/>
      <dgm:spPr/>
      <dgm:t>
        <a:bodyPr/>
        <a:lstStyle/>
        <a:p>
          <a:r>
            <a:rPr lang="en-US" dirty="0" smtClean="0"/>
            <a:t>Statistical AI</a:t>
          </a:r>
          <a:endParaRPr lang="en-US" dirty="0"/>
        </a:p>
      </dgm:t>
    </dgm:pt>
    <dgm:pt modelId="{EC5C9B12-DE44-45FA-800A-6E5D8D346B20}" type="parTrans" cxnId="{72ECFBAE-84A8-49BB-B570-62A5D34995D6}">
      <dgm:prSet/>
      <dgm:spPr/>
      <dgm:t>
        <a:bodyPr/>
        <a:lstStyle/>
        <a:p>
          <a:endParaRPr lang="en-US"/>
        </a:p>
      </dgm:t>
    </dgm:pt>
    <dgm:pt modelId="{5610A5B1-8583-449E-A3F2-D6EC8FEB7C56}" type="sibTrans" cxnId="{72ECFBAE-84A8-49BB-B570-62A5D34995D6}">
      <dgm:prSet/>
      <dgm:spPr/>
      <dgm:t>
        <a:bodyPr/>
        <a:lstStyle/>
        <a:p>
          <a:endParaRPr lang="en-US"/>
        </a:p>
      </dgm:t>
    </dgm:pt>
    <dgm:pt modelId="{CD574AB5-91DC-4272-BFF2-1C6A89B1E99C}">
      <dgm:prSet phldrT="[Text]"/>
      <dgm:spPr/>
      <dgm:t>
        <a:bodyPr/>
        <a:lstStyle/>
        <a:p>
          <a:r>
            <a:rPr lang="en-US" dirty="0" smtClean="0"/>
            <a:t>Specific domains training on Big Data</a:t>
          </a:r>
          <a:endParaRPr lang="en-US" dirty="0"/>
        </a:p>
      </dgm:t>
    </dgm:pt>
    <dgm:pt modelId="{178F399C-7C76-4114-A187-460D44C90F0E}" type="parTrans" cxnId="{4DACDEA6-E6C0-4A7E-AF6D-7A5682550E5E}">
      <dgm:prSet/>
      <dgm:spPr/>
      <dgm:t>
        <a:bodyPr/>
        <a:lstStyle/>
        <a:p>
          <a:endParaRPr lang="en-US"/>
        </a:p>
      </dgm:t>
    </dgm:pt>
    <dgm:pt modelId="{3458E1B0-033B-4241-BBC5-5B851DD4872B}" type="sibTrans" cxnId="{4DACDEA6-E6C0-4A7E-AF6D-7A5682550E5E}">
      <dgm:prSet/>
      <dgm:spPr/>
      <dgm:t>
        <a:bodyPr/>
        <a:lstStyle/>
        <a:p>
          <a:endParaRPr lang="en-US"/>
        </a:p>
      </dgm:t>
    </dgm:pt>
    <dgm:pt modelId="{47963807-9765-465F-8E9C-3079F6FED2FB}">
      <dgm:prSet phldrT="[Text]"/>
      <dgm:spPr/>
      <dgm:t>
        <a:bodyPr/>
        <a:lstStyle/>
        <a:p>
          <a:r>
            <a:rPr lang="en-US" dirty="0" smtClean="0"/>
            <a:t>Black box models</a:t>
          </a:r>
          <a:endParaRPr lang="en-US" dirty="0"/>
        </a:p>
      </dgm:t>
    </dgm:pt>
    <dgm:pt modelId="{491D587E-6AAA-4FB6-8705-EE38904546D0}" type="parTrans" cxnId="{913FE444-4EA9-431F-9828-CB6B65667B0F}">
      <dgm:prSet/>
      <dgm:spPr/>
      <dgm:t>
        <a:bodyPr/>
        <a:lstStyle/>
        <a:p>
          <a:endParaRPr lang="en-US"/>
        </a:p>
      </dgm:t>
    </dgm:pt>
    <dgm:pt modelId="{7AB7B07C-BDEF-4AF2-AC58-62058FB0B1CE}" type="sibTrans" cxnId="{913FE444-4EA9-431F-9828-CB6B65667B0F}">
      <dgm:prSet/>
      <dgm:spPr/>
      <dgm:t>
        <a:bodyPr/>
        <a:lstStyle/>
        <a:p>
          <a:endParaRPr lang="en-US"/>
        </a:p>
      </dgm:t>
    </dgm:pt>
    <dgm:pt modelId="{29FFC922-3F28-4D07-878D-713015718218}">
      <dgm:prSet phldrT="[Text]"/>
      <dgm:spPr/>
      <dgm:t>
        <a:bodyPr/>
        <a:lstStyle/>
        <a:p>
          <a:r>
            <a:rPr lang="en-US" dirty="0" smtClean="0"/>
            <a:t>Explainable AI</a:t>
          </a:r>
          <a:endParaRPr lang="en-US" dirty="0"/>
        </a:p>
      </dgm:t>
    </dgm:pt>
    <dgm:pt modelId="{28923E5C-0DF4-46AE-BDE7-2A6007C9AD64}" type="parTrans" cxnId="{DBD354FD-1938-43E8-9E18-AD8E8B1FFFB2}">
      <dgm:prSet/>
      <dgm:spPr/>
      <dgm:t>
        <a:bodyPr/>
        <a:lstStyle/>
        <a:p>
          <a:endParaRPr lang="en-US"/>
        </a:p>
      </dgm:t>
    </dgm:pt>
    <dgm:pt modelId="{428CF4F4-69B2-4AA3-8ECF-6AD2C637C1B0}" type="sibTrans" cxnId="{DBD354FD-1938-43E8-9E18-AD8E8B1FFFB2}">
      <dgm:prSet/>
      <dgm:spPr/>
      <dgm:t>
        <a:bodyPr/>
        <a:lstStyle/>
        <a:p>
          <a:endParaRPr lang="en-US"/>
        </a:p>
      </dgm:t>
    </dgm:pt>
    <dgm:pt modelId="{2B7622E7-F524-47F0-9DBA-101DB133CAEB}">
      <dgm:prSet phldrT="[Text]"/>
      <dgm:spPr/>
      <dgm:t>
        <a:bodyPr/>
        <a:lstStyle/>
        <a:p>
          <a:r>
            <a:rPr lang="en-US" dirty="0" smtClean="0"/>
            <a:t>Explanatory models</a:t>
          </a:r>
          <a:endParaRPr lang="en-US" dirty="0"/>
        </a:p>
      </dgm:t>
    </dgm:pt>
    <dgm:pt modelId="{B1D408F8-5AA3-41AC-AC58-DBD64F8BE204}" type="parTrans" cxnId="{7F744568-59C9-4F97-85F6-900DA34B76B3}">
      <dgm:prSet/>
      <dgm:spPr/>
      <dgm:t>
        <a:bodyPr/>
        <a:lstStyle/>
        <a:p>
          <a:endParaRPr lang="en-US"/>
        </a:p>
      </dgm:t>
    </dgm:pt>
    <dgm:pt modelId="{00BABEF4-B956-4300-9FA1-67D55693C74C}" type="sibTrans" cxnId="{7F744568-59C9-4F97-85F6-900DA34B76B3}">
      <dgm:prSet/>
      <dgm:spPr/>
      <dgm:t>
        <a:bodyPr/>
        <a:lstStyle/>
        <a:p>
          <a:endParaRPr lang="en-US"/>
        </a:p>
      </dgm:t>
    </dgm:pt>
    <dgm:pt modelId="{24AFB0C5-05DB-4CAE-BF6E-B385877452DB}">
      <dgm:prSet phldrT="[Text]"/>
      <dgm:spPr/>
      <dgm:t>
        <a:bodyPr/>
        <a:lstStyle/>
        <a:p>
          <a:r>
            <a:rPr lang="en-US" dirty="0" smtClean="0"/>
            <a:t>Learn and reason with new situations</a:t>
          </a:r>
          <a:endParaRPr lang="en-US" dirty="0"/>
        </a:p>
      </dgm:t>
    </dgm:pt>
    <dgm:pt modelId="{18728026-97E7-433B-82CC-8638C0031CC0}" type="parTrans" cxnId="{7C4F88DA-B566-42D4-9367-D50A1CA77354}">
      <dgm:prSet/>
      <dgm:spPr/>
      <dgm:t>
        <a:bodyPr/>
        <a:lstStyle/>
        <a:p>
          <a:endParaRPr lang="en-US"/>
        </a:p>
      </dgm:t>
    </dgm:pt>
    <dgm:pt modelId="{0796B20C-D6AA-42B1-AA41-BA92E0610099}" type="sibTrans" cxnId="{7C4F88DA-B566-42D4-9367-D50A1CA77354}">
      <dgm:prSet/>
      <dgm:spPr/>
      <dgm:t>
        <a:bodyPr/>
        <a:lstStyle/>
        <a:p>
          <a:endParaRPr lang="en-US"/>
        </a:p>
      </dgm:t>
    </dgm:pt>
    <dgm:pt modelId="{FCE7027F-5BD2-4005-86A3-009656335ABA}" type="pres">
      <dgm:prSet presAssocID="{6A47BC3E-799A-4A8F-A0C4-6DAC96DF9895}" presName="Name0" presStyleCnt="0">
        <dgm:presLayoutVars>
          <dgm:dir/>
          <dgm:animLvl val="lvl"/>
          <dgm:resizeHandles val="exact"/>
        </dgm:presLayoutVars>
      </dgm:prSet>
      <dgm:spPr/>
      <dgm:t>
        <a:bodyPr/>
        <a:lstStyle/>
        <a:p>
          <a:endParaRPr lang="en-US"/>
        </a:p>
      </dgm:t>
    </dgm:pt>
    <dgm:pt modelId="{9EEFB62D-8F42-4006-B655-F7815C7AA4BF}" type="pres">
      <dgm:prSet presAssocID="{6A47BC3E-799A-4A8F-A0C4-6DAC96DF9895}" presName="tSp" presStyleCnt="0"/>
      <dgm:spPr/>
    </dgm:pt>
    <dgm:pt modelId="{A4B791F9-70B4-4436-B9A9-548A84972774}" type="pres">
      <dgm:prSet presAssocID="{6A47BC3E-799A-4A8F-A0C4-6DAC96DF9895}" presName="bSp" presStyleCnt="0"/>
      <dgm:spPr/>
    </dgm:pt>
    <dgm:pt modelId="{79815419-A158-4078-B4A7-5094B840FAAE}" type="pres">
      <dgm:prSet presAssocID="{6A47BC3E-799A-4A8F-A0C4-6DAC96DF9895}" presName="process" presStyleCnt="0"/>
      <dgm:spPr/>
    </dgm:pt>
    <dgm:pt modelId="{B3CF69CA-6987-4974-88CC-AC16B360FB9B}" type="pres">
      <dgm:prSet presAssocID="{D9BA6A1C-6660-42DF-859E-BD0481982B15}" presName="composite1" presStyleCnt="0"/>
      <dgm:spPr/>
    </dgm:pt>
    <dgm:pt modelId="{43D4760E-ED2E-464C-9351-5E85E05427DB}" type="pres">
      <dgm:prSet presAssocID="{D9BA6A1C-6660-42DF-859E-BD0481982B15}" presName="dummyNode1" presStyleLbl="node1" presStyleIdx="0" presStyleCnt="3"/>
      <dgm:spPr/>
    </dgm:pt>
    <dgm:pt modelId="{7954D8FB-D90F-4915-A747-39F674DA031B}" type="pres">
      <dgm:prSet presAssocID="{D9BA6A1C-6660-42DF-859E-BD0481982B15}" presName="childNode1" presStyleLbl="bgAcc1" presStyleIdx="0" presStyleCnt="3">
        <dgm:presLayoutVars>
          <dgm:bulletEnabled val="1"/>
        </dgm:presLayoutVars>
      </dgm:prSet>
      <dgm:spPr/>
      <dgm:t>
        <a:bodyPr/>
        <a:lstStyle/>
        <a:p>
          <a:endParaRPr lang="en-US"/>
        </a:p>
      </dgm:t>
    </dgm:pt>
    <dgm:pt modelId="{4BE77D23-EC2C-4745-AE5B-57B35825328C}" type="pres">
      <dgm:prSet presAssocID="{D9BA6A1C-6660-42DF-859E-BD0481982B15}" presName="childNode1tx" presStyleLbl="bgAcc1" presStyleIdx="0" presStyleCnt="3">
        <dgm:presLayoutVars>
          <dgm:bulletEnabled val="1"/>
        </dgm:presLayoutVars>
      </dgm:prSet>
      <dgm:spPr/>
      <dgm:t>
        <a:bodyPr/>
        <a:lstStyle/>
        <a:p>
          <a:endParaRPr lang="en-US"/>
        </a:p>
      </dgm:t>
    </dgm:pt>
    <dgm:pt modelId="{DDB1D922-1209-4189-986C-34FC5B818778}" type="pres">
      <dgm:prSet presAssocID="{D9BA6A1C-6660-42DF-859E-BD0481982B15}" presName="parentNode1" presStyleLbl="node1" presStyleIdx="0" presStyleCnt="3">
        <dgm:presLayoutVars>
          <dgm:chMax val="1"/>
          <dgm:bulletEnabled val="1"/>
        </dgm:presLayoutVars>
      </dgm:prSet>
      <dgm:spPr/>
      <dgm:t>
        <a:bodyPr/>
        <a:lstStyle/>
        <a:p>
          <a:endParaRPr lang="en-US"/>
        </a:p>
      </dgm:t>
    </dgm:pt>
    <dgm:pt modelId="{EE98A01A-357D-4F11-BD0C-563FA99A6AE9}" type="pres">
      <dgm:prSet presAssocID="{D9BA6A1C-6660-42DF-859E-BD0481982B15}" presName="connSite1" presStyleCnt="0"/>
      <dgm:spPr/>
    </dgm:pt>
    <dgm:pt modelId="{B17CF4FF-8DA8-4F79-8AD3-CC31300695A7}" type="pres">
      <dgm:prSet presAssocID="{E17DE346-854A-4171-A07A-9B76660ED0C3}" presName="Name9" presStyleLbl="sibTrans2D1" presStyleIdx="0" presStyleCnt="2"/>
      <dgm:spPr/>
      <dgm:t>
        <a:bodyPr/>
        <a:lstStyle/>
        <a:p>
          <a:endParaRPr lang="en-US"/>
        </a:p>
      </dgm:t>
    </dgm:pt>
    <dgm:pt modelId="{68D6A1A0-E5F5-42FA-B256-51A29BF89C58}" type="pres">
      <dgm:prSet presAssocID="{2D71FE78-A22D-4671-907C-2AA484B34F24}" presName="composite2" presStyleCnt="0"/>
      <dgm:spPr/>
    </dgm:pt>
    <dgm:pt modelId="{1E1B9599-B633-4822-85BA-755B86AF9DEC}" type="pres">
      <dgm:prSet presAssocID="{2D71FE78-A22D-4671-907C-2AA484B34F24}" presName="dummyNode2" presStyleLbl="node1" presStyleIdx="0" presStyleCnt="3"/>
      <dgm:spPr/>
    </dgm:pt>
    <dgm:pt modelId="{C2904E02-C6C7-4DAB-BB79-63B64C170E26}" type="pres">
      <dgm:prSet presAssocID="{2D71FE78-A22D-4671-907C-2AA484B34F24}" presName="childNode2" presStyleLbl="bgAcc1" presStyleIdx="1" presStyleCnt="3">
        <dgm:presLayoutVars>
          <dgm:bulletEnabled val="1"/>
        </dgm:presLayoutVars>
      </dgm:prSet>
      <dgm:spPr/>
      <dgm:t>
        <a:bodyPr/>
        <a:lstStyle/>
        <a:p>
          <a:endParaRPr lang="en-US"/>
        </a:p>
      </dgm:t>
    </dgm:pt>
    <dgm:pt modelId="{7145E631-A9D4-491F-B5CB-C887015C056B}" type="pres">
      <dgm:prSet presAssocID="{2D71FE78-A22D-4671-907C-2AA484B34F24}" presName="childNode2tx" presStyleLbl="bgAcc1" presStyleIdx="1" presStyleCnt="3">
        <dgm:presLayoutVars>
          <dgm:bulletEnabled val="1"/>
        </dgm:presLayoutVars>
      </dgm:prSet>
      <dgm:spPr/>
      <dgm:t>
        <a:bodyPr/>
        <a:lstStyle/>
        <a:p>
          <a:endParaRPr lang="en-US"/>
        </a:p>
      </dgm:t>
    </dgm:pt>
    <dgm:pt modelId="{E724709D-F19C-4A1A-AE3C-08CD99398E51}" type="pres">
      <dgm:prSet presAssocID="{2D71FE78-A22D-4671-907C-2AA484B34F24}" presName="parentNode2" presStyleLbl="node1" presStyleIdx="1" presStyleCnt="3">
        <dgm:presLayoutVars>
          <dgm:chMax val="0"/>
          <dgm:bulletEnabled val="1"/>
        </dgm:presLayoutVars>
      </dgm:prSet>
      <dgm:spPr/>
      <dgm:t>
        <a:bodyPr/>
        <a:lstStyle/>
        <a:p>
          <a:endParaRPr lang="en-US"/>
        </a:p>
      </dgm:t>
    </dgm:pt>
    <dgm:pt modelId="{E34D51EC-D457-4D28-AFC5-ACECC8CE26A0}" type="pres">
      <dgm:prSet presAssocID="{2D71FE78-A22D-4671-907C-2AA484B34F24}" presName="connSite2" presStyleCnt="0"/>
      <dgm:spPr/>
    </dgm:pt>
    <dgm:pt modelId="{2C74E5FE-1A50-4DA7-841C-5834D43AE782}" type="pres">
      <dgm:prSet presAssocID="{5610A5B1-8583-449E-A3F2-D6EC8FEB7C56}" presName="Name18" presStyleLbl="sibTrans2D1" presStyleIdx="1" presStyleCnt="2"/>
      <dgm:spPr/>
      <dgm:t>
        <a:bodyPr/>
        <a:lstStyle/>
        <a:p>
          <a:endParaRPr lang="en-US"/>
        </a:p>
      </dgm:t>
    </dgm:pt>
    <dgm:pt modelId="{89BBC8CD-8A6B-40E6-AC48-880706B8D16E}" type="pres">
      <dgm:prSet presAssocID="{29FFC922-3F28-4D07-878D-713015718218}" presName="composite1" presStyleCnt="0"/>
      <dgm:spPr/>
    </dgm:pt>
    <dgm:pt modelId="{119471E8-5135-4728-8F82-1F30A2871777}" type="pres">
      <dgm:prSet presAssocID="{29FFC922-3F28-4D07-878D-713015718218}" presName="dummyNode1" presStyleLbl="node1" presStyleIdx="1" presStyleCnt="3"/>
      <dgm:spPr/>
    </dgm:pt>
    <dgm:pt modelId="{D097F187-55DD-42DE-AD94-6737658FD995}" type="pres">
      <dgm:prSet presAssocID="{29FFC922-3F28-4D07-878D-713015718218}" presName="childNode1" presStyleLbl="bgAcc1" presStyleIdx="2" presStyleCnt="3">
        <dgm:presLayoutVars>
          <dgm:bulletEnabled val="1"/>
        </dgm:presLayoutVars>
      </dgm:prSet>
      <dgm:spPr/>
      <dgm:t>
        <a:bodyPr/>
        <a:lstStyle/>
        <a:p>
          <a:endParaRPr lang="en-US"/>
        </a:p>
      </dgm:t>
    </dgm:pt>
    <dgm:pt modelId="{4BDF9064-7F92-490B-8703-34FA51CB8B6C}" type="pres">
      <dgm:prSet presAssocID="{29FFC922-3F28-4D07-878D-713015718218}" presName="childNode1tx" presStyleLbl="bgAcc1" presStyleIdx="2" presStyleCnt="3">
        <dgm:presLayoutVars>
          <dgm:bulletEnabled val="1"/>
        </dgm:presLayoutVars>
      </dgm:prSet>
      <dgm:spPr/>
      <dgm:t>
        <a:bodyPr/>
        <a:lstStyle/>
        <a:p>
          <a:endParaRPr lang="en-US"/>
        </a:p>
      </dgm:t>
    </dgm:pt>
    <dgm:pt modelId="{BA1523EE-AE42-4ACA-9109-BC4F2A35FC5D}" type="pres">
      <dgm:prSet presAssocID="{29FFC922-3F28-4D07-878D-713015718218}" presName="parentNode1" presStyleLbl="node1" presStyleIdx="2" presStyleCnt="3">
        <dgm:presLayoutVars>
          <dgm:chMax val="1"/>
          <dgm:bulletEnabled val="1"/>
        </dgm:presLayoutVars>
      </dgm:prSet>
      <dgm:spPr/>
      <dgm:t>
        <a:bodyPr/>
        <a:lstStyle/>
        <a:p>
          <a:endParaRPr lang="en-US"/>
        </a:p>
      </dgm:t>
    </dgm:pt>
    <dgm:pt modelId="{3D0F3DD8-6BE1-4682-8A2F-E125E532BD19}" type="pres">
      <dgm:prSet presAssocID="{29FFC922-3F28-4D07-878D-713015718218}" presName="connSite1" presStyleCnt="0"/>
      <dgm:spPr/>
    </dgm:pt>
  </dgm:ptLst>
  <dgm:cxnLst>
    <dgm:cxn modelId="{7C4F88DA-B566-42D4-9367-D50A1CA77354}" srcId="{29FFC922-3F28-4D07-878D-713015718218}" destId="{24AFB0C5-05DB-4CAE-BF6E-B385877452DB}" srcOrd="1" destOrd="0" parTransId="{18728026-97E7-433B-82CC-8638C0031CC0}" sibTransId="{0796B20C-D6AA-42B1-AA41-BA92E0610099}"/>
    <dgm:cxn modelId="{0CB6C05C-FCDE-46F1-9BB1-1E6C5D47E488}" type="presOf" srcId="{E17DE346-854A-4171-A07A-9B76660ED0C3}" destId="{B17CF4FF-8DA8-4F79-8AD3-CC31300695A7}" srcOrd="0" destOrd="0" presId="urn:microsoft.com/office/officeart/2005/8/layout/hProcess4"/>
    <dgm:cxn modelId="{C30A8158-23E9-49FA-A371-98D3BFEABED6}" type="presOf" srcId="{29FFC922-3F28-4D07-878D-713015718218}" destId="{BA1523EE-AE42-4ACA-9109-BC4F2A35FC5D}" srcOrd="0" destOrd="0" presId="urn:microsoft.com/office/officeart/2005/8/layout/hProcess4"/>
    <dgm:cxn modelId="{03CC32C7-CE3E-461B-A826-29F1C000FB37}" type="presOf" srcId="{24AFB0C5-05DB-4CAE-BF6E-B385877452DB}" destId="{4BDF9064-7F92-490B-8703-34FA51CB8B6C}" srcOrd="1" destOrd="1" presId="urn:microsoft.com/office/officeart/2005/8/layout/hProcess4"/>
    <dgm:cxn modelId="{913FE444-4EA9-431F-9828-CB6B65667B0F}" srcId="{2D71FE78-A22D-4671-907C-2AA484B34F24}" destId="{47963807-9765-465F-8E9C-3079F6FED2FB}" srcOrd="1" destOrd="0" parTransId="{491D587E-6AAA-4FB6-8705-EE38904546D0}" sibTransId="{7AB7B07C-BDEF-4AF2-AC58-62058FB0B1CE}"/>
    <dgm:cxn modelId="{FD3E1245-DB0B-4E0F-B948-AAD8DCF7AA08}" type="presOf" srcId="{46F51944-3F09-41D7-94DB-8EF890A9FD91}" destId="{4BE77D23-EC2C-4745-AE5B-57B35825328C}" srcOrd="1" destOrd="0" presId="urn:microsoft.com/office/officeart/2005/8/layout/hProcess4"/>
    <dgm:cxn modelId="{75F22DDE-9DBB-4D68-AEAF-DDFD6DCF1464}" type="presOf" srcId="{2B7622E7-F524-47F0-9DBA-101DB133CAEB}" destId="{4BDF9064-7F92-490B-8703-34FA51CB8B6C}" srcOrd="1" destOrd="0" presId="urn:microsoft.com/office/officeart/2005/8/layout/hProcess4"/>
    <dgm:cxn modelId="{C333CE8D-3BF0-4606-BDC3-BA47C21E9338}" type="presOf" srcId="{CD574AB5-91DC-4272-BFF2-1C6A89B1E99C}" destId="{C2904E02-C6C7-4DAB-BB79-63B64C170E26}" srcOrd="0" destOrd="0" presId="urn:microsoft.com/office/officeart/2005/8/layout/hProcess4"/>
    <dgm:cxn modelId="{0C41A19A-D64D-4DAD-94B1-A28A19C3C298}" type="presOf" srcId="{CD574AB5-91DC-4272-BFF2-1C6A89B1E99C}" destId="{7145E631-A9D4-491F-B5CB-C887015C056B}" srcOrd="1" destOrd="0" presId="urn:microsoft.com/office/officeart/2005/8/layout/hProcess4"/>
    <dgm:cxn modelId="{297EA4DB-DEF7-4CD7-9F71-015A985BF253}" type="presOf" srcId="{2B7622E7-F524-47F0-9DBA-101DB133CAEB}" destId="{D097F187-55DD-42DE-AD94-6737658FD995}" srcOrd="0" destOrd="0" presId="urn:microsoft.com/office/officeart/2005/8/layout/hProcess4"/>
    <dgm:cxn modelId="{DBD354FD-1938-43E8-9E18-AD8E8B1FFFB2}" srcId="{6A47BC3E-799A-4A8F-A0C4-6DAC96DF9895}" destId="{29FFC922-3F28-4D07-878D-713015718218}" srcOrd="2" destOrd="0" parTransId="{28923E5C-0DF4-46AE-BDE7-2A6007C9AD64}" sibTransId="{428CF4F4-69B2-4AA3-8ECF-6AD2C637C1B0}"/>
    <dgm:cxn modelId="{E36A947E-828A-4B0E-B5B8-DAB201E86E3D}" type="presOf" srcId="{46F51944-3F09-41D7-94DB-8EF890A9FD91}" destId="{7954D8FB-D90F-4915-A747-39F674DA031B}" srcOrd="0" destOrd="0" presId="urn:microsoft.com/office/officeart/2005/8/layout/hProcess4"/>
    <dgm:cxn modelId="{78CCB9C1-1E1D-48AA-9926-0815EF639DBF}" srcId="{D9BA6A1C-6660-42DF-859E-BD0481982B15}" destId="{52CAAC3F-C81B-4313-ADFC-807D0179A446}" srcOrd="1" destOrd="0" parTransId="{2873C236-1C8C-4AA7-B7C6-663BE21D250C}" sibTransId="{CC9AC126-3F1C-497E-88CD-1AD7F427247F}"/>
    <dgm:cxn modelId="{72ECFBAE-84A8-49BB-B570-62A5D34995D6}" srcId="{6A47BC3E-799A-4A8F-A0C4-6DAC96DF9895}" destId="{2D71FE78-A22D-4671-907C-2AA484B34F24}" srcOrd="1" destOrd="0" parTransId="{EC5C9B12-DE44-45FA-800A-6E5D8D346B20}" sibTransId="{5610A5B1-8583-449E-A3F2-D6EC8FEB7C56}"/>
    <dgm:cxn modelId="{EE6122AE-330D-4B42-BB3E-9F73C36E853C}" type="presOf" srcId="{6A47BC3E-799A-4A8F-A0C4-6DAC96DF9895}" destId="{FCE7027F-5BD2-4005-86A3-009656335ABA}" srcOrd="0" destOrd="0" presId="urn:microsoft.com/office/officeart/2005/8/layout/hProcess4"/>
    <dgm:cxn modelId="{C0BD7DD9-3973-4B55-8CDA-333018507371}" type="presOf" srcId="{52CAAC3F-C81B-4313-ADFC-807D0179A446}" destId="{4BE77D23-EC2C-4745-AE5B-57B35825328C}" srcOrd="1" destOrd="1" presId="urn:microsoft.com/office/officeart/2005/8/layout/hProcess4"/>
    <dgm:cxn modelId="{97C28AAF-F7C4-4E7E-929D-F72A956324D3}" type="presOf" srcId="{D9BA6A1C-6660-42DF-859E-BD0481982B15}" destId="{DDB1D922-1209-4189-986C-34FC5B818778}" srcOrd="0" destOrd="0" presId="urn:microsoft.com/office/officeart/2005/8/layout/hProcess4"/>
    <dgm:cxn modelId="{156948B5-FF32-41A5-9BF5-B38FBB02F28F}" type="presOf" srcId="{2D71FE78-A22D-4671-907C-2AA484B34F24}" destId="{E724709D-F19C-4A1A-AE3C-08CD99398E51}" srcOrd="0" destOrd="0" presId="urn:microsoft.com/office/officeart/2005/8/layout/hProcess4"/>
    <dgm:cxn modelId="{AB368177-97A2-4DE5-BC9D-33E8214F4E02}" type="presOf" srcId="{52CAAC3F-C81B-4313-ADFC-807D0179A446}" destId="{7954D8FB-D90F-4915-A747-39F674DA031B}" srcOrd="0" destOrd="1" presId="urn:microsoft.com/office/officeart/2005/8/layout/hProcess4"/>
    <dgm:cxn modelId="{3B3E7F93-3B0B-43CF-A081-03067C9FCA2C}" srcId="{D9BA6A1C-6660-42DF-859E-BD0481982B15}" destId="{46F51944-3F09-41D7-94DB-8EF890A9FD91}" srcOrd="0" destOrd="0" parTransId="{586713A4-EFBF-411A-B65B-1258122D4F4B}" sibTransId="{149C43FC-657E-4D09-BA74-FF3D0C96EC7F}"/>
    <dgm:cxn modelId="{87E867EF-AB07-4E8E-90D1-087A0089524F}" type="presOf" srcId="{5610A5B1-8583-449E-A3F2-D6EC8FEB7C56}" destId="{2C74E5FE-1A50-4DA7-841C-5834D43AE782}" srcOrd="0" destOrd="0" presId="urn:microsoft.com/office/officeart/2005/8/layout/hProcess4"/>
    <dgm:cxn modelId="{486E7D31-FA7E-4C78-A620-553FEADE7484}" type="presOf" srcId="{24AFB0C5-05DB-4CAE-BF6E-B385877452DB}" destId="{D097F187-55DD-42DE-AD94-6737658FD995}" srcOrd="0" destOrd="1" presId="urn:microsoft.com/office/officeart/2005/8/layout/hProcess4"/>
    <dgm:cxn modelId="{7F744568-59C9-4F97-85F6-900DA34B76B3}" srcId="{29FFC922-3F28-4D07-878D-713015718218}" destId="{2B7622E7-F524-47F0-9DBA-101DB133CAEB}" srcOrd="0" destOrd="0" parTransId="{B1D408F8-5AA3-41AC-AC58-DBD64F8BE204}" sibTransId="{00BABEF4-B956-4300-9FA1-67D55693C74C}"/>
    <dgm:cxn modelId="{5BBE5740-0346-4A74-890E-6843B3E46870}" type="presOf" srcId="{47963807-9765-465F-8E9C-3079F6FED2FB}" destId="{7145E631-A9D4-491F-B5CB-C887015C056B}" srcOrd="1" destOrd="1" presId="urn:microsoft.com/office/officeart/2005/8/layout/hProcess4"/>
    <dgm:cxn modelId="{2DE57767-2807-43EB-930D-5777AB593350}" srcId="{6A47BC3E-799A-4A8F-A0C4-6DAC96DF9895}" destId="{D9BA6A1C-6660-42DF-859E-BD0481982B15}" srcOrd="0" destOrd="0" parTransId="{17959285-EEF1-4DA4-915A-EF1509F7DECD}" sibTransId="{E17DE346-854A-4171-A07A-9B76660ED0C3}"/>
    <dgm:cxn modelId="{D0190353-09C4-4AA8-9B36-86FA49B6AD8D}" type="presOf" srcId="{47963807-9765-465F-8E9C-3079F6FED2FB}" destId="{C2904E02-C6C7-4DAB-BB79-63B64C170E26}" srcOrd="0" destOrd="1" presId="urn:microsoft.com/office/officeart/2005/8/layout/hProcess4"/>
    <dgm:cxn modelId="{4DACDEA6-E6C0-4A7E-AF6D-7A5682550E5E}" srcId="{2D71FE78-A22D-4671-907C-2AA484B34F24}" destId="{CD574AB5-91DC-4272-BFF2-1C6A89B1E99C}" srcOrd="0" destOrd="0" parTransId="{178F399C-7C76-4114-A187-460D44C90F0E}" sibTransId="{3458E1B0-033B-4241-BBC5-5B851DD4872B}"/>
    <dgm:cxn modelId="{ADD9A0F1-4F7A-4245-9C82-F2A415259BFF}" type="presParOf" srcId="{FCE7027F-5BD2-4005-86A3-009656335ABA}" destId="{9EEFB62D-8F42-4006-B655-F7815C7AA4BF}" srcOrd="0" destOrd="0" presId="urn:microsoft.com/office/officeart/2005/8/layout/hProcess4"/>
    <dgm:cxn modelId="{89459F5B-0FC4-497A-A6CE-44CF2A24624F}" type="presParOf" srcId="{FCE7027F-5BD2-4005-86A3-009656335ABA}" destId="{A4B791F9-70B4-4436-B9A9-548A84972774}" srcOrd="1" destOrd="0" presId="urn:microsoft.com/office/officeart/2005/8/layout/hProcess4"/>
    <dgm:cxn modelId="{A005464E-B422-437B-A145-B5E94DB3E29A}" type="presParOf" srcId="{FCE7027F-5BD2-4005-86A3-009656335ABA}" destId="{79815419-A158-4078-B4A7-5094B840FAAE}" srcOrd="2" destOrd="0" presId="urn:microsoft.com/office/officeart/2005/8/layout/hProcess4"/>
    <dgm:cxn modelId="{4CBFB978-1609-4355-8BB7-9B296DD047D4}" type="presParOf" srcId="{79815419-A158-4078-B4A7-5094B840FAAE}" destId="{B3CF69CA-6987-4974-88CC-AC16B360FB9B}" srcOrd="0" destOrd="0" presId="urn:microsoft.com/office/officeart/2005/8/layout/hProcess4"/>
    <dgm:cxn modelId="{E9C7E04F-A841-4434-8CBB-D4ADDE459459}" type="presParOf" srcId="{B3CF69CA-6987-4974-88CC-AC16B360FB9B}" destId="{43D4760E-ED2E-464C-9351-5E85E05427DB}" srcOrd="0" destOrd="0" presId="urn:microsoft.com/office/officeart/2005/8/layout/hProcess4"/>
    <dgm:cxn modelId="{B52F5FD8-4034-4D04-9081-E84AD47BD1EF}" type="presParOf" srcId="{B3CF69CA-6987-4974-88CC-AC16B360FB9B}" destId="{7954D8FB-D90F-4915-A747-39F674DA031B}" srcOrd="1" destOrd="0" presId="urn:microsoft.com/office/officeart/2005/8/layout/hProcess4"/>
    <dgm:cxn modelId="{1600BF26-379F-4D1C-99DA-7C478AAF209F}" type="presParOf" srcId="{B3CF69CA-6987-4974-88CC-AC16B360FB9B}" destId="{4BE77D23-EC2C-4745-AE5B-57B35825328C}" srcOrd="2" destOrd="0" presId="urn:microsoft.com/office/officeart/2005/8/layout/hProcess4"/>
    <dgm:cxn modelId="{F7F0AB1A-1032-466E-8E1E-B15A947FDD89}" type="presParOf" srcId="{B3CF69CA-6987-4974-88CC-AC16B360FB9B}" destId="{DDB1D922-1209-4189-986C-34FC5B818778}" srcOrd="3" destOrd="0" presId="urn:microsoft.com/office/officeart/2005/8/layout/hProcess4"/>
    <dgm:cxn modelId="{1A012707-8CCF-4F6E-8E46-E8BD58356C51}" type="presParOf" srcId="{B3CF69CA-6987-4974-88CC-AC16B360FB9B}" destId="{EE98A01A-357D-4F11-BD0C-563FA99A6AE9}" srcOrd="4" destOrd="0" presId="urn:microsoft.com/office/officeart/2005/8/layout/hProcess4"/>
    <dgm:cxn modelId="{B352A2D7-A503-43C8-BBDB-1E9050173C88}" type="presParOf" srcId="{79815419-A158-4078-B4A7-5094B840FAAE}" destId="{B17CF4FF-8DA8-4F79-8AD3-CC31300695A7}" srcOrd="1" destOrd="0" presId="urn:microsoft.com/office/officeart/2005/8/layout/hProcess4"/>
    <dgm:cxn modelId="{37E4CC74-20D2-42E4-A878-8ACB9149A4EA}" type="presParOf" srcId="{79815419-A158-4078-B4A7-5094B840FAAE}" destId="{68D6A1A0-E5F5-42FA-B256-51A29BF89C58}" srcOrd="2" destOrd="0" presId="urn:microsoft.com/office/officeart/2005/8/layout/hProcess4"/>
    <dgm:cxn modelId="{5DB3D80F-0592-477F-9E08-363BC7E30CA8}" type="presParOf" srcId="{68D6A1A0-E5F5-42FA-B256-51A29BF89C58}" destId="{1E1B9599-B633-4822-85BA-755B86AF9DEC}" srcOrd="0" destOrd="0" presId="urn:microsoft.com/office/officeart/2005/8/layout/hProcess4"/>
    <dgm:cxn modelId="{549EDB8A-AC50-45F6-83CE-4BD5DD0E8B9A}" type="presParOf" srcId="{68D6A1A0-E5F5-42FA-B256-51A29BF89C58}" destId="{C2904E02-C6C7-4DAB-BB79-63B64C170E26}" srcOrd="1" destOrd="0" presId="urn:microsoft.com/office/officeart/2005/8/layout/hProcess4"/>
    <dgm:cxn modelId="{BA7F9C73-D4E7-4BF2-8511-C55A4DAB1D45}" type="presParOf" srcId="{68D6A1A0-E5F5-42FA-B256-51A29BF89C58}" destId="{7145E631-A9D4-491F-B5CB-C887015C056B}" srcOrd="2" destOrd="0" presId="urn:microsoft.com/office/officeart/2005/8/layout/hProcess4"/>
    <dgm:cxn modelId="{E775DD25-DD05-4EE6-B5D0-3C4E181EE179}" type="presParOf" srcId="{68D6A1A0-E5F5-42FA-B256-51A29BF89C58}" destId="{E724709D-F19C-4A1A-AE3C-08CD99398E51}" srcOrd="3" destOrd="0" presId="urn:microsoft.com/office/officeart/2005/8/layout/hProcess4"/>
    <dgm:cxn modelId="{549FBD2D-E9EA-403E-8663-7D13AAF546CB}" type="presParOf" srcId="{68D6A1A0-E5F5-42FA-B256-51A29BF89C58}" destId="{E34D51EC-D457-4D28-AFC5-ACECC8CE26A0}" srcOrd="4" destOrd="0" presId="urn:microsoft.com/office/officeart/2005/8/layout/hProcess4"/>
    <dgm:cxn modelId="{D67628CF-2B9A-405C-801A-AC894DF2ADE1}" type="presParOf" srcId="{79815419-A158-4078-B4A7-5094B840FAAE}" destId="{2C74E5FE-1A50-4DA7-841C-5834D43AE782}" srcOrd="3" destOrd="0" presId="urn:microsoft.com/office/officeart/2005/8/layout/hProcess4"/>
    <dgm:cxn modelId="{D2340B54-B601-4708-A4A8-3690ACA31EA1}" type="presParOf" srcId="{79815419-A158-4078-B4A7-5094B840FAAE}" destId="{89BBC8CD-8A6B-40E6-AC48-880706B8D16E}" srcOrd="4" destOrd="0" presId="urn:microsoft.com/office/officeart/2005/8/layout/hProcess4"/>
    <dgm:cxn modelId="{055626D8-D932-4EA3-904E-B7FA45C40EA1}" type="presParOf" srcId="{89BBC8CD-8A6B-40E6-AC48-880706B8D16E}" destId="{119471E8-5135-4728-8F82-1F30A2871777}" srcOrd="0" destOrd="0" presId="urn:microsoft.com/office/officeart/2005/8/layout/hProcess4"/>
    <dgm:cxn modelId="{31319A92-3389-4F93-BBD8-57072F37FC89}" type="presParOf" srcId="{89BBC8CD-8A6B-40E6-AC48-880706B8D16E}" destId="{D097F187-55DD-42DE-AD94-6737658FD995}" srcOrd="1" destOrd="0" presId="urn:microsoft.com/office/officeart/2005/8/layout/hProcess4"/>
    <dgm:cxn modelId="{9A50EECE-8353-4158-BD24-33D548D19450}" type="presParOf" srcId="{89BBC8CD-8A6B-40E6-AC48-880706B8D16E}" destId="{4BDF9064-7F92-490B-8703-34FA51CB8B6C}" srcOrd="2" destOrd="0" presId="urn:microsoft.com/office/officeart/2005/8/layout/hProcess4"/>
    <dgm:cxn modelId="{4495A9D7-2641-4AAF-ACBA-C152D897A2D6}" type="presParOf" srcId="{89BBC8CD-8A6B-40E6-AC48-880706B8D16E}" destId="{BA1523EE-AE42-4ACA-9109-BC4F2A35FC5D}" srcOrd="3" destOrd="0" presId="urn:microsoft.com/office/officeart/2005/8/layout/hProcess4"/>
    <dgm:cxn modelId="{7E6FE1EC-8CDA-43C3-B635-333B0406F748}" type="presParOf" srcId="{89BBC8CD-8A6B-40E6-AC48-880706B8D16E}" destId="{3D0F3DD8-6BE1-4682-8A2F-E125E532BD1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3670D-6A7B-4392-A4D5-FAE90F933125}">
      <dsp:nvSpPr>
        <dsp:cNvPr id="0" name=""/>
        <dsp:cNvSpPr/>
      </dsp:nvSpPr>
      <dsp:spPr>
        <a:xfrm rot="16200000">
          <a:off x="1093469" y="1988747"/>
          <a:ext cx="562729" cy="1649801"/>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1">
          <a:noAutofit/>
        </a:bodyPr>
        <a:lstStyle/>
        <a:p>
          <a:pPr lvl="0" algn="ctr" defTabSz="755650">
            <a:lnSpc>
              <a:spcPct val="90000"/>
            </a:lnSpc>
            <a:spcBef>
              <a:spcPct val="0"/>
            </a:spcBef>
            <a:spcAft>
              <a:spcPct val="35000"/>
            </a:spcAft>
          </a:pPr>
          <a:r>
            <a:rPr lang="en-US" sz="1700" kern="1200" dirty="0">
              <a:latin typeface="Calibri Light" panose="020F0302020204030204"/>
            </a:rPr>
            <a:t>1950</a:t>
          </a:r>
          <a:endParaRPr lang="en-US" sz="1700" kern="1200" dirty="0"/>
        </a:p>
      </dsp:txBody>
      <dsp:txXfrm rot="5400000">
        <a:off x="577403" y="2559753"/>
        <a:ext cx="1622331" cy="507789"/>
      </dsp:txXfrm>
    </dsp:sp>
    <dsp:sp modelId="{1F04AEB0-F37A-47CD-A388-1B320107BAF3}">
      <dsp:nvSpPr>
        <dsp:cNvPr id="0" name=""/>
        <dsp:cNvSpPr/>
      </dsp:nvSpPr>
      <dsp:spPr>
        <a:xfrm>
          <a:off x="0" y="0"/>
          <a:ext cx="2749669" cy="1969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9540" numCol="1" spcCol="1270" anchor="b" anchorCtr="1">
          <a:noAutofit/>
        </a:bodyPr>
        <a:lstStyle/>
        <a:p>
          <a:pPr lvl="0" algn="ctr" defTabSz="755650">
            <a:lnSpc>
              <a:spcPct val="90000"/>
            </a:lnSpc>
            <a:spcBef>
              <a:spcPct val="0"/>
            </a:spcBef>
            <a:spcAft>
              <a:spcPct val="35000"/>
            </a:spcAft>
          </a:pPr>
          <a:endParaRPr lang="en-US" sz="1700" kern="1200"/>
        </a:p>
      </dsp:txBody>
      <dsp:txXfrm>
        <a:off x="0" y="0"/>
        <a:ext cx="2749669" cy="1969553"/>
      </dsp:txXfrm>
    </dsp:sp>
    <dsp:sp modelId="{1C2E9DFA-19D6-493C-BEC8-F4ADC6B39576}">
      <dsp:nvSpPr>
        <dsp:cNvPr id="0" name=""/>
        <dsp:cNvSpPr/>
      </dsp:nvSpPr>
      <dsp:spPr>
        <a:xfrm>
          <a:off x="1374834" y="2082099"/>
          <a:ext cx="0" cy="450183"/>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D20EC65-4AC4-40D7-A83D-8260C0028F8B}">
      <dsp:nvSpPr>
        <dsp:cNvPr id="0" name=""/>
        <dsp:cNvSpPr/>
      </dsp:nvSpPr>
      <dsp:spPr>
        <a:xfrm>
          <a:off x="1318561" y="1969553"/>
          <a:ext cx="112545" cy="11254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51278A-BAC6-48D2-91CB-2D62E53F01CF}">
      <dsp:nvSpPr>
        <dsp:cNvPr id="0" name=""/>
        <dsp:cNvSpPr/>
      </dsp:nvSpPr>
      <dsp:spPr>
        <a:xfrm>
          <a:off x="2199735" y="2532283"/>
          <a:ext cx="1649801" cy="562729"/>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1">
          <a:noAutofit/>
        </a:bodyPr>
        <a:lstStyle/>
        <a:p>
          <a:pPr lvl="0" algn="ctr" defTabSz="755650">
            <a:lnSpc>
              <a:spcPct val="90000"/>
            </a:lnSpc>
            <a:spcBef>
              <a:spcPct val="0"/>
            </a:spcBef>
            <a:spcAft>
              <a:spcPct val="35000"/>
            </a:spcAft>
          </a:pPr>
          <a:r>
            <a:rPr lang="en-US" sz="1700" kern="1200" dirty="0"/>
            <a:t>1955</a:t>
          </a:r>
        </a:p>
      </dsp:txBody>
      <dsp:txXfrm>
        <a:off x="2199735" y="2532283"/>
        <a:ext cx="1649801" cy="562729"/>
      </dsp:txXfrm>
    </dsp:sp>
    <dsp:sp modelId="{C873C25C-3549-4533-9C01-0EE7D7358DCB}">
      <dsp:nvSpPr>
        <dsp:cNvPr id="0" name=""/>
        <dsp:cNvSpPr/>
      </dsp:nvSpPr>
      <dsp:spPr>
        <a:xfrm>
          <a:off x="1649801" y="3657743"/>
          <a:ext cx="2749669" cy="1969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9540" rIns="0" bIns="0" numCol="1" spcCol="1270" anchor="t" anchorCtr="1">
          <a:noAutofit/>
        </a:bodyPr>
        <a:lstStyle/>
        <a:p>
          <a:pPr lvl="0" algn="ctr" defTabSz="755650">
            <a:lnSpc>
              <a:spcPct val="90000"/>
            </a:lnSpc>
            <a:spcBef>
              <a:spcPct val="0"/>
            </a:spcBef>
            <a:spcAft>
              <a:spcPct val="35000"/>
            </a:spcAft>
          </a:pPr>
          <a:endParaRPr lang="en-US" sz="1700" kern="1200"/>
        </a:p>
      </dsp:txBody>
      <dsp:txXfrm>
        <a:off x="1649801" y="3657743"/>
        <a:ext cx="2749669" cy="1969553"/>
      </dsp:txXfrm>
    </dsp:sp>
    <dsp:sp modelId="{F5A78644-36F1-47FF-B4E5-D0BA77BBA77B}">
      <dsp:nvSpPr>
        <dsp:cNvPr id="0" name=""/>
        <dsp:cNvSpPr/>
      </dsp:nvSpPr>
      <dsp:spPr>
        <a:xfrm>
          <a:off x="3024636" y="3095013"/>
          <a:ext cx="0" cy="450183"/>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36FBE4E-25D4-4422-90F2-3BA30441E06E}">
      <dsp:nvSpPr>
        <dsp:cNvPr id="0" name=""/>
        <dsp:cNvSpPr/>
      </dsp:nvSpPr>
      <dsp:spPr>
        <a:xfrm>
          <a:off x="2968363" y="3545197"/>
          <a:ext cx="112545" cy="112545"/>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5C84DC-9318-43FD-9D58-5D0E49D798E8}">
      <dsp:nvSpPr>
        <dsp:cNvPr id="0" name=""/>
        <dsp:cNvSpPr/>
      </dsp:nvSpPr>
      <dsp:spPr>
        <a:xfrm>
          <a:off x="3849537" y="2532283"/>
          <a:ext cx="1649801" cy="562729"/>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1">
          <a:noAutofit/>
        </a:bodyPr>
        <a:lstStyle/>
        <a:p>
          <a:pPr lvl="0" algn="ctr" defTabSz="755650">
            <a:lnSpc>
              <a:spcPct val="90000"/>
            </a:lnSpc>
            <a:spcBef>
              <a:spcPct val="0"/>
            </a:spcBef>
            <a:spcAft>
              <a:spcPct val="35000"/>
            </a:spcAft>
          </a:pPr>
          <a:r>
            <a:rPr lang="en-US" sz="1700" kern="1200" dirty="0"/>
            <a:t>1964</a:t>
          </a:r>
        </a:p>
      </dsp:txBody>
      <dsp:txXfrm>
        <a:off x="3849537" y="2532283"/>
        <a:ext cx="1649801" cy="562729"/>
      </dsp:txXfrm>
    </dsp:sp>
    <dsp:sp modelId="{AE99AEDB-5932-49B2-877C-89A027F0309A}">
      <dsp:nvSpPr>
        <dsp:cNvPr id="0" name=""/>
        <dsp:cNvSpPr/>
      </dsp:nvSpPr>
      <dsp:spPr>
        <a:xfrm>
          <a:off x="3299603" y="0"/>
          <a:ext cx="2749669" cy="1969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9540" numCol="1" spcCol="1270" anchor="b" anchorCtr="1">
          <a:noAutofit/>
        </a:bodyPr>
        <a:lstStyle/>
        <a:p>
          <a:pPr lvl="0" algn="ctr" defTabSz="755650">
            <a:lnSpc>
              <a:spcPct val="90000"/>
            </a:lnSpc>
            <a:spcBef>
              <a:spcPct val="0"/>
            </a:spcBef>
            <a:spcAft>
              <a:spcPct val="35000"/>
            </a:spcAft>
          </a:pPr>
          <a:endParaRPr lang="en-US" sz="1700" kern="1200"/>
        </a:p>
      </dsp:txBody>
      <dsp:txXfrm>
        <a:off x="3299603" y="0"/>
        <a:ext cx="2749669" cy="1969553"/>
      </dsp:txXfrm>
    </dsp:sp>
    <dsp:sp modelId="{8E8517E3-3969-4F1E-B472-F026A61C52D7}">
      <dsp:nvSpPr>
        <dsp:cNvPr id="0" name=""/>
        <dsp:cNvSpPr/>
      </dsp:nvSpPr>
      <dsp:spPr>
        <a:xfrm>
          <a:off x="4674438" y="2082099"/>
          <a:ext cx="0" cy="450183"/>
        </a:xfrm>
        <a:prstGeom prst="line">
          <a:avLst/>
        </a:prstGeom>
        <a:noFill/>
        <a:ln w="63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C965C92-574B-4AE7-BDA0-A3DF5BC1EBCF}">
      <dsp:nvSpPr>
        <dsp:cNvPr id="0" name=""/>
        <dsp:cNvSpPr/>
      </dsp:nvSpPr>
      <dsp:spPr>
        <a:xfrm>
          <a:off x="4618165" y="1969553"/>
          <a:ext cx="112545" cy="112545"/>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0A2FD8-2D3F-42EF-BD98-8CA9E7332BE4}">
      <dsp:nvSpPr>
        <dsp:cNvPr id="0" name=""/>
        <dsp:cNvSpPr/>
      </dsp:nvSpPr>
      <dsp:spPr>
        <a:xfrm>
          <a:off x="5499339" y="2532283"/>
          <a:ext cx="1649801" cy="56272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1">
          <a:noAutofit/>
        </a:bodyPr>
        <a:lstStyle/>
        <a:p>
          <a:pPr lvl="0" algn="ctr" defTabSz="755650">
            <a:lnSpc>
              <a:spcPct val="90000"/>
            </a:lnSpc>
            <a:spcBef>
              <a:spcPct val="0"/>
            </a:spcBef>
            <a:spcAft>
              <a:spcPct val="35000"/>
            </a:spcAft>
          </a:pPr>
          <a:r>
            <a:rPr lang="en-US" sz="1700" kern="1200" dirty="0"/>
            <a:t>1989</a:t>
          </a:r>
        </a:p>
      </dsp:txBody>
      <dsp:txXfrm>
        <a:off x="5499339" y="2532283"/>
        <a:ext cx="1649801" cy="562729"/>
      </dsp:txXfrm>
    </dsp:sp>
    <dsp:sp modelId="{30DFC5F8-B0AD-4E58-B067-B854F5EE514C}">
      <dsp:nvSpPr>
        <dsp:cNvPr id="0" name=""/>
        <dsp:cNvSpPr/>
      </dsp:nvSpPr>
      <dsp:spPr>
        <a:xfrm>
          <a:off x="4949405" y="3657743"/>
          <a:ext cx="2749669" cy="1969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9540" rIns="0" bIns="0" numCol="1" spcCol="1270" anchor="t" anchorCtr="1">
          <a:noAutofit/>
        </a:bodyPr>
        <a:lstStyle/>
        <a:p>
          <a:pPr lvl="0" algn="ctr" defTabSz="755650">
            <a:lnSpc>
              <a:spcPct val="90000"/>
            </a:lnSpc>
            <a:spcBef>
              <a:spcPct val="0"/>
            </a:spcBef>
            <a:spcAft>
              <a:spcPct val="35000"/>
            </a:spcAft>
          </a:pPr>
          <a:endParaRPr lang="en-US" sz="1700" kern="1200"/>
        </a:p>
      </dsp:txBody>
      <dsp:txXfrm>
        <a:off x="4949405" y="3657743"/>
        <a:ext cx="2749669" cy="1969553"/>
      </dsp:txXfrm>
    </dsp:sp>
    <dsp:sp modelId="{8106069C-6BC5-40F4-A8D1-FD662E2FD330}">
      <dsp:nvSpPr>
        <dsp:cNvPr id="0" name=""/>
        <dsp:cNvSpPr/>
      </dsp:nvSpPr>
      <dsp:spPr>
        <a:xfrm>
          <a:off x="6324239" y="3095013"/>
          <a:ext cx="0" cy="450183"/>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59BB3ED-98F9-42A0-A01B-E2122FF94C0F}">
      <dsp:nvSpPr>
        <dsp:cNvPr id="0" name=""/>
        <dsp:cNvSpPr/>
      </dsp:nvSpPr>
      <dsp:spPr>
        <a:xfrm>
          <a:off x="6267966" y="3545197"/>
          <a:ext cx="112545" cy="112545"/>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E07F55-5C7D-4CA3-9D99-11D9960242A0}">
      <dsp:nvSpPr>
        <dsp:cNvPr id="0" name=""/>
        <dsp:cNvSpPr/>
      </dsp:nvSpPr>
      <dsp:spPr>
        <a:xfrm>
          <a:off x="7149140" y="2532283"/>
          <a:ext cx="1649801" cy="562729"/>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1">
          <a:noAutofit/>
        </a:bodyPr>
        <a:lstStyle/>
        <a:p>
          <a:pPr lvl="0" algn="ctr" defTabSz="755650">
            <a:lnSpc>
              <a:spcPct val="90000"/>
            </a:lnSpc>
            <a:spcBef>
              <a:spcPct val="0"/>
            </a:spcBef>
            <a:spcAft>
              <a:spcPct val="35000"/>
            </a:spcAft>
          </a:pPr>
          <a:r>
            <a:rPr lang="en-US" sz="1700" kern="1200" dirty="0">
              <a:latin typeface="Calibri Light" panose="020F0302020204030204"/>
            </a:rPr>
            <a:t>2000's</a:t>
          </a:r>
          <a:endParaRPr lang="en-US" sz="1700" kern="1200" dirty="0"/>
        </a:p>
      </dsp:txBody>
      <dsp:txXfrm>
        <a:off x="7149140" y="2532283"/>
        <a:ext cx="1649801" cy="562729"/>
      </dsp:txXfrm>
    </dsp:sp>
    <dsp:sp modelId="{8AE2EC57-A041-47C9-962E-9B293D34843F}">
      <dsp:nvSpPr>
        <dsp:cNvPr id="0" name=""/>
        <dsp:cNvSpPr/>
      </dsp:nvSpPr>
      <dsp:spPr>
        <a:xfrm>
          <a:off x="6599206" y="0"/>
          <a:ext cx="2749669" cy="1969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9540" numCol="1" spcCol="1270" anchor="b" anchorCtr="1">
          <a:noAutofit/>
        </a:bodyPr>
        <a:lstStyle/>
        <a:p>
          <a:pPr lvl="0" algn="ctr" defTabSz="755650">
            <a:lnSpc>
              <a:spcPct val="90000"/>
            </a:lnSpc>
            <a:spcBef>
              <a:spcPct val="0"/>
            </a:spcBef>
            <a:spcAft>
              <a:spcPct val="35000"/>
            </a:spcAft>
          </a:pPr>
          <a:endParaRPr lang="en-US" sz="1700" kern="1200"/>
        </a:p>
      </dsp:txBody>
      <dsp:txXfrm>
        <a:off x="6599206" y="0"/>
        <a:ext cx="2749669" cy="1969553"/>
      </dsp:txXfrm>
    </dsp:sp>
    <dsp:sp modelId="{D39C86F7-2B3C-4BCC-9A2E-E2E3CCA8F422}">
      <dsp:nvSpPr>
        <dsp:cNvPr id="0" name=""/>
        <dsp:cNvSpPr/>
      </dsp:nvSpPr>
      <dsp:spPr>
        <a:xfrm>
          <a:off x="7974041" y="2082099"/>
          <a:ext cx="0" cy="450183"/>
        </a:xfrm>
        <a:prstGeom prst="line">
          <a:avLst/>
        </a:prstGeom>
        <a:noFill/>
        <a:ln w="635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2627804-F48D-4F97-B0CD-957AF6AFCE95}">
      <dsp:nvSpPr>
        <dsp:cNvPr id="0" name=""/>
        <dsp:cNvSpPr/>
      </dsp:nvSpPr>
      <dsp:spPr>
        <a:xfrm>
          <a:off x="7917768" y="1969553"/>
          <a:ext cx="112545" cy="112545"/>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3A5A96-1F4C-497F-A144-2D6F78C9249B}">
      <dsp:nvSpPr>
        <dsp:cNvPr id="0" name=""/>
        <dsp:cNvSpPr/>
      </dsp:nvSpPr>
      <dsp:spPr>
        <a:xfrm rot="5400000">
          <a:off x="9342478" y="1988747"/>
          <a:ext cx="562729" cy="1649801"/>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1">
          <a:noAutofit/>
        </a:bodyPr>
        <a:lstStyle/>
        <a:p>
          <a:pPr lvl="0" algn="ctr" defTabSz="755650" rtl="0">
            <a:lnSpc>
              <a:spcPct val="90000"/>
            </a:lnSpc>
            <a:spcBef>
              <a:spcPct val="0"/>
            </a:spcBef>
            <a:spcAft>
              <a:spcPct val="35000"/>
            </a:spcAft>
          </a:pPr>
          <a:r>
            <a:rPr lang="en-US" sz="1700" kern="1200" dirty="0">
              <a:latin typeface="Calibri Light" panose="020F0302020204030204"/>
            </a:rPr>
            <a:t>2010's to now</a:t>
          </a:r>
          <a:endParaRPr lang="en-US" sz="1700" kern="1200" dirty="0"/>
        </a:p>
      </dsp:txBody>
      <dsp:txXfrm rot="-5400000">
        <a:off x="8798942" y="2559753"/>
        <a:ext cx="1622331" cy="507789"/>
      </dsp:txXfrm>
    </dsp:sp>
    <dsp:sp modelId="{054A4F5E-BF06-44BC-B173-76D94A1A40D2}">
      <dsp:nvSpPr>
        <dsp:cNvPr id="0" name=""/>
        <dsp:cNvSpPr/>
      </dsp:nvSpPr>
      <dsp:spPr>
        <a:xfrm>
          <a:off x="8249008" y="3657743"/>
          <a:ext cx="2749669" cy="1969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9540" rIns="0" bIns="0" numCol="1" spcCol="1270" anchor="t" anchorCtr="1">
          <a:noAutofit/>
        </a:bodyPr>
        <a:lstStyle/>
        <a:p>
          <a:pPr lvl="0" algn="ctr" defTabSz="755650">
            <a:lnSpc>
              <a:spcPct val="90000"/>
            </a:lnSpc>
            <a:spcBef>
              <a:spcPct val="0"/>
            </a:spcBef>
            <a:spcAft>
              <a:spcPct val="35000"/>
            </a:spcAft>
          </a:pPr>
          <a:endParaRPr lang="en-US" sz="1700" kern="1200"/>
        </a:p>
      </dsp:txBody>
      <dsp:txXfrm>
        <a:off x="8249008" y="3657743"/>
        <a:ext cx="2749669" cy="1969553"/>
      </dsp:txXfrm>
    </dsp:sp>
    <dsp:sp modelId="{371B5E2F-945A-475D-996B-D3984F63ED59}">
      <dsp:nvSpPr>
        <dsp:cNvPr id="0" name=""/>
        <dsp:cNvSpPr/>
      </dsp:nvSpPr>
      <dsp:spPr>
        <a:xfrm>
          <a:off x="9623843" y="3095013"/>
          <a:ext cx="0" cy="450183"/>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1C16C3F-314A-41C9-B6A2-1FCC05612698}">
      <dsp:nvSpPr>
        <dsp:cNvPr id="0" name=""/>
        <dsp:cNvSpPr/>
      </dsp:nvSpPr>
      <dsp:spPr>
        <a:xfrm>
          <a:off x="9567570" y="3545197"/>
          <a:ext cx="112545" cy="11254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4D8FB-D90F-4915-A747-39F674DA031B}">
      <dsp:nvSpPr>
        <dsp:cNvPr id="0" name=""/>
        <dsp:cNvSpPr/>
      </dsp:nvSpPr>
      <dsp:spPr>
        <a:xfrm>
          <a:off x="141" y="1774586"/>
          <a:ext cx="2266626" cy="186949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Logical rules represent knowledge</a:t>
          </a:r>
          <a:endParaRPr lang="en-US" sz="1800" kern="1200" dirty="0"/>
        </a:p>
        <a:p>
          <a:pPr marL="171450" lvl="1" indent="-171450" algn="l" defTabSz="800100">
            <a:lnSpc>
              <a:spcPct val="90000"/>
            </a:lnSpc>
            <a:spcBef>
              <a:spcPct val="0"/>
            </a:spcBef>
            <a:spcAft>
              <a:spcPct val="15000"/>
            </a:spcAft>
            <a:buChar char="••"/>
          </a:pPr>
          <a:r>
            <a:rPr lang="en-US" sz="1800" kern="1200" dirty="0" smtClean="0"/>
            <a:t>No learning capability</a:t>
          </a:r>
          <a:endParaRPr lang="en-US" sz="1800" kern="1200" dirty="0"/>
        </a:p>
      </dsp:txBody>
      <dsp:txXfrm>
        <a:off x="43163" y="1817608"/>
        <a:ext cx="2180582" cy="1382843"/>
      </dsp:txXfrm>
    </dsp:sp>
    <dsp:sp modelId="{B17CF4FF-8DA8-4F79-8AD3-CC31300695A7}">
      <dsp:nvSpPr>
        <dsp:cNvPr id="0" name=""/>
        <dsp:cNvSpPr/>
      </dsp:nvSpPr>
      <dsp:spPr>
        <a:xfrm>
          <a:off x="1300946" y="2316885"/>
          <a:ext cx="2356306" cy="2356306"/>
        </a:xfrm>
        <a:prstGeom prst="leftCircularArrow">
          <a:avLst>
            <a:gd name="adj1" fmla="val 2550"/>
            <a:gd name="adj2" fmla="val 309429"/>
            <a:gd name="adj3" fmla="val 2084940"/>
            <a:gd name="adj4" fmla="val 9024489"/>
            <a:gd name="adj5" fmla="val 2975"/>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B1D922-1209-4189-986C-34FC5B818778}">
      <dsp:nvSpPr>
        <dsp:cNvPr id="0" name=""/>
        <dsp:cNvSpPr/>
      </dsp:nvSpPr>
      <dsp:spPr>
        <a:xfrm>
          <a:off x="503836" y="3243474"/>
          <a:ext cx="2014779" cy="80121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smtClean="0"/>
            <a:t>Symbolic AI</a:t>
          </a:r>
          <a:endParaRPr lang="en-US" sz="2500" kern="1200" dirty="0"/>
        </a:p>
      </dsp:txBody>
      <dsp:txXfrm>
        <a:off x="527303" y="3266941"/>
        <a:ext cx="1967845" cy="754277"/>
      </dsp:txXfrm>
    </dsp:sp>
    <dsp:sp modelId="{C2904E02-C6C7-4DAB-BB79-63B64C170E26}">
      <dsp:nvSpPr>
        <dsp:cNvPr id="0" name=""/>
        <dsp:cNvSpPr/>
      </dsp:nvSpPr>
      <dsp:spPr>
        <a:xfrm>
          <a:off x="2804762" y="1774586"/>
          <a:ext cx="2266626" cy="186949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Specific domains training on Big Data</a:t>
          </a:r>
          <a:endParaRPr lang="en-US" sz="1800" kern="1200" dirty="0"/>
        </a:p>
        <a:p>
          <a:pPr marL="171450" lvl="1" indent="-171450" algn="l" defTabSz="800100">
            <a:lnSpc>
              <a:spcPct val="90000"/>
            </a:lnSpc>
            <a:spcBef>
              <a:spcPct val="0"/>
            </a:spcBef>
            <a:spcAft>
              <a:spcPct val="15000"/>
            </a:spcAft>
            <a:buChar char="••"/>
          </a:pPr>
          <a:r>
            <a:rPr lang="en-US" sz="1800" kern="1200" dirty="0" smtClean="0"/>
            <a:t>Black box models</a:t>
          </a:r>
          <a:endParaRPr lang="en-US" sz="1800" kern="1200" dirty="0"/>
        </a:p>
      </dsp:txBody>
      <dsp:txXfrm>
        <a:off x="2847784" y="2218214"/>
        <a:ext cx="2180582" cy="1382843"/>
      </dsp:txXfrm>
    </dsp:sp>
    <dsp:sp modelId="{2C74E5FE-1A50-4DA7-841C-5834D43AE782}">
      <dsp:nvSpPr>
        <dsp:cNvPr id="0" name=""/>
        <dsp:cNvSpPr/>
      </dsp:nvSpPr>
      <dsp:spPr>
        <a:xfrm>
          <a:off x="4086679" y="672173"/>
          <a:ext cx="2645930" cy="2645930"/>
        </a:xfrm>
        <a:prstGeom prst="circularArrow">
          <a:avLst>
            <a:gd name="adj1" fmla="val 2271"/>
            <a:gd name="adj2" fmla="val 273786"/>
            <a:gd name="adj3" fmla="val 19550703"/>
            <a:gd name="adj4" fmla="val 12575511"/>
            <a:gd name="adj5" fmla="val 265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24709D-F19C-4A1A-AE3C-08CD99398E51}">
      <dsp:nvSpPr>
        <dsp:cNvPr id="0" name=""/>
        <dsp:cNvSpPr/>
      </dsp:nvSpPr>
      <dsp:spPr>
        <a:xfrm>
          <a:off x="3308457" y="1373981"/>
          <a:ext cx="2014779" cy="801211"/>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smtClean="0"/>
            <a:t>Statistical AI</a:t>
          </a:r>
          <a:endParaRPr lang="en-US" sz="2500" kern="1200" dirty="0"/>
        </a:p>
      </dsp:txBody>
      <dsp:txXfrm>
        <a:off x="3331924" y="1397448"/>
        <a:ext cx="1967845" cy="754277"/>
      </dsp:txXfrm>
    </dsp:sp>
    <dsp:sp modelId="{D097F187-55DD-42DE-AD94-6737658FD995}">
      <dsp:nvSpPr>
        <dsp:cNvPr id="0" name=""/>
        <dsp:cNvSpPr/>
      </dsp:nvSpPr>
      <dsp:spPr>
        <a:xfrm>
          <a:off x="5609383" y="1774586"/>
          <a:ext cx="2266626" cy="186949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Explanatory models</a:t>
          </a:r>
          <a:endParaRPr lang="en-US" sz="1800" kern="1200" dirty="0"/>
        </a:p>
        <a:p>
          <a:pPr marL="171450" lvl="1" indent="-171450" algn="l" defTabSz="800100">
            <a:lnSpc>
              <a:spcPct val="90000"/>
            </a:lnSpc>
            <a:spcBef>
              <a:spcPct val="0"/>
            </a:spcBef>
            <a:spcAft>
              <a:spcPct val="15000"/>
            </a:spcAft>
            <a:buChar char="••"/>
          </a:pPr>
          <a:r>
            <a:rPr lang="en-US" sz="1800" kern="1200" dirty="0" smtClean="0"/>
            <a:t>Learn and reason with new situations</a:t>
          </a:r>
          <a:endParaRPr lang="en-US" sz="1800" kern="1200" dirty="0"/>
        </a:p>
      </dsp:txBody>
      <dsp:txXfrm>
        <a:off x="5652405" y="1817608"/>
        <a:ext cx="2180582" cy="1382843"/>
      </dsp:txXfrm>
    </dsp:sp>
    <dsp:sp modelId="{BA1523EE-AE42-4ACA-9109-BC4F2A35FC5D}">
      <dsp:nvSpPr>
        <dsp:cNvPr id="0" name=""/>
        <dsp:cNvSpPr/>
      </dsp:nvSpPr>
      <dsp:spPr>
        <a:xfrm>
          <a:off x="6113078" y="3243474"/>
          <a:ext cx="2014779" cy="801211"/>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smtClean="0"/>
            <a:t>Explainable AI</a:t>
          </a:r>
          <a:endParaRPr lang="en-US" sz="2500" kern="1200" dirty="0"/>
        </a:p>
      </dsp:txBody>
      <dsp:txXfrm>
        <a:off x="6136545" y="3266941"/>
        <a:ext cx="1967845" cy="754277"/>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A283F-738E-420A-BFF9-8B2F992863A6}" type="datetimeFigureOut">
              <a:rPr lang="en-US" smtClean="0"/>
              <a:t>7/7/2023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C993B7-EEC6-499E-9E25-88C9A744A653}" type="slidenum">
              <a:rPr lang="en-US" smtClean="0"/>
              <a:t>‹#›</a:t>
            </a:fld>
            <a:endParaRPr lang="en-US"/>
          </a:p>
        </p:txBody>
      </p:sp>
    </p:spTree>
    <p:extLst>
      <p:ext uri="{BB962C8B-B14F-4D97-AF65-F5344CB8AC3E}">
        <p14:creationId xmlns:p14="http://schemas.microsoft.com/office/powerpoint/2010/main" val="2661657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engati.com/blog/explainable-ai#:~:text=Why%20do%20we%20need%20Explainable%20AI%3F%201%20Design,learning%20models.%20...%203%20Performance%20and%20scalability%20"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What is explainable AI? 6 benefits of explainable AI | </a:t>
            </a:r>
            <a:r>
              <a:rPr lang="en-US" dirty="0" err="1" smtClean="0">
                <a:hlinkClick r:id="rId3"/>
              </a:rPr>
              <a:t>Engati</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F917B3-0242-4D50-A1A0-98434DF174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225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https://www.youtube.com/watch?v=VB9uV-x0gtg</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F917B3-0242-4D50-A1A0-98434DF174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5590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https://neptune.ai/blog/explainability-auditability-ml-definitions-techniques-tools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F917B3-0242-4D50-A1A0-98434DF174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3972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1B7A78-ABF1-43FE-BE1E-F58B9E16B2DF}"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592CE-3779-4291-8384-C58B834115DB}" type="slidenum">
              <a:rPr lang="en-US" smtClean="0"/>
              <a:t>‹#›</a:t>
            </a:fld>
            <a:endParaRPr lang="en-US"/>
          </a:p>
        </p:txBody>
      </p:sp>
    </p:spTree>
    <p:extLst>
      <p:ext uri="{BB962C8B-B14F-4D97-AF65-F5344CB8AC3E}">
        <p14:creationId xmlns:p14="http://schemas.microsoft.com/office/powerpoint/2010/main" val="1831163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1B7A78-ABF1-43FE-BE1E-F58B9E16B2DF}"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592CE-3779-4291-8384-C58B834115DB}" type="slidenum">
              <a:rPr lang="en-US" smtClean="0"/>
              <a:t>‹#›</a:t>
            </a:fld>
            <a:endParaRPr lang="en-US"/>
          </a:p>
        </p:txBody>
      </p:sp>
    </p:spTree>
    <p:extLst>
      <p:ext uri="{BB962C8B-B14F-4D97-AF65-F5344CB8AC3E}">
        <p14:creationId xmlns:p14="http://schemas.microsoft.com/office/powerpoint/2010/main" val="3974302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1B7A78-ABF1-43FE-BE1E-F58B9E16B2DF}"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592CE-3779-4291-8384-C58B834115DB}" type="slidenum">
              <a:rPr lang="en-US" smtClean="0"/>
              <a:t>‹#›</a:t>
            </a:fld>
            <a:endParaRPr lang="en-US"/>
          </a:p>
        </p:txBody>
      </p:sp>
    </p:spTree>
    <p:extLst>
      <p:ext uri="{BB962C8B-B14F-4D97-AF65-F5344CB8AC3E}">
        <p14:creationId xmlns:p14="http://schemas.microsoft.com/office/powerpoint/2010/main" val="1080493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7/7/2023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8871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7/7/2023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2266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7/7/2023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2895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7/7/2023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6561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7/7/2023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7036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7/7/2023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239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7/7/2023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23010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7/7/2023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084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1B7A78-ABF1-43FE-BE1E-F58B9E16B2DF}"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592CE-3779-4291-8384-C58B834115DB}" type="slidenum">
              <a:rPr lang="en-US" smtClean="0"/>
              <a:t>‹#›</a:t>
            </a:fld>
            <a:endParaRPr lang="en-US"/>
          </a:p>
        </p:txBody>
      </p:sp>
    </p:spTree>
    <p:extLst>
      <p:ext uri="{BB962C8B-B14F-4D97-AF65-F5344CB8AC3E}">
        <p14:creationId xmlns:p14="http://schemas.microsoft.com/office/powerpoint/2010/main" val="34597638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7/7/2023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1501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7/7/2023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47345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7/7/2023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830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1B7A78-ABF1-43FE-BE1E-F58B9E16B2DF}"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592CE-3779-4291-8384-C58B834115DB}" type="slidenum">
              <a:rPr lang="en-US" smtClean="0"/>
              <a:t>‹#›</a:t>
            </a:fld>
            <a:endParaRPr lang="en-US"/>
          </a:p>
        </p:txBody>
      </p:sp>
    </p:spTree>
    <p:extLst>
      <p:ext uri="{BB962C8B-B14F-4D97-AF65-F5344CB8AC3E}">
        <p14:creationId xmlns:p14="http://schemas.microsoft.com/office/powerpoint/2010/main" val="88553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1B7A78-ABF1-43FE-BE1E-F58B9E16B2DF}"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592CE-3779-4291-8384-C58B834115DB}" type="slidenum">
              <a:rPr lang="en-US" smtClean="0"/>
              <a:t>‹#›</a:t>
            </a:fld>
            <a:endParaRPr lang="en-US"/>
          </a:p>
        </p:txBody>
      </p:sp>
    </p:spTree>
    <p:extLst>
      <p:ext uri="{BB962C8B-B14F-4D97-AF65-F5344CB8AC3E}">
        <p14:creationId xmlns:p14="http://schemas.microsoft.com/office/powerpoint/2010/main" val="3306212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1B7A78-ABF1-43FE-BE1E-F58B9E16B2DF}" type="datetimeFigureOut">
              <a:rPr lang="en-US" smtClean="0"/>
              <a:t>7/7/2023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B592CE-3779-4291-8384-C58B834115DB}" type="slidenum">
              <a:rPr lang="en-US" smtClean="0"/>
              <a:t>‹#›</a:t>
            </a:fld>
            <a:endParaRPr lang="en-US"/>
          </a:p>
        </p:txBody>
      </p:sp>
    </p:spTree>
    <p:extLst>
      <p:ext uri="{BB962C8B-B14F-4D97-AF65-F5344CB8AC3E}">
        <p14:creationId xmlns:p14="http://schemas.microsoft.com/office/powerpoint/2010/main" val="148863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1B7A78-ABF1-43FE-BE1E-F58B9E16B2DF}" type="datetimeFigureOut">
              <a:rPr lang="en-US" smtClean="0"/>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B592CE-3779-4291-8384-C58B834115DB}" type="slidenum">
              <a:rPr lang="en-US" smtClean="0"/>
              <a:t>‹#›</a:t>
            </a:fld>
            <a:endParaRPr lang="en-US"/>
          </a:p>
        </p:txBody>
      </p:sp>
    </p:spTree>
    <p:extLst>
      <p:ext uri="{BB962C8B-B14F-4D97-AF65-F5344CB8AC3E}">
        <p14:creationId xmlns:p14="http://schemas.microsoft.com/office/powerpoint/2010/main" val="3906792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B7A78-ABF1-43FE-BE1E-F58B9E16B2DF}" type="datetimeFigureOut">
              <a:rPr lang="en-US" smtClean="0"/>
              <a:t>7/7/2023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B592CE-3779-4291-8384-C58B834115DB}" type="slidenum">
              <a:rPr lang="en-US" smtClean="0"/>
              <a:t>‹#›</a:t>
            </a:fld>
            <a:endParaRPr lang="en-US"/>
          </a:p>
        </p:txBody>
      </p:sp>
    </p:spTree>
    <p:extLst>
      <p:ext uri="{BB962C8B-B14F-4D97-AF65-F5344CB8AC3E}">
        <p14:creationId xmlns:p14="http://schemas.microsoft.com/office/powerpoint/2010/main" val="342542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1B7A78-ABF1-43FE-BE1E-F58B9E16B2DF}"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592CE-3779-4291-8384-C58B834115DB}" type="slidenum">
              <a:rPr lang="en-US" smtClean="0"/>
              <a:t>‹#›</a:t>
            </a:fld>
            <a:endParaRPr lang="en-US"/>
          </a:p>
        </p:txBody>
      </p:sp>
    </p:spTree>
    <p:extLst>
      <p:ext uri="{BB962C8B-B14F-4D97-AF65-F5344CB8AC3E}">
        <p14:creationId xmlns:p14="http://schemas.microsoft.com/office/powerpoint/2010/main" val="3530653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1B7A78-ABF1-43FE-BE1E-F58B9E16B2DF}"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592CE-3779-4291-8384-C58B834115DB}" type="slidenum">
              <a:rPr lang="en-US" smtClean="0"/>
              <a:t>‹#›</a:t>
            </a:fld>
            <a:endParaRPr lang="en-US"/>
          </a:p>
        </p:txBody>
      </p:sp>
    </p:spTree>
    <p:extLst>
      <p:ext uri="{BB962C8B-B14F-4D97-AF65-F5344CB8AC3E}">
        <p14:creationId xmlns:p14="http://schemas.microsoft.com/office/powerpoint/2010/main" val="3555846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B7A78-ABF1-43FE-BE1E-F58B9E16B2DF}" type="datetimeFigureOut">
              <a:rPr lang="en-US" smtClean="0"/>
              <a:t>7/7/2023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592CE-3779-4291-8384-C58B834115DB}" type="slidenum">
              <a:rPr lang="en-US" smtClean="0"/>
              <a:t>‹#›</a:t>
            </a:fld>
            <a:endParaRPr lang="en-US"/>
          </a:p>
        </p:txBody>
      </p:sp>
    </p:spTree>
    <p:extLst>
      <p:ext uri="{BB962C8B-B14F-4D97-AF65-F5344CB8AC3E}">
        <p14:creationId xmlns:p14="http://schemas.microsoft.com/office/powerpoint/2010/main" val="1496031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7/7/2023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3902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12.png"/><Relationship Id="rId18" Type="http://schemas.openxmlformats.org/officeDocument/2006/relationships/image" Target="../media/image39.svg"/><Relationship Id="rId3" Type="http://schemas.openxmlformats.org/officeDocument/2006/relationships/diagramLayout" Target="../diagrams/layout1.xml"/><Relationship Id="rId7" Type="http://schemas.openxmlformats.org/officeDocument/2006/relationships/image" Target="../media/image9.png"/><Relationship Id="rId12" Type="http://schemas.openxmlformats.org/officeDocument/2006/relationships/image" Target="../media/image33.svg"/><Relationship Id="rId17" Type="http://schemas.openxmlformats.org/officeDocument/2006/relationships/image" Target="../media/image14.png"/><Relationship Id="rId2" Type="http://schemas.openxmlformats.org/officeDocument/2006/relationships/diagramData" Target="../diagrams/data1.xml"/><Relationship Id="rId16" Type="http://schemas.openxmlformats.org/officeDocument/2006/relationships/image" Target="../media/image37.svg"/><Relationship Id="rId1" Type="http://schemas.openxmlformats.org/officeDocument/2006/relationships/slideLayout" Target="../slideLayouts/slideLayout17.xml"/><Relationship Id="rId6" Type="http://schemas.microsoft.com/office/2007/relationships/diagramDrawing" Target="../diagrams/drawing1.xml"/><Relationship Id="rId11" Type="http://schemas.openxmlformats.org/officeDocument/2006/relationships/image" Target="../media/image11.png"/><Relationship Id="rId5" Type="http://schemas.openxmlformats.org/officeDocument/2006/relationships/diagramColors" Target="../diagrams/colors1.xml"/><Relationship Id="rId15" Type="http://schemas.openxmlformats.org/officeDocument/2006/relationships/image" Target="../media/image13.png"/><Relationship Id="rId10" Type="http://schemas.openxmlformats.org/officeDocument/2006/relationships/image" Target="../media/image31.svg"/><Relationship Id="rId4" Type="http://schemas.openxmlformats.org/officeDocument/2006/relationships/diagramQuickStyle" Target="../diagrams/quickStyle1.xml"/><Relationship Id="rId9" Type="http://schemas.openxmlformats.org/officeDocument/2006/relationships/image" Target="../media/image10.png"/><Relationship Id="rId14" Type="http://schemas.openxmlformats.org/officeDocument/2006/relationships/image" Target="../media/image35.svg"/></Relationships>
</file>

<file path=ppt/slides/_rels/slide11.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47.svg"/><Relationship Id="rId7" Type="http://schemas.openxmlformats.org/officeDocument/2006/relationships/image" Target="../media/image51.svg"/><Relationship Id="rId2" Type="http://schemas.openxmlformats.org/officeDocument/2006/relationships/image" Target="../media/image17.png"/><Relationship Id="rId1" Type="http://schemas.openxmlformats.org/officeDocument/2006/relationships/slideLayout" Target="../slideLayouts/slideLayout17.xml"/><Relationship Id="rId6" Type="http://schemas.openxmlformats.org/officeDocument/2006/relationships/image" Target="../media/image19.png"/><Relationship Id="rId5" Type="http://schemas.openxmlformats.org/officeDocument/2006/relationships/image" Target="../media/image49.sv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 Id="rId4" Type="http://schemas.openxmlformats.org/officeDocument/2006/relationships/image" Target="../media/image61.svg"/></Relationships>
</file>

<file path=ppt/slides/_rels/slide17.xml.rels><?xml version="1.0" encoding="UTF-8" standalone="yes"?>
<Relationships xmlns="http://schemas.openxmlformats.org/package/2006/relationships"><Relationship Id="rId3" Type="http://schemas.openxmlformats.org/officeDocument/2006/relationships/image" Target="../media/image53.svg"/><Relationship Id="rId7" Type="http://schemas.openxmlformats.org/officeDocument/2006/relationships/image" Target="../media/image57.svg"/><Relationship Id="rId2" Type="http://schemas.openxmlformats.org/officeDocument/2006/relationships/image" Target="../media/image22.png"/><Relationship Id="rId1" Type="http://schemas.openxmlformats.org/officeDocument/2006/relationships/slideLayout" Target="../slideLayouts/slideLayout17.xml"/><Relationship Id="rId6" Type="http://schemas.openxmlformats.org/officeDocument/2006/relationships/image" Target="../media/image24.png"/><Relationship Id="rId5" Type="http://schemas.openxmlformats.org/officeDocument/2006/relationships/image" Target="../media/image55.sv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119.sv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19.sv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9.svg"/><Relationship Id="rId7" Type="http://schemas.openxmlformats.org/officeDocument/2006/relationships/image" Target="../media/image127.svg"/><Relationship Id="rId2" Type="http://schemas.openxmlformats.org/officeDocument/2006/relationships/image" Target="../media/image25.png"/><Relationship Id="rId1" Type="http://schemas.openxmlformats.org/officeDocument/2006/relationships/slideLayout" Target="../slideLayouts/slideLayout17.xml"/><Relationship Id="rId6" Type="http://schemas.openxmlformats.org/officeDocument/2006/relationships/image" Target="../media/image27.png"/><Relationship Id="rId5" Type="http://schemas.openxmlformats.org/officeDocument/2006/relationships/image" Target="../media/image125.sv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129.svg"/><Relationship Id="rId2" Type="http://schemas.openxmlformats.org/officeDocument/2006/relationships/image" Target="../media/image28.png"/><Relationship Id="rId1" Type="http://schemas.openxmlformats.org/officeDocument/2006/relationships/slideLayout" Target="../slideLayouts/slideLayout17.xml"/><Relationship Id="rId5" Type="http://schemas.openxmlformats.org/officeDocument/2006/relationships/image" Target="../media/image131.sv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7.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7.xml"/><Relationship Id="rId9" Type="http://schemas.openxmlformats.org/officeDocument/2006/relationships/image" Target="../media/image22.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37.png"/><Relationship Id="rId3" Type="http://schemas.openxmlformats.org/officeDocument/2006/relationships/image" Target="../media/image36.png"/><Relationship Id="rId7" Type="http://schemas.openxmlformats.org/officeDocument/2006/relationships/image" Target="../media/image20.svg"/><Relationship Id="rId12" Type="http://schemas.openxmlformats.org/officeDocument/2006/relationships/image" Target="../media/image53.svg"/><Relationship Id="rId2" Type="http://schemas.openxmlformats.org/officeDocument/2006/relationships/notesSlide" Target="../notesSlides/notesSlide1.xml"/><Relationship Id="rId1" Type="http://schemas.openxmlformats.org/officeDocument/2006/relationships/slideLayout" Target="../slideLayouts/slideLayout17.xml"/><Relationship Id="rId11" Type="http://schemas.openxmlformats.org/officeDocument/2006/relationships/image" Target="../media/image22.png"/><Relationship Id="rId5" Type="http://schemas.openxmlformats.org/officeDocument/2006/relationships/image" Target="../media/image43.svg"/><Relationship Id="rId10" Type="http://schemas.openxmlformats.org/officeDocument/2006/relationships/image" Target="../media/image45.svg"/><Relationship Id="rId9" Type="http://schemas.openxmlformats.org/officeDocument/2006/relationships/image" Target="../media/image16.png"/><Relationship Id="rId14" Type="http://schemas.openxmlformats.org/officeDocument/2006/relationships/image" Target="../media/image75.sv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Center for AI</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7313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B629-CAAF-2161-0625-C2AF39EE464B}"/>
              </a:ext>
            </a:extLst>
          </p:cNvPr>
          <p:cNvSpPr>
            <a:spLocks noGrp="1"/>
          </p:cNvSpPr>
          <p:nvPr>
            <p:ph type="title"/>
          </p:nvPr>
        </p:nvSpPr>
        <p:spPr>
          <a:xfrm>
            <a:off x="838200" y="5691"/>
            <a:ext cx="10515600" cy="1325563"/>
          </a:xfrm>
        </p:spPr>
        <p:txBody>
          <a:bodyPr/>
          <a:lstStyle/>
          <a:p>
            <a:pPr algn="ctr"/>
            <a:r>
              <a:rPr lang="en-US" dirty="0">
                <a:latin typeface="Corbel"/>
                <a:cs typeface="Calibri Light"/>
              </a:rPr>
              <a:t>History of A.I.</a:t>
            </a:r>
            <a:endParaRPr lang="en-US" dirty="0"/>
          </a:p>
        </p:txBody>
      </p:sp>
      <p:graphicFrame>
        <p:nvGraphicFramePr>
          <p:cNvPr id="35" name="Diagram 3">
            <a:extLst>
              <a:ext uri="{FF2B5EF4-FFF2-40B4-BE49-F238E27FC236}">
                <a16:creationId xmlns:a16="http://schemas.microsoft.com/office/drawing/2014/main" id="{C4BD1DC9-734C-722D-5958-E73A8C4E582E}"/>
              </a:ext>
            </a:extLst>
          </p:cNvPr>
          <p:cNvGraphicFramePr/>
          <p:nvPr>
            <p:extLst/>
          </p:nvPr>
        </p:nvGraphicFramePr>
        <p:xfrm>
          <a:off x="603848" y="823822"/>
          <a:ext cx="10998678" cy="5627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67" name="TextBox 1066">
            <a:extLst>
              <a:ext uri="{FF2B5EF4-FFF2-40B4-BE49-F238E27FC236}">
                <a16:creationId xmlns:a16="http://schemas.microsoft.com/office/drawing/2014/main" id="{2B2F09D8-9DF0-196E-8A18-7C0D42024C57}"/>
              </a:ext>
            </a:extLst>
          </p:cNvPr>
          <p:cNvSpPr txBox="1"/>
          <p:nvPr/>
        </p:nvSpPr>
        <p:spPr>
          <a:xfrm>
            <a:off x="840716" y="4089999"/>
            <a:ext cx="211059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Calibri"/>
              </a:rPr>
              <a:t>1950</a:t>
            </a: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rPr>
              <a:t>Alan Turing proposes a test for Machine Intelligence</a:t>
            </a:r>
          </a:p>
        </p:txBody>
      </p:sp>
      <p:sp>
        <p:nvSpPr>
          <p:cNvPr id="1068" name="Oval 1067">
            <a:extLst>
              <a:ext uri="{FF2B5EF4-FFF2-40B4-BE49-F238E27FC236}">
                <a16:creationId xmlns:a16="http://schemas.microsoft.com/office/drawing/2014/main" id="{22ECF43D-C8F0-04E9-F881-6C71293947BA}"/>
              </a:ext>
            </a:extLst>
          </p:cNvPr>
          <p:cNvSpPr/>
          <p:nvPr/>
        </p:nvSpPr>
        <p:spPr>
          <a:xfrm>
            <a:off x="1408608" y="1373217"/>
            <a:ext cx="1193319" cy="1193319"/>
          </a:xfrm>
          <a:prstGeom prst="ellipse">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9" name="Oval 1068">
            <a:extLst>
              <a:ext uri="{FF2B5EF4-FFF2-40B4-BE49-F238E27FC236}">
                <a16:creationId xmlns:a16="http://schemas.microsoft.com/office/drawing/2014/main" id="{F5F03D52-E7EB-2FE0-D41B-4F8CC2DF80AC}"/>
              </a:ext>
            </a:extLst>
          </p:cNvPr>
          <p:cNvSpPr/>
          <p:nvPr/>
        </p:nvSpPr>
        <p:spPr>
          <a:xfrm>
            <a:off x="3033802" y="4651254"/>
            <a:ext cx="1193319" cy="119331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0" name="Oval 1069">
            <a:extLst>
              <a:ext uri="{FF2B5EF4-FFF2-40B4-BE49-F238E27FC236}">
                <a16:creationId xmlns:a16="http://schemas.microsoft.com/office/drawing/2014/main" id="{883CC5B3-8298-8EB0-FCF1-A39B3703D613}"/>
              </a:ext>
            </a:extLst>
          </p:cNvPr>
          <p:cNvSpPr/>
          <p:nvPr/>
        </p:nvSpPr>
        <p:spPr>
          <a:xfrm>
            <a:off x="4744707" y="1473858"/>
            <a:ext cx="1193319" cy="119331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1" name="Oval 1070">
            <a:extLst>
              <a:ext uri="{FF2B5EF4-FFF2-40B4-BE49-F238E27FC236}">
                <a16:creationId xmlns:a16="http://schemas.microsoft.com/office/drawing/2014/main" id="{98546D54-9F8A-5344-B413-27412C7E1966}"/>
              </a:ext>
            </a:extLst>
          </p:cNvPr>
          <p:cNvSpPr/>
          <p:nvPr/>
        </p:nvSpPr>
        <p:spPr>
          <a:xfrm>
            <a:off x="6326216" y="4651253"/>
            <a:ext cx="1193319" cy="1193319"/>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2" name="Oval 1071">
            <a:extLst>
              <a:ext uri="{FF2B5EF4-FFF2-40B4-BE49-F238E27FC236}">
                <a16:creationId xmlns:a16="http://schemas.microsoft.com/office/drawing/2014/main" id="{E3106D87-63D1-7AF9-426A-BED5304B88CD}"/>
              </a:ext>
            </a:extLst>
          </p:cNvPr>
          <p:cNvSpPr/>
          <p:nvPr/>
        </p:nvSpPr>
        <p:spPr>
          <a:xfrm>
            <a:off x="7993989" y="1373215"/>
            <a:ext cx="1193319" cy="119331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3" name="Oval 1072">
            <a:extLst>
              <a:ext uri="{FF2B5EF4-FFF2-40B4-BE49-F238E27FC236}">
                <a16:creationId xmlns:a16="http://schemas.microsoft.com/office/drawing/2014/main" id="{32D41EF9-7EAA-D510-04D3-20DBFFE1F541}"/>
              </a:ext>
            </a:extLst>
          </p:cNvPr>
          <p:cNvSpPr/>
          <p:nvPr/>
        </p:nvSpPr>
        <p:spPr>
          <a:xfrm>
            <a:off x="9690518" y="4795026"/>
            <a:ext cx="1193319" cy="119331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9" name="TextBox 1198">
            <a:extLst>
              <a:ext uri="{FF2B5EF4-FFF2-40B4-BE49-F238E27FC236}">
                <a16:creationId xmlns:a16="http://schemas.microsoft.com/office/drawing/2014/main" id="{6367A0C6-5B09-7C91-862E-A0D88016CCAD}"/>
              </a:ext>
            </a:extLst>
          </p:cNvPr>
          <p:cNvSpPr txBox="1"/>
          <p:nvPr/>
        </p:nvSpPr>
        <p:spPr>
          <a:xfrm>
            <a:off x="2637885" y="1200149"/>
            <a:ext cx="211059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Calibri"/>
              </a:rPr>
              <a:t>1955</a:t>
            </a:r>
            <a:endPar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rPr>
              <a:t>John McCarthy coins the term "Artificial Intelligence"</a:t>
            </a:r>
          </a:p>
        </p:txBody>
      </p:sp>
      <p:sp>
        <p:nvSpPr>
          <p:cNvPr id="1200" name="TextBox 1199">
            <a:extLst>
              <a:ext uri="{FF2B5EF4-FFF2-40B4-BE49-F238E27FC236}">
                <a16:creationId xmlns:a16="http://schemas.microsoft.com/office/drawing/2014/main" id="{7403ADF2-0446-E05C-A78F-773759E59F07}"/>
              </a:ext>
            </a:extLst>
          </p:cNvPr>
          <p:cNvSpPr txBox="1"/>
          <p:nvPr/>
        </p:nvSpPr>
        <p:spPr>
          <a:xfrm>
            <a:off x="4262526" y="4089997"/>
            <a:ext cx="211059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Calibri"/>
              </a:rPr>
              <a:t>1964</a:t>
            </a:r>
            <a:endPar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rPr>
              <a:t>MIT Artificial Intelligence Laboratory creates a chatbot named "Eliza"</a:t>
            </a:r>
          </a:p>
        </p:txBody>
      </p:sp>
      <p:sp>
        <p:nvSpPr>
          <p:cNvPr id="1201" name="TextBox 1200">
            <a:extLst>
              <a:ext uri="{FF2B5EF4-FFF2-40B4-BE49-F238E27FC236}">
                <a16:creationId xmlns:a16="http://schemas.microsoft.com/office/drawing/2014/main" id="{127E968E-4B39-43A5-9793-CA6FE1D8A4A2}"/>
              </a:ext>
            </a:extLst>
          </p:cNvPr>
          <p:cNvSpPr txBox="1"/>
          <p:nvPr/>
        </p:nvSpPr>
        <p:spPr>
          <a:xfrm>
            <a:off x="5944676" y="1056374"/>
            <a:ext cx="211059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Calibri"/>
              </a:rPr>
              <a:t>1989</a:t>
            </a:r>
            <a:endPar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rPr>
              <a:t>CMU pioneers the use of neural networks to steer autonomous vehicles</a:t>
            </a:r>
          </a:p>
        </p:txBody>
      </p:sp>
      <p:sp>
        <p:nvSpPr>
          <p:cNvPr id="1202" name="TextBox 1201">
            <a:extLst>
              <a:ext uri="{FF2B5EF4-FFF2-40B4-BE49-F238E27FC236}">
                <a16:creationId xmlns:a16="http://schemas.microsoft.com/office/drawing/2014/main" id="{41C2D8A5-E748-2CFB-662A-EDF6CC4EB1D5}"/>
              </a:ext>
            </a:extLst>
          </p:cNvPr>
          <p:cNvSpPr txBox="1"/>
          <p:nvPr/>
        </p:nvSpPr>
        <p:spPr>
          <a:xfrm>
            <a:off x="7425543" y="4018110"/>
            <a:ext cx="211059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Calibri"/>
              </a:rPr>
              <a:t>2000's</a:t>
            </a:r>
            <a:endPar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rPr>
              <a:t>The Era of Big Data powering algorithms to learn more patterns</a:t>
            </a:r>
          </a:p>
        </p:txBody>
      </p:sp>
      <p:sp>
        <p:nvSpPr>
          <p:cNvPr id="1203" name="TextBox 1202">
            <a:extLst>
              <a:ext uri="{FF2B5EF4-FFF2-40B4-BE49-F238E27FC236}">
                <a16:creationId xmlns:a16="http://schemas.microsoft.com/office/drawing/2014/main" id="{2A9A70DB-5452-F05C-6C36-A9E731A2B4FC}"/>
              </a:ext>
            </a:extLst>
          </p:cNvPr>
          <p:cNvSpPr txBox="1"/>
          <p:nvPr/>
        </p:nvSpPr>
        <p:spPr>
          <a:xfrm>
            <a:off x="9251467" y="783204"/>
            <a:ext cx="211059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Calibri"/>
              </a:rPr>
              <a:t>2010's - now</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rPr>
              <a:t>Era of deep learning from Facial recognition to autonomous cars</a:t>
            </a:r>
          </a:p>
        </p:txBody>
      </p:sp>
      <p:pic>
        <p:nvPicPr>
          <p:cNvPr id="1529" name="Graphic 1529" descr="Robot with solid fill">
            <a:extLst>
              <a:ext uri="{FF2B5EF4-FFF2-40B4-BE49-F238E27FC236}">
                <a16:creationId xmlns:a16="http://schemas.microsoft.com/office/drawing/2014/main" id="{2F81718D-F66A-7DEA-21A3-0A256E04B9BA}"/>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9822611" y="4941498"/>
            <a:ext cx="914400" cy="914400"/>
          </a:xfrm>
          <a:prstGeom prst="rect">
            <a:avLst/>
          </a:prstGeom>
        </p:spPr>
      </p:pic>
      <p:pic>
        <p:nvPicPr>
          <p:cNvPr id="1530" name="Graphic 1530" descr="Research with solid fill">
            <a:extLst>
              <a:ext uri="{FF2B5EF4-FFF2-40B4-BE49-F238E27FC236}">
                <a16:creationId xmlns:a16="http://schemas.microsoft.com/office/drawing/2014/main" id="{409386BC-2B3D-772B-5155-3E2DF25D7CF2}"/>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a:off x="8125184" y="1475656"/>
            <a:ext cx="914400" cy="914400"/>
          </a:xfrm>
          <a:prstGeom prst="rect">
            <a:avLst/>
          </a:prstGeom>
        </p:spPr>
      </p:pic>
      <p:pic>
        <p:nvPicPr>
          <p:cNvPr id="1531" name="Graphic 1531" descr="Connections with solid fill">
            <a:extLst>
              <a:ext uri="{FF2B5EF4-FFF2-40B4-BE49-F238E27FC236}">
                <a16:creationId xmlns:a16="http://schemas.microsoft.com/office/drawing/2014/main" id="{E9F351C7-3E53-50C0-0F2B-B3E20FB2E8EB}"/>
              </a:ext>
            </a:extLst>
          </p:cNvPr>
          <p:cNvPicPr>
            <a:picLocks noChangeAspect="1"/>
          </p:cNvPicPr>
          <p:nvPr/>
        </p:nvPicPr>
        <p:blipFill>
          <a:blip r:embed="rId11">
            <a:extLst>
              <a:ext uri="{96DAC541-7B7A-43D3-8B79-37D633B846F1}">
                <asvg:svgBlip xmlns="" xmlns:asvg="http://schemas.microsoft.com/office/drawing/2016/SVG/main" r:embed="rId12"/>
              </a:ext>
            </a:extLst>
          </a:blip>
          <a:stretch>
            <a:fillRect/>
          </a:stretch>
        </p:blipFill>
        <p:spPr>
          <a:xfrm>
            <a:off x="6456512" y="4810304"/>
            <a:ext cx="914400" cy="914400"/>
          </a:xfrm>
          <a:prstGeom prst="rect">
            <a:avLst/>
          </a:prstGeom>
        </p:spPr>
      </p:pic>
      <p:pic>
        <p:nvPicPr>
          <p:cNvPr id="1532" name="Graphic 1532" descr="Chat with solid fill">
            <a:extLst>
              <a:ext uri="{FF2B5EF4-FFF2-40B4-BE49-F238E27FC236}">
                <a16:creationId xmlns:a16="http://schemas.microsoft.com/office/drawing/2014/main" id="{28232659-8EE1-A1B6-F34A-0C347F7842BA}"/>
              </a:ext>
            </a:extLst>
          </p:cNvPr>
          <p:cNvPicPr>
            <a:picLocks noChangeAspect="1"/>
          </p:cNvPicPr>
          <p:nvPr/>
        </p:nvPicPr>
        <p:blipFill>
          <a:blip r:embed="rId13">
            <a:extLst>
              <a:ext uri="{96DAC541-7B7A-43D3-8B79-37D633B846F1}">
                <asvg:svgBlip xmlns="" xmlns:asvg="http://schemas.microsoft.com/office/drawing/2016/SVG/main" r:embed="rId14"/>
              </a:ext>
            </a:extLst>
          </a:blip>
          <a:stretch>
            <a:fillRect/>
          </a:stretch>
        </p:blipFill>
        <p:spPr>
          <a:xfrm>
            <a:off x="4874105" y="1617633"/>
            <a:ext cx="914400" cy="914400"/>
          </a:xfrm>
          <a:prstGeom prst="rect">
            <a:avLst/>
          </a:prstGeom>
        </p:spPr>
      </p:pic>
      <p:pic>
        <p:nvPicPr>
          <p:cNvPr id="1533" name="Graphic 1533" descr="Employee badge with solid fill">
            <a:extLst>
              <a:ext uri="{FF2B5EF4-FFF2-40B4-BE49-F238E27FC236}">
                <a16:creationId xmlns:a16="http://schemas.microsoft.com/office/drawing/2014/main" id="{E8099509-F6A4-1955-9DAD-E1219B9CE45F}"/>
              </a:ext>
            </a:extLst>
          </p:cNvPr>
          <p:cNvPicPr>
            <a:picLocks noChangeAspect="1"/>
          </p:cNvPicPr>
          <p:nvPr/>
        </p:nvPicPr>
        <p:blipFill>
          <a:blip r:embed="rId15">
            <a:extLst>
              <a:ext uri="{96DAC541-7B7A-43D3-8B79-37D633B846F1}">
                <asvg:svgBlip xmlns="" xmlns:asvg="http://schemas.microsoft.com/office/drawing/2016/SVG/main" r:embed="rId16"/>
              </a:ext>
            </a:extLst>
          </a:blip>
          <a:stretch>
            <a:fillRect/>
          </a:stretch>
        </p:blipFill>
        <p:spPr>
          <a:xfrm>
            <a:off x="3176677" y="4794130"/>
            <a:ext cx="914400" cy="914400"/>
          </a:xfrm>
          <a:prstGeom prst="rect">
            <a:avLst/>
          </a:prstGeom>
        </p:spPr>
      </p:pic>
      <p:pic>
        <p:nvPicPr>
          <p:cNvPr id="1534" name="Graphic 1534" descr="Lightbulb and gear with solid fill">
            <a:extLst>
              <a:ext uri="{FF2B5EF4-FFF2-40B4-BE49-F238E27FC236}">
                <a16:creationId xmlns:a16="http://schemas.microsoft.com/office/drawing/2014/main" id="{73C714F9-673D-96B5-76FA-581C4BEA087C}"/>
              </a:ext>
            </a:extLst>
          </p:cNvPr>
          <p:cNvPicPr>
            <a:picLocks noChangeAspect="1"/>
          </p:cNvPicPr>
          <p:nvPr/>
        </p:nvPicPr>
        <p:blipFill>
          <a:blip r:embed="rId17">
            <a:extLst>
              <a:ext uri="{96DAC541-7B7A-43D3-8B79-37D633B846F1}">
                <asvg:svgBlip xmlns="" xmlns:asvg="http://schemas.microsoft.com/office/drawing/2016/SVG/main" r:embed="rId18"/>
              </a:ext>
            </a:extLst>
          </a:blip>
          <a:stretch>
            <a:fillRect/>
          </a:stretch>
        </p:blipFill>
        <p:spPr>
          <a:xfrm>
            <a:off x="1550585" y="1481278"/>
            <a:ext cx="914400" cy="914400"/>
          </a:xfrm>
          <a:prstGeom prst="rect">
            <a:avLst/>
          </a:prstGeom>
        </p:spPr>
      </p:pic>
    </p:spTree>
    <p:extLst>
      <p:ext uri="{BB962C8B-B14F-4D97-AF65-F5344CB8AC3E}">
        <p14:creationId xmlns:p14="http://schemas.microsoft.com/office/powerpoint/2010/main" val="343069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7" grpId="0"/>
      <p:bldP spid="1199" grpId="0"/>
      <p:bldP spid="1200" grpId="0"/>
      <p:bldP spid="1201" grpId="0"/>
      <p:bldP spid="1202" grpId="0"/>
      <p:bldP spid="120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ED6D53-8F29-F667-ABAC-59AF7E86C117}"/>
              </a:ext>
            </a:extLst>
          </p:cNvPr>
          <p:cNvSpPr txBox="1"/>
          <p:nvPr/>
        </p:nvSpPr>
        <p:spPr>
          <a:xfrm>
            <a:off x="483079" y="4911305"/>
            <a:ext cx="34908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Pattern based AI</a:t>
            </a:r>
            <a:endParaRPr kumimoji="0" lang="en-US" sz="3200" b="0" i="0" u="none" strike="noStrike" kern="1200" cap="none" spc="0" normalizeH="0" baseline="0" noProof="0">
              <a:ln>
                <a:noFill/>
              </a:ln>
              <a:solidFill>
                <a:prstClr val="black"/>
              </a:solidFill>
              <a:effectLst/>
              <a:uLnTx/>
              <a:uFillTx/>
              <a:latin typeface="Calibri" panose="020F0502020204030204"/>
              <a:ea typeface="Calibri"/>
              <a:cs typeface="Calibri"/>
            </a:endParaRPr>
          </a:p>
        </p:txBody>
      </p:sp>
      <p:cxnSp>
        <p:nvCxnSpPr>
          <p:cNvPr id="11" name="Straight Arrow Connector 10">
            <a:extLst>
              <a:ext uri="{FF2B5EF4-FFF2-40B4-BE49-F238E27FC236}">
                <a16:creationId xmlns:a16="http://schemas.microsoft.com/office/drawing/2014/main" id="{CFD94242-EB7E-AC89-A82A-AE213F695BB7}"/>
              </a:ext>
            </a:extLst>
          </p:cNvPr>
          <p:cNvCxnSpPr/>
          <p:nvPr/>
        </p:nvCxnSpPr>
        <p:spPr>
          <a:xfrm flipH="1">
            <a:off x="4186687" y="1002102"/>
            <a:ext cx="14378" cy="5290866"/>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2947498-EE65-6454-960A-3E3AF3559289}"/>
              </a:ext>
            </a:extLst>
          </p:cNvPr>
          <p:cNvSpPr txBox="1"/>
          <p:nvPr/>
        </p:nvSpPr>
        <p:spPr>
          <a:xfrm>
            <a:off x="4450332" y="1201049"/>
            <a:ext cx="7516482"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l" defTabSz="914400" rtl="0" eaLnBrk="1" fontAlgn="auto" latinLnBrk="0" hangingPunct="1">
              <a:lnSpc>
                <a:spcPct val="100000"/>
              </a:lnSpc>
              <a:spcBef>
                <a:spcPts val="0"/>
              </a:spcBef>
              <a:spcAft>
                <a:spcPts val="2400"/>
              </a:spcAft>
              <a:buClrTx/>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onsolas"/>
                <a:ea typeface="Calibri"/>
                <a:cs typeface="Calibri"/>
              </a:rPr>
              <a:t>Algorithm finds pattern in data and learns on his own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2400"/>
              </a:spcAft>
              <a:buClrTx/>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onsolas"/>
                <a:ea typeface="Calibri"/>
                <a:cs typeface="Calibri"/>
              </a:rPr>
              <a:t>Works with huge quantities of data</a:t>
            </a:r>
          </a:p>
          <a:p>
            <a:pPr marL="285750" marR="0" lvl="0" indent="-285750" algn="l" defTabSz="914400" rtl="0" eaLnBrk="1" fontAlgn="auto" latinLnBrk="0" hangingPunct="1">
              <a:lnSpc>
                <a:spcPct val="100000"/>
              </a:lnSpc>
              <a:spcBef>
                <a:spcPts val="0"/>
              </a:spcBef>
              <a:spcAft>
                <a:spcPts val="2400"/>
              </a:spcAft>
              <a:buClrTx/>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onsolas"/>
                <a:ea typeface="+mn-lt"/>
                <a:cs typeface="Calibri" panose="020F0502020204030204"/>
              </a:rPr>
              <a:t>Finds hidden relationships or patterns</a:t>
            </a:r>
            <a:endParaRPr kumimoji="0" lang="en-US" sz="2800" b="0" i="0" u="none" strike="noStrike" kern="1200" cap="none" spc="0" normalizeH="0" baseline="0" noProof="0">
              <a:ln>
                <a:noFill/>
              </a:ln>
              <a:solidFill>
                <a:prstClr val="black"/>
              </a:solidFill>
              <a:effectLst/>
              <a:uLnTx/>
              <a:uFillTx/>
              <a:latin typeface="Consolas"/>
              <a:ea typeface="+mn-lt"/>
              <a:cs typeface="Calibri" panose="020F0502020204030204"/>
            </a:endParaRPr>
          </a:p>
          <a:p>
            <a:pPr marL="285750" marR="0" lvl="0" indent="-285750" algn="l" defTabSz="914400" rtl="0" eaLnBrk="1" fontAlgn="auto" latinLnBrk="0" hangingPunct="1">
              <a:lnSpc>
                <a:spcPct val="100000"/>
              </a:lnSpc>
              <a:spcBef>
                <a:spcPts val="0"/>
              </a:spcBef>
              <a:spcAft>
                <a:spcPts val="2400"/>
              </a:spcAft>
              <a:buClrTx/>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onsolas"/>
                <a:ea typeface="Calibri"/>
                <a:cs typeface="Calibri"/>
              </a:rPr>
              <a:t>Makes intelligent suggestions</a:t>
            </a:r>
          </a:p>
          <a:p>
            <a:pPr marL="285750" marR="0" lvl="0" indent="-285750" algn="l" defTabSz="914400" rtl="0" eaLnBrk="1" fontAlgn="auto" latinLnBrk="0" hangingPunct="1">
              <a:lnSpc>
                <a:spcPct val="100000"/>
              </a:lnSpc>
              <a:spcBef>
                <a:spcPts val="0"/>
              </a:spcBef>
              <a:spcAft>
                <a:spcPts val="2400"/>
              </a:spcAft>
              <a:buClrTx/>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onsolas"/>
                <a:ea typeface="Calibri"/>
                <a:cs typeface="Calibri"/>
              </a:rPr>
              <a:t>Use cases : Facial recognition &amp; Product recommendation</a:t>
            </a:r>
          </a:p>
        </p:txBody>
      </p:sp>
      <p:pic>
        <p:nvPicPr>
          <p:cNvPr id="2" name="Graphic 3" descr="Research with solid fill">
            <a:extLst>
              <a:ext uri="{FF2B5EF4-FFF2-40B4-BE49-F238E27FC236}">
                <a16:creationId xmlns:a16="http://schemas.microsoft.com/office/drawing/2014/main" id="{33B918A8-3520-107E-A45B-5C619E6CDC0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779253" y="2339197"/>
            <a:ext cx="2567796" cy="2495909"/>
          </a:xfrm>
          <a:prstGeom prst="rect">
            <a:avLst/>
          </a:prstGeom>
        </p:spPr>
      </p:pic>
    </p:spTree>
    <p:extLst>
      <p:ext uri="{BB962C8B-B14F-4D97-AF65-F5344CB8AC3E}">
        <p14:creationId xmlns:p14="http://schemas.microsoft.com/office/powerpoint/2010/main" val="367515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ED6D53-8F29-F667-ABAC-59AF7E86C117}"/>
              </a:ext>
            </a:extLst>
          </p:cNvPr>
          <p:cNvSpPr txBox="1"/>
          <p:nvPr/>
        </p:nvSpPr>
        <p:spPr>
          <a:xfrm>
            <a:off x="483079" y="4911305"/>
            <a:ext cx="34908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Hybrid AI</a:t>
            </a:r>
            <a:endParaRPr kumimoji="0" lang="en-US" sz="3200" b="0" i="0" u="none" strike="noStrike" kern="1200" cap="none" spc="0" normalizeH="0" baseline="0" noProof="0" dirty="0">
              <a:ln>
                <a:noFill/>
              </a:ln>
              <a:solidFill>
                <a:prstClr val="black"/>
              </a:solidFill>
              <a:effectLst/>
              <a:uLnTx/>
              <a:uFillTx/>
              <a:latin typeface="Calibri" panose="020F0502020204030204"/>
              <a:ea typeface="Calibri"/>
              <a:cs typeface="Calibri"/>
            </a:endParaRPr>
          </a:p>
        </p:txBody>
      </p:sp>
      <p:cxnSp>
        <p:nvCxnSpPr>
          <p:cNvPr id="11" name="Straight Arrow Connector 10">
            <a:extLst>
              <a:ext uri="{FF2B5EF4-FFF2-40B4-BE49-F238E27FC236}">
                <a16:creationId xmlns:a16="http://schemas.microsoft.com/office/drawing/2014/main" id="{CFD94242-EB7E-AC89-A82A-AE213F695BB7}"/>
              </a:ext>
            </a:extLst>
          </p:cNvPr>
          <p:cNvCxnSpPr/>
          <p:nvPr/>
        </p:nvCxnSpPr>
        <p:spPr>
          <a:xfrm flipH="1">
            <a:off x="4186687" y="1002102"/>
            <a:ext cx="14378" cy="5290866"/>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2947498-EE65-6454-960A-3E3AF3559289}"/>
              </a:ext>
            </a:extLst>
          </p:cNvPr>
          <p:cNvSpPr txBox="1"/>
          <p:nvPr/>
        </p:nvSpPr>
        <p:spPr>
          <a:xfrm>
            <a:off x="4464709" y="1646747"/>
            <a:ext cx="7516482"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just" defTabSz="914400" rtl="0" eaLnBrk="1" fontAlgn="auto" latinLnBrk="0" hangingPunct="1">
              <a:lnSpc>
                <a:spcPct val="100000"/>
              </a:lnSpc>
              <a:spcBef>
                <a:spcPts val="0"/>
              </a:spcBef>
              <a:spcAft>
                <a:spcPts val="2400"/>
              </a:spcAft>
              <a:buClrTx/>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onsolas"/>
                <a:ea typeface="Calibri"/>
                <a:cs typeface="Calibri"/>
              </a:rPr>
              <a:t>Many successful AI systems are hybrid</a:t>
            </a:r>
          </a:p>
          <a:p>
            <a:pPr marL="285750" marR="0" lvl="0" indent="-285750" algn="just" defTabSz="914400" rtl="0" eaLnBrk="1" fontAlgn="auto" latinLnBrk="0" hangingPunct="1">
              <a:lnSpc>
                <a:spcPct val="100000"/>
              </a:lnSpc>
              <a:spcBef>
                <a:spcPts val="0"/>
              </a:spcBef>
              <a:spcAft>
                <a:spcPts val="2400"/>
              </a:spcAft>
              <a:buClrTx/>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onsolas"/>
                <a:ea typeface="Calibri"/>
                <a:cs typeface="Calibri"/>
              </a:rPr>
              <a:t>Combination of rule-based, learning based and human intelligence</a:t>
            </a:r>
          </a:p>
          <a:p>
            <a:pPr marL="285750" marR="0" lvl="0" indent="-285750" algn="just" defTabSz="914400" rtl="0" eaLnBrk="1" fontAlgn="auto" latinLnBrk="0" hangingPunct="1">
              <a:lnSpc>
                <a:spcPct val="100000"/>
              </a:lnSpc>
              <a:spcBef>
                <a:spcPts val="0"/>
              </a:spcBef>
              <a:spcAft>
                <a:spcPts val="2400"/>
              </a:spcAft>
              <a:buClrTx/>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onsolas"/>
                <a:ea typeface="Calibri"/>
                <a:cs typeface="Calibri"/>
              </a:rPr>
              <a:t>Use cases : </a:t>
            </a:r>
          </a:p>
          <a:p>
            <a:pPr marL="914400" marR="0" lvl="1" indent="-457200" algn="just" defTabSz="914400" rtl="0" eaLnBrk="1" fontAlgn="auto" latinLnBrk="0" hangingPunct="1">
              <a:lnSpc>
                <a:spcPct val="100000"/>
              </a:lnSpc>
              <a:spcBef>
                <a:spcPts val="0"/>
              </a:spcBef>
              <a:spcAft>
                <a:spcPts val="2400"/>
              </a:spcAft>
              <a:buClrTx/>
              <a:buSzTx/>
              <a:buFont typeface="Wingdings"/>
              <a:buChar char="q"/>
              <a:tabLst/>
              <a:defRPr/>
            </a:pPr>
            <a:r>
              <a:rPr kumimoji="0" lang="en-US" sz="2800" b="0" i="0" u="none" strike="noStrike" kern="1200" cap="none" spc="0" normalizeH="0" baseline="0" noProof="0" dirty="0">
                <a:ln>
                  <a:noFill/>
                </a:ln>
                <a:solidFill>
                  <a:prstClr val="black"/>
                </a:solidFill>
                <a:effectLst/>
                <a:uLnTx/>
                <a:uFillTx/>
                <a:latin typeface="Consolas"/>
                <a:ea typeface="Calibri"/>
                <a:cs typeface="Calibri"/>
              </a:rPr>
              <a:t>Self-driving cars</a:t>
            </a:r>
          </a:p>
          <a:p>
            <a:pPr marL="914400" marR="0" lvl="1" indent="-457200" algn="just" defTabSz="914400" rtl="0" eaLnBrk="1" fontAlgn="auto" latinLnBrk="0" hangingPunct="1">
              <a:lnSpc>
                <a:spcPct val="100000"/>
              </a:lnSpc>
              <a:spcBef>
                <a:spcPts val="0"/>
              </a:spcBef>
              <a:spcAft>
                <a:spcPts val="2400"/>
              </a:spcAft>
              <a:buClrTx/>
              <a:buSzTx/>
              <a:buFont typeface="Wingdings"/>
              <a:buChar char="q"/>
              <a:tabLst/>
              <a:defRPr/>
            </a:pPr>
            <a:r>
              <a:rPr kumimoji="0" lang="en-US" sz="2800" b="0" i="0" u="none" strike="noStrike" kern="1200" cap="none" spc="0" normalizeH="0" baseline="0" noProof="0" dirty="0">
                <a:ln>
                  <a:noFill/>
                </a:ln>
                <a:solidFill>
                  <a:prstClr val="black"/>
                </a:solidFill>
                <a:effectLst/>
                <a:uLnTx/>
                <a:uFillTx/>
                <a:latin typeface="Consolas"/>
                <a:ea typeface="Calibri"/>
                <a:cs typeface="Calibri"/>
              </a:rPr>
              <a:t>Rescue Drones</a:t>
            </a:r>
          </a:p>
        </p:txBody>
      </p:sp>
      <p:pic>
        <p:nvPicPr>
          <p:cNvPr id="3" name="Graphic 4" descr="Remote learning science with solid fill">
            <a:extLst>
              <a:ext uri="{FF2B5EF4-FFF2-40B4-BE49-F238E27FC236}">
                <a16:creationId xmlns:a16="http://schemas.microsoft.com/office/drawing/2014/main" id="{3D08D232-2362-B3F2-4C6D-25FA9E22D2F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979637" y="2309543"/>
            <a:ext cx="2481531" cy="2438399"/>
          </a:xfrm>
          <a:prstGeom prst="rect">
            <a:avLst/>
          </a:prstGeom>
        </p:spPr>
      </p:pic>
    </p:spTree>
    <p:extLst>
      <p:ext uri="{BB962C8B-B14F-4D97-AF65-F5344CB8AC3E}">
        <p14:creationId xmlns:p14="http://schemas.microsoft.com/office/powerpoint/2010/main" val="4577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1B2258F-86CA-4D4D-8270-BC05FCDEBF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3" descr="Aesthetic liquid watercolor and ink">
            <a:extLst>
              <a:ext uri="{FF2B5EF4-FFF2-40B4-BE49-F238E27FC236}">
                <a16:creationId xmlns:a16="http://schemas.microsoft.com/office/drawing/2014/main" id="{C087292E-3631-26D2-625C-40AC781C544E}"/>
              </a:ext>
            </a:extLst>
          </p:cNvPr>
          <p:cNvPicPr>
            <a:picLocks noChangeAspect="1"/>
          </p:cNvPicPr>
          <p:nvPr/>
        </p:nvPicPr>
        <p:blipFill rotWithShape="1">
          <a:blip r:embed="rId2">
            <a:alphaModFix amt="50000"/>
          </a:blip>
          <a:srcRect t="2697" b="5839"/>
          <a:stretch/>
        </p:blipFill>
        <p:spPr>
          <a:xfrm>
            <a:off x="20" y="1"/>
            <a:ext cx="12191980" cy="6857999"/>
          </a:xfrm>
          <a:prstGeom prst="rect">
            <a:avLst/>
          </a:prstGeom>
        </p:spPr>
      </p:pic>
      <p:sp>
        <p:nvSpPr>
          <p:cNvPr id="2" name="Title 1"/>
          <p:cNvSpPr>
            <a:spLocks noGrp="1"/>
          </p:cNvSpPr>
          <p:nvPr>
            <p:ph type="title"/>
          </p:nvPr>
        </p:nvSpPr>
        <p:spPr>
          <a:xfrm>
            <a:off x="1394604" y="1582437"/>
            <a:ext cx="9144000" cy="2124141"/>
          </a:xfrm>
        </p:spPr>
        <p:txBody>
          <a:bodyPr vert="horz" lIns="91440" tIns="45720" rIns="91440" bIns="45720" rtlCol="0" anchor="b">
            <a:normAutofit/>
          </a:bodyPr>
          <a:lstStyle/>
          <a:p>
            <a:pPr algn="ctr"/>
            <a:r>
              <a:rPr lang="en-US" sz="6000" dirty="0">
                <a:solidFill>
                  <a:srgbClr val="FFFFFF"/>
                </a:solidFill>
                <a:ea typeface="Calibri Light"/>
                <a:cs typeface="Calibri Light"/>
              </a:rPr>
              <a:t>What is Machine Learning</a:t>
            </a:r>
          </a:p>
        </p:txBody>
      </p:sp>
      <p:sp>
        <p:nvSpPr>
          <p:cNvPr id="3" name="Title 1">
            <a:extLst>
              <a:ext uri="{FF2B5EF4-FFF2-40B4-BE49-F238E27FC236}">
                <a16:creationId xmlns:a16="http://schemas.microsoft.com/office/drawing/2014/main" id="{B0EADA90-0EAD-A598-6853-44F9A4C8A1BE}"/>
              </a:ext>
            </a:extLst>
          </p:cNvPr>
          <p:cNvSpPr txBox="1">
            <a:spLocks/>
          </p:cNvSpPr>
          <p:nvPr/>
        </p:nvSpPr>
        <p:spPr>
          <a:xfrm>
            <a:off x="1388853" y="771554"/>
            <a:ext cx="9144000" cy="108897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Calibri Light" panose="020F0302020204030204"/>
                <a:ea typeface="+mj-ea"/>
                <a:cs typeface="+mj-cs"/>
              </a:rPr>
              <a:t>Section  - </a:t>
            </a:r>
            <a:r>
              <a:rPr kumimoji="0" lang="en-US" sz="4000" b="0" i="0" u="none" strike="noStrike" kern="1200" cap="none" spc="0" normalizeH="0" baseline="0" noProof="0" dirty="0" smtClean="0">
                <a:ln>
                  <a:noFill/>
                </a:ln>
                <a:solidFill>
                  <a:srgbClr val="FFFFFF"/>
                </a:solidFill>
                <a:effectLst/>
                <a:uLnTx/>
                <a:uFillTx/>
                <a:latin typeface="Calibri Light" panose="020F0302020204030204"/>
                <a:ea typeface="+mj-ea"/>
                <a:cs typeface="+mj-cs"/>
              </a:rPr>
              <a:t>1.2</a:t>
            </a:r>
            <a:endParaRPr kumimoji="0" lang="en-US" sz="4000" b="0" i="0" u="none" strike="noStrike" kern="1200" cap="none" spc="0" normalizeH="0" baseline="0" noProof="0" dirty="0">
              <a:ln>
                <a:noFill/>
              </a:ln>
              <a:solidFill>
                <a:srgbClr val="FFFFFF"/>
              </a:solidFill>
              <a:effectLst/>
              <a:uLnTx/>
              <a:uFillTx/>
              <a:latin typeface="Calibri Light" panose="020F0302020204030204"/>
              <a:ea typeface="Calibri Light"/>
              <a:cs typeface="Calibri Light"/>
            </a:endParaRPr>
          </a:p>
        </p:txBody>
      </p:sp>
    </p:spTree>
    <p:extLst>
      <p:ext uri="{BB962C8B-B14F-4D97-AF65-F5344CB8AC3E}">
        <p14:creationId xmlns:p14="http://schemas.microsoft.com/office/powerpoint/2010/main" val="22509757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9A02-941C-370C-FE6D-9CC27B958225}"/>
              </a:ext>
            </a:extLst>
          </p:cNvPr>
          <p:cNvSpPr>
            <a:spLocks noGrp="1"/>
          </p:cNvSpPr>
          <p:nvPr>
            <p:ph type="title"/>
          </p:nvPr>
        </p:nvSpPr>
        <p:spPr>
          <a:xfrm>
            <a:off x="838200" y="1630333"/>
            <a:ext cx="10515600" cy="3079600"/>
          </a:xfrm>
        </p:spPr>
        <p:txBody>
          <a:bodyPr>
            <a:normAutofit/>
          </a:bodyPr>
          <a:lstStyle/>
          <a:p>
            <a:pPr algn="just"/>
            <a:r>
              <a:rPr lang="en-US" dirty="0">
                <a:solidFill>
                  <a:schemeClr val="bg1"/>
                </a:solidFill>
                <a:ea typeface="Calibri Light"/>
                <a:cs typeface="Calibri Light"/>
              </a:rPr>
              <a:t>A machine learning algorithm is an algorithm that learns from data to perform tasks improve the performance overtime without being explicitly programmed</a:t>
            </a:r>
            <a:endParaRPr lang="en-US"/>
          </a:p>
        </p:txBody>
      </p:sp>
    </p:spTree>
    <p:extLst>
      <p:ext uri="{BB962C8B-B14F-4D97-AF65-F5344CB8AC3E}">
        <p14:creationId xmlns:p14="http://schemas.microsoft.com/office/powerpoint/2010/main" val="3987332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29A7-7F90-F339-C48A-CEF77FBAD4DE}"/>
              </a:ext>
            </a:extLst>
          </p:cNvPr>
          <p:cNvSpPr>
            <a:spLocks noGrp="1"/>
          </p:cNvSpPr>
          <p:nvPr>
            <p:ph type="title"/>
          </p:nvPr>
        </p:nvSpPr>
        <p:spPr/>
        <p:txBody>
          <a:bodyPr/>
          <a:lstStyle/>
          <a:p>
            <a:pPr algn="ctr"/>
            <a:r>
              <a:rPr lang="en-US" dirty="0">
                <a:latin typeface="Consolas"/>
                <a:ea typeface="Calibri Light"/>
                <a:cs typeface="Calibri Light"/>
              </a:rPr>
              <a:t>Machine Learning</a:t>
            </a:r>
          </a:p>
        </p:txBody>
      </p:sp>
      <p:grpSp>
        <p:nvGrpSpPr>
          <p:cNvPr id="10" name="Group 9">
            <a:extLst>
              <a:ext uri="{FF2B5EF4-FFF2-40B4-BE49-F238E27FC236}">
                <a16:creationId xmlns:a16="http://schemas.microsoft.com/office/drawing/2014/main" id="{EDE59090-F75C-CE87-9C50-5DC4AF7EF041}"/>
              </a:ext>
            </a:extLst>
          </p:cNvPr>
          <p:cNvGrpSpPr/>
          <p:nvPr/>
        </p:nvGrpSpPr>
        <p:grpSpPr>
          <a:xfrm>
            <a:off x="4839418" y="2267310"/>
            <a:ext cx="3490822" cy="3598101"/>
            <a:chOff x="4839418" y="2267310"/>
            <a:chExt cx="3490822" cy="3598101"/>
          </a:xfrm>
        </p:grpSpPr>
        <p:pic>
          <p:nvPicPr>
            <p:cNvPr id="3" name="Graphic 3" descr="Research with solid fill">
              <a:extLst>
                <a:ext uri="{FF2B5EF4-FFF2-40B4-BE49-F238E27FC236}">
                  <a16:creationId xmlns:a16="http://schemas.microsoft.com/office/drawing/2014/main" id="{E51BE382-D9FE-195E-E3D8-B7265B54B649}"/>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5006196" y="2267310"/>
              <a:ext cx="2567796" cy="2495909"/>
            </a:xfrm>
            <a:prstGeom prst="rect">
              <a:avLst/>
            </a:prstGeom>
          </p:spPr>
        </p:pic>
        <p:sp>
          <p:nvSpPr>
            <p:cNvPr id="7" name="TextBox 6">
              <a:extLst>
                <a:ext uri="{FF2B5EF4-FFF2-40B4-BE49-F238E27FC236}">
                  <a16:creationId xmlns:a16="http://schemas.microsoft.com/office/drawing/2014/main" id="{432B53C3-6CD6-3869-1395-1A046F680EAC}"/>
                </a:ext>
              </a:extLst>
            </p:cNvPr>
            <p:cNvSpPr txBox="1"/>
            <p:nvPr/>
          </p:nvSpPr>
          <p:spPr>
            <a:xfrm>
              <a:off x="4839418" y="4911304"/>
              <a:ext cx="349082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onsolas"/>
                  <a:ea typeface="+mn-ea"/>
                  <a:cs typeface="+mn-cs"/>
                </a:rPr>
                <a:t>Identifies hidden patterns</a:t>
              </a:r>
              <a:endParaRPr kumimoji="0" lang="en-US" sz="18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endParaRPr>
            </a:p>
          </p:txBody>
        </p:sp>
      </p:grpSp>
      <p:grpSp>
        <p:nvGrpSpPr>
          <p:cNvPr id="11" name="Group 10">
            <a:extLst>
              <a:ext uri="{FF2B5EF4-FFF2-40B4-BE49-F238E27FC236}">
                <a16:creationId xmlns:a16="http://schemas.microsoft.com/office/drawing/2014/main" id="{8F18C981-B241-A99B-EE84-685AA5771330}"/>
              </a:ext>
            </a:extLst>
          </p:cNvPr>
          <p:cNvGrpSpPr/>
          <p:nvPr/>
        </p:nvGrpSpPr>
        <p:grpSpPr>
          <a:xfrm>
            <a:off x="8663438" y="2121739"/>
            <a:ext cx="3663707" cy="3743671"/>
            <a:chOff x="8663438" y="2121739"/>
            <a:chExt cx="3663707" cy="3743671"/>
          </a:xfrm>
        </p:grpSpPr>
        <p:pic>
          <p:nvPicPr>
            <p:cNvPr id="5" name="Graphic 5" descr="Brain with solid fill">
              <a:extLst>
                <a:ext uri="{FF2B5EF4-FFF2-40B4-BE49-F238E27FC236}">
                  <a16:creationId xmlns:a16="http://schemas.microsoft.com/office/drawing/2014/main" id="{EFB5BD8C-7447-4C25-8D1F-5D01A82FFFB7}"/>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8663438" y="2121739"/>
              <a:ext cx="2797833" cy="2797833"/>
            </a:xfrm>
            <a:prstGeom prst="rect">
              <a:avLst/>
            </a:prstGeom>
          </p:spPr>
        </p:pic>
        <p:sp>
          <p:nvSpPr>
            <p:cNvPr id="8" name="TextBox 7">
              <a:extLst>
                <a:ext uri="{FF2B5EF4-FFF2-40B4-BE49-F238E27FC236}">
                  <a16:creationId xmlns:a16="http://schemas.microsoft.com/office/drawing/2014/main" id="{11EB94E6-E54C-9407-EFFD-9D618219887F}"/>
                </a:ext>
              </a:extLst>
            </p:cNvPr>
            <p:cNvSpPr txBox="1"/>
            <p:nvPr/>
          </p:nvSpPr>
          <p:spPr>
            <a:xfrm>
              <a:off x="8836323" y="4911303"/>
              <a:ext cx="349082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onsolas"/>
                  <a:ea typeface="+mn-ea"/>
                  <a:cs typeface="+mn-cs"/>
                </a:rPr>
                <a:t>Makes insight based decisions</a:t>
              </a:r>
              <a:endParaRPr kumimoji="0" lang="en-US" sz="18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endParaRPr>
            </a:p>
          </p:txBody>
        </p:sp>
      </p:grpSp>
      <p:grpSp>
        <p:nvGrpSpPr>
          <p:cNvPr id="4" name="Group 3">
            <a:extLst>
              <a:ext uri="{FF2B5EF4-FFF2-40B4-BE49-F238E27FC236}">
                <a16:creationId xmlns:a16="http://schemas.microsoft.com/office/drawing/2014/main" id="{50ADB57B-433A-D596-1BE2-FD412AB33AB9}"/>
              </a:ext>
            </a:extLst>
          </p:cNvPr>
          <p:cNvGrpSpPr/>
          <p:nvPr/>
        </p:nvGrpSpPr>
        <p:grpSpPr>
          <a:xfrm>
            <a:off x="713117" y="1965385"/>
            <a:ext cx="3490822" cy="3900027"/>
            <a:chOff x="713117" y="1965385"/>
            <a:chExt cx="3490822" cy="3900027"/>
          </a:xfrm>
        </p:grpSpPr>
        <p:sp>
          <p:nvSpPr>
            <p:cNvPr id="6" name="TextBox 5">
              <a:extLst>
                <a:ext uri="{FF2B5EF4-FFF2-40B4-BE49-F238E27FC236}">
                  <a16:creationId xmlns:a16="http://schemas.microsoft.com/office/drawing/2014/main" id="{17ED6D53-8F29-F667-ABAC-59AF7E86C117}"/>
                </a:ext>
              </a:extLst>
            </p:cNvPr>
            <p:cNvSpPr txBox="1"/>
            <p:nvPr/>
          </p:nvSpPr>
          <p:spPr>
            <a:xfrm>
              <a:off x="713117" y="4911305"/>
              <a:ext cx="349082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onsolas"/>
                  <a:ea typeface="+mn-ea"/>
                  <a:cs typeface="+mn-cs"/>
                </a:rPr>
                <a:t>Process huge volume of data</a:t>
              </a:r>
              <a:endParaRPr kumimoji="0" lang="en-US" sz="2800" b="0" i="0" u="none" strike="noStrike" kern="1200" cap="none" spc="0" normalizeH="0" baseline="0" noProof="0" dirty="0">
                <a:ln>
                  <a:noFill/>
                </a:ln>
                <a:solidFill>
                  <a:prstClr val="black"/>
                </a:solidFill>
                <a:effectLst/>
                <a:uLnTx/>
                <a:uFillTx/>
                <a:latin typeface="Consolas"/>
                <a:ea typeface="Calibri"/>
                <a:cs typeface="Calibri"/>
              </a:endParaRPr>
            </a:p>
          </p:txBody>
        </p:sp>
        <p:pic>
          <p:nvPicPr>
            <p:cNvPr id="9" name="Graphic 9" descr="Server with solid fill">
              <a:extLst>
                <a:ext uri="{FF2B5EF4-FFF2-40B4-BE49-F238E27FC236}">
                  <a16:creationId xmlns:a16="http://schemas.microsoft.com/office/drawing/2014/main" id="{32EB0FE8-A2C3-695B-611E-8ED5FA702D24}"/>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052423" y="1965385"/>
              <a:ext cx="2783456" cy="2797833"/>
            </a:xfrm>
            <a:prstGeom prst="rect">
              <a:avLst/>
            </a:prstGeom>
          </p:spPr>
        </p:pic>
      </p:grpSp>
    </p:spTree>
    <p:extLst>
      <p:ext uri="{BB962C8B-B14F-4D97-AF65-F5344CB8AC3E}">
        <p14:creationId xmlns:p14="http://schemas.microsoft.com/office/powerpoint/2010/main" val="186226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29A7-7F90-F339-C48A-CEF77FBAD4DE}"/>
              </a:ext>
            </a:extLst>
          </p:cNvPr>
          <p:cNvSpPr>
            <a:spLocks noGrp="1"/>
          </p:cNvSpPr>
          <p:nvPr>
            <p:ph type="title"/>
          </p:nvPr>
        </p:nvSpPr>
        <p:spPr>
          <a:xfrm>
            <a:off x="-3374366" y="3715049"/>
            <a:ext cx="10515600" cy="1325563"/>
          </a:xfrm>
        </p:spPr>
        <p:txBody>
          <a:bodyPr/>
          <a:lstStyle/>
          <a:p>
            <a:pPr algn="ctr"/>
            <a:r>
              <a:rPr lang="en-US" dirty="0">
                <a:latin typeface="Consolas"/>
                <a:ea typeface="Calibri Light"/>
                <a:cs typeface="Calibri Light"/>
              </a:rPr>
              <a:t>CRISP-DM</a:t>
            </a:r>
          </a:p>
        </p:txBody>
      </p:sp>
      <p:pic>
        <p:nvPicPr>
          <p:cNvPr id="3" name="Picture 4" descr="Diagram&#10;&#10;Description automatically generated">
            <a:extLst>
              <a:ext uri="{FF2B5EF4-FFF2-40B4-BE49-F238E27FC236}">
                <a16:creationId xmlns:a16="http://schemas.microsoft.com/office/drawing/2014/main" id="{5C158DA7-930C-5D93-013C-69C4FF9BC3DC}"/>
              </a:ext>
            </a:extLst>
          </p:cNvPr>
          <p:cNvPicPr>
            <a:picLocks noChangeAspect="1"/>
          </p:cNvPicPr>
          <p:nvPr/>
        </p:nvPicPr>
        <p:blipFill>
          <a:blip r:embed="rId2"/>
          <a:stretch>
            <a:fillRect/>
          </a:stretch>
        </p:blipFill>
        <p:spPr>
          <a:xfrm>
            <a:off x="3746740" y="179183"/>
            <a:ext cx="8177841" cy="6729673"/>
          </a:xfrm>
          <a:prstGeom prst="rect">
            <a:avLst/>
          </a:prstGeom>
        </p:spPr>
      </p:pic>
      <p:sp>
        <p:nvSpPr>
          <p:cNvPr id="5" name="TextBox 4">
            <a:extLst>
              <a:ext uri="{FF2B5EF4-FFF2-40B4-BE49-F238E27FC236}">
                <a16:creationId xmlns:a16="http://schemas.microsoft.com/office/drawing/2014/main" id="{E10489AB-356E-0090-FFAC-189A76B723F9}"/>
              </a:ext>
            </a:extLst>
          </p:cNvPr>
          <p:cNvSpPr txBox="1"/>
          <p:nvPr/>
        </p:nvSpPr>
        <p:spPr>
          <a:xfrm>
            <a:off x="626852" y="4911306"/>
            <a:ext cx="25275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alibri" panose="020F0502020204030204"/>
                <a:ea typeface="+mn-lt"/>
                <a:cs typeface="Calibri" panose="020F0502020204030204"/>
              </a:rPr>
              <a:t>CR</a:t>
            </a:r>
            <a:r>
              <a:rPr kumimoji="0" lang="en-US" sz="1800" b="0" i="0" u="none" strike="noStrike" kern="1200" cap="none" spc="0" normalizeH="0" baseline="0" noProof="0" dirty="0" err="1">
                <a:ln>
                  <a:noFill/>
                </a:ln>
                <a:solidFill>
                  <a:prstClr val="black"/>
                </a:solidFill>
                <a:effectLst/>
                <a:uLnTx/>
                <a:uFillTx/>
                <a:latin typeface="Calibri" panose="020F0502020204030204"/>
                <a:ea typeface="+mn-lt"/>
                <a:cs typeface="Calibri" panose="020F0502020204030204"/>
              </a:rPr>
              <a:t>oss</a:t>
            </a:r>
            <a:r>
              <a:rPr kumimoji="0" lang="en-US" sz="1800" b="0" i="0"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rPr>
              <a:t> </a:t>
            </a:r>
            <a:r>
              <a:rPr kumimoji="0" lang="en-US" sz="1800" b="1" i="0"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rPr>
              <a:t>I</a:t>
            </a:r>
            <a:r>
              <a:rPr kumimoji="0" lang="en-US" sz="1800" b="0" i="0"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rPr>
              <a:t>ndustry </a:t>
            </a:r>
            <a:r>
              <a:rPr kumimoji="0" lang="en-US" sz="1800" b="1" i="0"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rPr>
              <a:t>S</a:t>
            </a:r>
            <a:r>
              <a:rPr kumimoji="0" lang="en-US" sz="1800" b="0" i="0"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rPr>
              <a:t>tandard </a:t>
            </a:r>
            <a:r>
              <a:rPr kumimoji="0" lang="en-US" sz="1800" b="1" i="0"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rPr>
              <a:t>P</a:t>
            </a:r>
            <a:r>
              <a:rPr kumimoji="0" lang="en-US" sz="1800" b="0" i="0"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rPr>
              <a:t>rocess for </a:t>
            </a:r>
            <a:r>
              <a:rPr kumimoji="0" lang="en-US" sz="1800" b="1" i="0"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rPr>
              <a:t>D</a:t>
            </a:r>
            <a:r>
              <a:rPr kumimoji="0" lang="en-US" sz="1800" b="0" i="0"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rPr>
              <a:t>ata </a:t>
            </a:r>
            <a:r>
              <a:rPr kumimoji="0" lang="en-US" sz="1800" b="1" i="0"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rPr>
              <a:t>M</a:t>
            </a:r>
            <a:r>
              <a:rPr kumimoji="0" lang="en-US" sz="1800" b="0" i="0"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rPr>
              <a:t>ining</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B7912E2E-7847-2903-888E-254F79D313AE}"/>
              </a:ext>
            </a:extLst>
          </p:cNvPr>
          <p:cNvCxnSpPr/>
          <p:nvPr/>
        </p:nvCxnSpPr>
        <p:spPr>
          <a:xfrm flipH="1">
            <a:off x="4186687" y="1002102"/>
            <a:ext cx="14378" cy="5290866"/>
          </a:xfrm>
          <a:prstGeom prst="straightConnector1">
            <a:avLst/>
          </a:prstGeom>
          <a:ln w="57150"/>
        </p:spPr>
        <p:style>
          <a:lnRef idx="1">
            <a:schemeClr val="accent1"/>
          </a:lnRef>
          <a:fillRef idx="0">
            <a:schemeClr val="accent1"/>
          </a:fillRef>
          <a:effectRef idx="0">
            <a:schemeClr val="accent1"/>
          </a:effectRef>
          <a:fontRef idx="minor">
            <a:schemeClr val="tx1"/>
          </a:fontRef>
        </p:style>
      </p:cxnSp>
      <p:pic>
        <p:nvPicPr>
          <p:cNvPr id="8" name="Graphic 8" descr="Continuous Improvement with solid fill">
            <a:extLst>
              <a:ext uri="{FF2B5EF4-FFF2-40B4-BE49-F238E27FC236}">
                <a16:creationId xmlns:a16="http://schemas.microsoft.com/office/drawing/2014/main" id="{E2966C97-B4DE-86B0-16EF-C0AC44D2823B}"/>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76045" y="1059612"/>
            <a:ext cx="3200400" cy="3214777"/>
          </a:xfrm>
          <a:prstGeom prst="rect">
            <a:avLst/>
          </a:prstGeom>
        </p:spPr>
      </p:pic>
    </p:spTree>
    <p:extLst>
      <p:ext uri="{BB962C8B-B14F-4D97-AF65-F5344CB8AC3E}">
        <p14:creationId xmlns:p14="http://schemas.microsoft.com/office/powerpoint/2010/main" val="333455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29A7-7F90-F339-C48A-CEF77FBAD4DE}"/>
              </a:ext>
            </a:extLst>
          </p:cNvPr>
          <p:cNvSpPr>
            <a:spLocks noGrp="1"/>
          </p:cNvSpPr>
          <p:nvPr>
            <p:ph type="title"/>
          </p:nvPr>
        </p:nvSpPr>
        <p:spPr/>
        <p:txBody>
          <a:bodyPr/>
          <a:lstStyle/>
          <a:p>
            <a:pPr algn="ctr"/>
            <a:r>
              <a:rPr lang="en-US" dirty="0">
                <a:latin typeface="Consolas"/>
                <a:ea typeface="Calibri Light"/>
                <a:cs typeface="Calibri Light"/>
              </a:rPr>
              <a:t>Types of Machine Learning</a:t>
            </a:r>
          </a:p>
        </p:txBody>
      </p:sp>
      <p:grpSp>
        <p:nvGrpSpPr>
          <p:cNvPr id="3" name="Group 2">
            <a:extLst>
              <a:ext uri="{FF2B5EF4-FFF2-40B4-BE49-F238E27FC236}">
                <a16:creationId xmlns:a16="http://schemas.microsoft.com/office/drawing/2014/main" id="{6DBB73A0-8ACA-76E2-7B23-C6478AF1D0B3}"/>
              </a:ext>
            </a:extLst>
          </p:cNvPr>
          <p:cNvGrpSpPr/>
          <p:nvPr/>
        </p:nvGrpSpPr>
        <p:grpSpPr>
          <a:xfrm>
            <a:off x="713117" y="1972573"/>
            <a:ext cx="3490822" cy="3892839"/>
            <a:chOff x="713117" y="1972573"/>
            <a:chExt cx="3490822" cy="3892839"/>
          </a:xfrm>
        </p:grpSpPr>
        <p:sp>
          <p:nvSpPr>
            <p:cNvPr id="6" name="TextBox 5">
              <a:extLst>
                <a:ext uri="{FF2B5EF4-FFF2-40B4-BE49-F238E27FC236}">
                  <a16:creationId xmlns:a16="http://schemas.microsoft.com/office/drawing/2014/main" id="{17ED6D53-8F29-F667-ABAC-59AF7E86C117}"/>
                </a:ext>
              </a:extLst>
            </p:cNvPr>
            <p:cNvSpPr txBox="1"/>
            <p:nvPr/>
          </p:nvSpPr>
          <p:spPr>
            <a:xfrm>
              <a:off x="713117" y="4911305"/>
              <a:ext cx="349082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onsolas"/>
                  <a:ea typeface="+mn-ea"/>
                  <a:cs typeface="+mn-cs"/>
                </a:rPr>
                <a:t>Supervised Learning</a:t>
              </a:r>
              <a:endParaRPr kumimoji="0" lang="en-US" sz="2800" b="0" i="0" u="none" strike="noStrike" kern="1200" cap="none" spc="0" normalizeH="0" baseline="0" noProof="0" dirty="0">
                <a:ln>
                  <a:noFill/>
                </a:ln>
                <a:solidFill>
                  <a:prstClr val="black"/>
                </a:solidFill>
                <a:effectLst/>
                <a:uLnTx/>
                <a:uFillTx/>
                <a:latin typeface="Consolas"/>
                <a:ea typeface="Calibri"/>
                <a:cs typeface="Calibri"/>
              </a:endParaRPr>
            </a:p>
          </p:txBody>
        </p:sp>
        <p:pic>
          <p:nvPicPr>
            <p:cNvPr id="9" name="Graphic 9" descr="Classroom with solid fill">
              <a:extLst>
                <a:ext uri="{FF2B5EF4-FFF2-40B4-BE49-F238E27FC236}">
                  <a16:creationId xmlns:a16="http://schemas.microsoft.com/office/drawing/2014/main" id="{32EB0FE8-A2C3-695B-611E-8ED5FA702D24}"/>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052423" y="1972573"/>
              <a:ext cx="2783456" cy="2783456"/>
            </a:xfrm>
            <a:prstGeom prst="rect">
              <a:avLst/>
            </a:prstGeom>
          </p:spPr>
        </p:pic>
      </p:grpSp>
      <p:grpSp>
        <p:nvGrpSpPr>
          <p:cNvPr id="4" name="Group 3">
            <a:extLst>
              <a:ext uri="{FF2B5EF4-FFF2-40B4-BE49-F238E27FC236}">
                <a16:creationId xmlns:a16="http://schemas.microsoft.com/office/drawing/2014/main" id="{3D003B55-0EC3-DFB2-0F3C-ADD6856F73C9}"/>
              </a:ext>
            </a:extLst>
          </p:cNvPr>
          <p:cNvGrpSpPr/>
          <p:nvPr/>
        </p:nvGrpSpPr>
        <p:grpSpPr>
          <a:xfrm>
            <a:off x="4839418" y="1965385"/>
            <a:ext cx="3490822" cy="3900026"/>
            <a:chOff x="4839418" y="1965385"/>
            <a:chExt cx="3490822" cy="3900026"/>
          </a:xfrm>
        </p:grpSpPr>
        <p:sp>
          <p:nvSpPr>
            <p:cNvPr id="7" name="TextBox 6">
              <a:extLst>
                <a:ext uri="{FF2B5EF4-FFF2-40B4-BE49-F238E27FC236}">
                  <a16:creationId xmlns:a16="http://schemas.microsoft.com/office/drawing/2014/main" id="{432B53C3-6CD6-3869-1395-1A046F680EAC}"/>
                </a:ext>
              </a:extLst>
            </p:cNvPr>
            <p:cNvSpPr txBox="1"/>
            <p:nvPr/>
          </p:nvSpPr>
          <p:spPr>
            <a:xfrm>
              <a:off x="4839418" y="4911304"/>
              <a:ext cx="349082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onsolas"/>
                  <a:ea typeface="Calibri" panose="020F0502020204030204"/>
                  <a:cs typeface="Calibri" panose="020F0502020204030204"/>
                </a:rPr>
                <a:t>Unsupervised Learning</a:t>
              </a:r>
            </a:p>
          </p:txBody>
        </p:sp>
        <p:pic>
          <p:nvPicPr>
            <p:cNvPr id="11" name="Graphic 11" descr="Tic Tac Toe with solid fill">
              <a:extLst>
                <a:ext uri="{FF2B5EF4-FFF2-40B4-BE49-F238E27FC236}">
                  <a16:creationId xmlns:a16="http://schemas.microsoft.com/office/drawing/2014/main" id="{67D4B5B3-04A9-B541-961F-C1AA4BA685E9}"/>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5106838" y="1965385"/>
              <a:ext cx="2783456" cy="2797833"/>
            </a:xfrm>
            <a:prstGeom prst="rect">
              <a:avLst/>
            </a:prstGeom>
          </p:spPr>
        </p:pic>
      </p:grpSp>
      <p:grpSp>
        <p:nvGrpSpPr>
          <p:cNvPr id="5" name="Group 4">
            <a:extLst>
              <a:ext uri="{FF2B5EF4-FFF2-40B4-BE49-F238E27FC236}">
                <a16:creationId xmlns:a16="http://schemas.microsoft.com/office/drawing/2014/main" id="{6F8F0C02-C1B8-63F8-1553-AC9B5C071F59}"/>
              </a:ext>
            </a:extLst>
          </p:cNvPr>
          <p:cNvGrpSpPr/>
          <p:nvPr/>
        </p:nvGrpSpPr>
        <p:grpSpPr>
          <a:xfrm>
            <a:off x="8836323" y="1964486"/>
            <a:ext cx="3490822" cy="3900924"/>
            <a:chOff x="8836323" y="1964486"/>
            <a:chExt cx="3490822" cy="3900924"/>
          </a:xfrm>
        </p:grpSpPr>
        <p:sp>
          <p:nvSpPr>
            <p:cNvPr id="8" name="TextBox 7">
              <a:extLst>
                <a:ext uri="{FF2B5EF4-FFF2-40B4-BE49-F238E27FC236}">
                  <a16:creationId xmlns:a16="http://schemas.microsoft.com/office/drawing/2014/main" id="{11EB94E6-E54C-9407-EFFD-9D618219887F}"/>
                </a:ext>
              </a:extLst>
            </p:cNvPr>
            <p:cNvSpPr txBox="1"/>
            <p:nvPr/>
          </p:nvSpPr>
          <p:spPr>
            <a:xfrm>
              <a:off x="8836323" y="4911303"/>
              <a:ext cx="349082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onsolas"/>
                  <a:ea typeface="Calibri" panose="020F0502020204030204"/>
                  <a:cs typeface="Calibri" panose="020F0502020204030204"/>
                </a:rPr>
                <a:t>Reinforcement Learning</a:t>
              </a:r>
            </a:p>
          </p:txBody>
        </p:sp>
        <p:pic>
          <p:nvPicPr>
            <p:cNvPr id="12" name="Graphic 12" descr="Slot Machine Lose with solid fill">
              <a:extLst>
                <a:ext uri="{FF2B5EF4-FFF2-40B4-BE49-F238E27FC236}">
                  <a16:creationId xmlns:a16="http://schemas.microsoft.com/office/drawing/2014/main" id="{01DE5759-EEB7-3F91-54F9-653A73DF97C6}"/>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9174732" y="1964486"/>
              <a:ext cx="2783456" cy="2797833"/>
            </a:xfrm>
            <a:prstGeom prst="rect">
              <a:avLst/>
            </a:prstGeom>
          </p:spPr>
        </p:pic>
      </p:grpSp>
    </p:spTree>
    <p:extLst>
      <p:ext uri="{BB962C8B-B14F-4D97-AF65-F5344CB8AC3E}">
        <p14:creationId xmlns:p14="http://schemas.microsoft.com/office/powerpoint/2010/main" val="941398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ED6D53-8F29-F667-ABAC-59AF7E86C117}"/>
              </a:ext>
            </a:extLst>
          </p:cNvPr>
          <p:cNvSpPr txBox="1"/>
          <p:nvPr/>
        </p:nvSpPr>
        <p:spPr>
          <a:xfrm>
            <a:off x="713117" y="4911305"/>
            <a:ext cx="349082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nsolas"/>
                <a:ea typeface="+mn-ea"/>
                <a:cs typeface="+mn-cs"/>
              </a:rPr>
              <a:t>Supervised Learning</a:t>
            </a:r>
            <a:endParaRPr kumimoji="0" lang="en-US" sz="2800" b="0" i="0" u="none" strike="noStrike" kern="1200" cap="none" spc="0" normalizeH="0" baseline="0" noProof="0">
              <a:ln>
                <a:noFill/>
              </a:ln>
              <a:solidFill>
                <a:prstClr val="white"/>
              </a:solidFill>
              <a:effectLst/>
              <a:uLnTx/>
              <a:uFillTx/>
              <a:latin typeface="Consolas"/>
              <a:ea typeface="Calibri"/>
              <a:cs typeface="Calibri"/>
            </a:endParaRPr>
          </a:p>
        </p:txBody>
      </p:sp>
      <p:pic>
        <p:nvPicPr>
          <p:cNvPr id="9" name="Graphic 9" descr="Classroom with solid fill">
            <a:extLst>
              <a:ext uri="{FF2B5EF4-FFF2-40B4-BE49-F238E27FC236}">
                <a16:creationId xmlns:a16="http://schemas.microsoft.com/office/drawing/2014/main" id="{32EB0FE8-A2C3-695B-611E-8ED5FA702D24}"/>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052423" y="1972573"/>
            <a:ext cx="2783456" cy="2783456"/>
          </a:xfrm>
          <a:prstGeom prst="rect">
            <a:avLst/>
          </a:prstGeom>
        </p:spPr>
      </p:pic>
      <p:cxnSp>
        <p:nvCxnSpPr>
          <p:cNvPr id="3" name="Straight Arrow Connector 2">
            <a:extLst>
              <a:ext uri="{FF2B5EF4-FFF2-40B4-BE49-F238E27FC236}">
                <a16:creationId xmlns:a16="http://schemas.microsoft.com/office/drawing/2014/main" id="{3FB1CB10-DE91-D665-7D0C-3CD0BA713DE6}"/>
              </a:ext>
            </a:extLst>
          </p:cNvPr>
          <p:cNvCxnSpPr/>
          <p:nvPr/>
        </p:nvCxnSpPr>
        <p:spPr>
          <a:xfrm flipH="1">
            <a:off x="4186687" y="1002102"/>
            <a:ext cx="14378" cy="5290866"/>
          </a:xfrm>
          <a:prstGeom prst="straightConnector1">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45993E1-3F12-C73A-61BF-06909C513487}"/>
              </a:ext>
            </a:extLst>
          </p:cNvPr>
          <p:cNvSpPr txBox="1"/>
          <p:nvPr/>
        </p:nvSpPr>
        <p:spPr>
          <a:xfrm>
            <a:off x="4710023" y="2251494"/>
            <a:ext cx="663946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nsolas"/>
                <a:ea typeface="+mn-lt"/>
                <a:cs typeface="Calibri" panose="020F0502020204030204"/>
              </a:rPr>
              <a:t>Supervised learning uses a training set to teach models to yield the desired output. This training dataset includes inputs and correct outputs, which allow the model to learn over time.</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2457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ED6D53-8F29-F667-ABAC-59AF7E86C117}"/>
              </a:ext>
            </a:extLst>
          </p:cNvPr>
          <p:cNvSpPr txBox="1"/>
          <p:nvPr/>
        </p:nvSpPr>
        <p:spPr>
          <a:xfrm>
            <a:off x="713117" y="4911305"/>
            <a:ext cx="349082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onsolas"/>
                <a:ea typeface="+mn-ea"/>
                <a:cs typeface="+mn-cs"/>
              </a:rPr>
              <a:t>Supervised Learning</a:t>
            </a:r>
            <a:endParaRPr kumimoji="0" lang="en-US" sz="2800" b="0" i="0" u="none" strike="noStrike" kern="1200" cap="none" spc="0" normalizeH="0" baseline="0" noProof="0" dirty="0">
              <a:ln>
                <a:noFill/>
              </a:ln>
              <a:solidFill>
                <a:prstClr val="black"/>
              </a:solidFill>
              <a:effectLst/>
              <a:uLnTx/>
              <a:uFillTx/>
              <a:latin typeface="Consolas"/>
              <a:ea typeface="Calibri"/>
              <a:cs typeface="Calibri"/>
            </a:endParaRPr>
          </a:p>
        </p:txBody>
      </p:sp>
      <p:pic>
        <p:nvPicPr>
          <p:cNvPr id="9" name="Graphic 9" descr="Classroom with solid fill">
            <a:extLst>
              <a:ext uri="{FF2B5EF4-FFF2-40B4-BE49-F238E27FC236}">
                <a16:creationId xmlns:a16="http://schemas.microsoft.com/office/drawing/2014/main" id="{32EB0FE8-A2C3-695B-611E-8ED5FA702D24}"/>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052423" y="1972573"/>
            <a:ext cx="2783456" cy="2783456"/>
          </a:xfrm>
          <a:prstGeom prst="rect">
            <a:avLst/>
          </a:prstGeom>
        </p:spPr>
      </p:pic>
      <p:cxnSp>
        <p:nvCxnSpPr>
          <p:cNvPr id="3" name="Straight Arrow Connector 2">
            <a:extLst>
              <a:ext uri="{FF2B5EF4-FFF2-40B4-BE49-F238E27FC236}">
                <a16:creationId xmlns:a16="http://schemas.microsoft.com/office/drawing/2014/main" id="{3FB1CB10-DE91-D665-7D0C-3CD0BA713DE6}"/>
              </a:ext>
            </a:extLst>
          </p:cNvPr>
          <p:cNvCxnSpPr/>
          <p:nvPr/>
        </p:nvCxnSpPr>
        <p:spPr>
          <a:xfrm flipH="1">
            <a:off x="4186687" y="1002102"/>
            <a:ext cx="14378" cy="5290866"/>
          </a:xfrm>
          <a:prstGeom prst="straightConnector1">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A721468-9F5F-057F-77BE-E264057171CD}"/>
              </a:ext>
            </a:extLst>
          </p:cNvPr>
          <p:cNvSpPr txBox="1"/>
          <p:nvPr/>
        </p:nvSpPr>
        <p:spPr>
          <a:xfrm>
            <a:off x="4681268" y="1086928"/>
            <a:ext cx="7228935"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onsolas"/>
                <a:ea typeface="Calibri"/>
                <a:cs typeface="Calibri"/>
              </a:rPr>
              <a:t>Input variable </a:t>
            </a:r>
            <a:r>
              <a:rPr kumimoji="0" lang="en-US" sz="2800" b="1" i="0" u="none" strike="noStrike" kern="1200" cap="none" spc="0" normalizeH="0" baseline="0" noProof="0" dirty="0">
                <a:ln>
                  <a:noFill/>
                </a:ln>
                <a:solidFill>
                  <a:srgbClr val="FF0000"/>
                </a:solidFill>
                <a:effectLst/>
                <a:uLnTx/>
                <a:uFillTx/>
                <a:latin typeface="Consolas"/>
                <a:ea typeface="Calibri"/>
                <a:cs typeface="Calibri"/>
              </a:rPr>
              <a:t>x</a:t>
            </a:r>
            <a:r>
              <a:rPr kumimoji="0" lang="en-US" sz="2800" b="0" i="0" u="none" strike="noStrike" kern="1200" cap="none" spc="0" normalizeH="0" baseline="0" noProof="0" dirty="0">
                <a:ln>
                  <a:noFill/>
                </a:ln>
                <a:solidFill>
                  <a:prstClr val="black"/>
                </a:solidFill>
                <a:effectLst/>
                <a:uLnTx/>
                <a:uFillTx/>
                <a:latin typeface="Consolas"/>
                <a:ea typeface="Calibri"/>
                <a:cs typeface="Calibri"/>
              </a:rPr>
              <a:t> and output variable </a:t>
            </a:r>
            <a:r>
              <a:rPr kumimoji="0" lang="en-US" sz="2800" b="1" i="0" u="none" strike="noStrike" kern="1200" cap="none" spc="0" normalizeH="0" baseline="0" noProof="0" dirty="0">
                <a:ln>
                  <a:noFill/>
                </a:ln>
                <a:solidFill>
                  <a:srgbClr val="FF0000"/>
                </a:solidFill>
                <a:effectLst/>
                <a:uLnTx/>
                <a:uFillTx/>
                <a:latin typeface="Consolas"/>
                <a:ea typeface="Calibri"/>
                <a:cs typeface="Calibri"/>
              </a:rPr>
              <a: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onsolas"/>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onsolas"/>
                <a:ea typeface="Calibri"/>
                <a:cs typeface="Calibri"/>
              </a:rPr>
              <a:t>Algorithm learns the mapping function </a:t>
            </a:r>
            <a:r>
              <a:rPr kumimoji="0" lang="en-US" sz="2800" b="1" i="0" u="none" strike="noStrike" kern="1200" cap="none" spc="0" normalizeH="0" baseline="0" noProof="0" dirty="0">
                <a:ln>
                  <a:noFill/>
                </a:ln>
                <a:solidFill>
                  <a:srgbClr val="FF0000"/>
                </a:solidFill>
                <a:effectLst/>
                <a:uLnTx/>
                <a:uFillTx/>
                <a:latin typeface="Consolas"/>
                <a:ea typeface="Calibri"/>
                <a:cs typeface="Calibri"/>
              </a:rPr>
              <a:t>y = f(x)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onsolas"/>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onsolas"/>
                <a:ea typeface="Calibri"/>
                <a:cs typeface="Calibri"/>
              </a:rPr>
              <a:t>Algorithm approximates the relationship between x and y such that it can predict y for new values of 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onsolas"/>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onsolas"/>
              <a:ea typeface="Calibri"/>
              <a:cs typeface="Calibri"/>
            </a:endParaRPr>
          </a:p>
        </p:txBody>
      </p:sp>
    </p:spTree>
    <p:extLst>
      <p:ext uri="{BB962C8B-B14F-4D97-AF65-F5344CB8AC3E}">
        <p14:creationId xmlns:p14="http://schemas.microsoft.com/office/powerpoint/2010/main" val="73306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Machine Learning – A Brief Introduction</a:t>
            </a:r>
          </a:p>
          <a:p>
            <a:r>
              <a:rPr lang="en-US" dirty="0" smtClean="0"/>
              <a:t>Unsupervised Learning</a:t>
            </a:r>
          </a:p>
          <a:p>
            <a:r>
              <a:rPr lang="en-US" dirty="0" smtClean="0"/>
              <a:t>Explainable AI</a:t>
            </a:r>
          </a:p>
          <a:p>
            <a:r>
              <a:rPr lang="en-US" dirty="0" err="1" smtClean="0"/>
              <a:t>MLOps</a:t>
            </a:r>
            <a:endParaRPr lang="en-US" dirty="0"/>
          </a:p>
        </p:txBody>
      </p:sp>
    </p:spTree>
    <p:extLst>
      <p:ext uri="{BB962C8B-B14F-4D97-AF65-F5344CB8AC3E}">
        <p14:creationId xmlns:p14="http://schemas.microsoft.com/office/powerpoint/2010/main" val="30008098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ED6D53-8F29-F667-ABAC-59AF7E86C117}"/>
              </a:ext>
            </a:extLst>
          </p:cNvPr>
          <p:cNvSpPr txBox="1"/>
          <p:nvPr/>
        </p:nvSpPr>
        <p:spPr>
          <a:xfrm>
            <a:off x="713117" y="4911305"/>
            <a:ext cx="349082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onsolas"/>
                <a:ea typeface="+mn-ea"/>
                <a:cs typeface="+mn-cs"/>
              </a:rPr>
              <a:t>Supervised Learning</a:t>
            </a:r>
            <a:endParaRPr kumimoji="0" lang="en-US" sz="2800" b="0" i="0" u="none" strike="noStrike" kern="1200" cap="none" spc="0" normalizeH="0" baseline="0" noProof="0" dirty="0">
              <a:ln>
                <a:noFill/>
              </a:ln>
              <a:solidFill>
                <a:prstClr val="black"/>
              </a:solidFill>
              <a:effectLst/>
              <a:uLnTx/>
              <a:uFillTx/>
              <a:latin typeface="Consolas"/>
              <a:ea typeface="Calibri"/>
              <a:cs typeface="Calibri"/>
            </a:endParaRPr>
          </a:p>
        </p:txBody>
      </p:sp>
      <p:pic>
        <p:nvPicPr>
          <p:cNvPr id="9" name="Graphic 9" descr="Classroom with solid fill">
            <a:extLst>
              <a:ext uri="{FF2B5EF4-FFF2-40B4-BE49-F238E27FC236}">
                <a16:creationId xmlns:a16="http://schemas.microsoft.com/office/drawing/2014/main" id="{32EB0FE8-A2C3-695B-611E-8ED5FA702D24}"/>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052423" y="1972573"/>
            <a:ext cx="2783456" cy="2783456"/>
          </a:xfrm>
          <a:prstGeom prst="rect">
            <a:avLst/>
          </a:prstGeom>
        </p:spPr>
      </p:pic>
      <p:cxnSp>
        <p:nvCxnSpPr>
          <p:cNvPr id="3" name="Straight Arrow Connector 2">
            <a:extLst>
              <a:ext uri="{FF2B5EF4-FFF2-40B4-BE49-F238E27FC236}">
                <a16:creationId xmlns:a16="http://schemas.microsoft.com/office/drawing/2014/main" id="{3FB1CB10-DE91-D665-7D0C-3CD0BA713DE6}"/>
              </a:ext>
            </a:extLst>
          </p:cNvPr>
          <p:cNvCxnSpPr/>
          <p:nvPr/>
        </p:nvCxnSpPr>
        <p:spPr>
          <a:xfrm flipH="1">
            <a:off x="4186687" y="1002102"/>
            <a:ext cx="14378" cy="5290866"/>
          </a:xfrm>
          <a:prstGeom prst="straightConnector1">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90CB0C0-EADD-699F-DD6D-6F0A1884DB8A}"/>
              </a:ext>
            </a:extLst>
          </p:cNvPr>
          <p:cNvSpPr txBox="1"/>
          <p:nvPr/>
        </p:nvSpPr>
        <p:spPr>
          <a:xfrm>
            <a:off x="7614249" y="296173"/>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onsolas"/>
                <a:ea typeface="Calibri"/>
                <a:cs typeface="Calibri"/>
              </a:rPr>
              <a:t>Types</a:t>
            </a:r>
          </a:p>
        </p:txBody>
      </p:sp>
      <p:pic>
        <p:nvPicPr>
          <p:cNvPr id="4" name="Graphic 4" descr="Network diagram with solid fill">
            <a:extLst>
              <a:ext uri="{FF2B5EF4-FFF2-40B4-BE49-F238E27FC236}">
                <a16:creationId xmlns:a16="http://schemas.microsoft.com/office/drawing/2014/main" id="{135FA12A-0C65-39E6-BCFC-E89E0314AC6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5149970" y="1807234"/>
            <a:ext cx="2783456" cy="2797833"/>
          </a:xfrm>
          <a:prstGeom prst="rect">
            <a:avLst/>
          </a:prstGeom>
        </p:spPr>
      </p:pic>
      <p:pic>
        <p:nvPicPr>
          <p:cNvPr id="5" name="Graphic 6" descr="Statistics with solid fill">
            <a:extLst>
              <a:ext uri="{FF2B5EF4-FFF2-40B4-BE49-F238E27FC236}">
                <a16:creationId xmlns:a16="http://schemas.microsoft.com/office/drawing/2014/main" id="{B7276A11-186A-C4AE-AAAC-806382CE3903}"/>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8944694" y="1806335"/>
            <a:ext cx="2783456" cy="2797833"/>
          </a:xfrm>
          <a:prstGeom prst="rect">
            <a:avLst/>
          </a:prstGeom>
        </p:spPr>
      </p:pic>
      <p:sp>
        <p:nvSpPr>
          <p:cNvPr id="8" name="TextBox 7">
            <a:extLst>
              <a:ext uri="{FF2B5EF4-FFF2-40B4-BE49-F238E27FC236}">
                <a16:creationId xmlns:a16="http://schemas.microsoft.com/office/drawing/2014/main" id="{D01D391C-AA80-E213-CC6F-6C8FB8823F82}"/>
              </a:ext>
            </a:extLst>
          </p:cNvPr>
          <p:cNvSpPr txBox="1"/>
          <p:nvPr/>
        </p:nvSpPr>
        <p:spPr>
          <a:xfrm>
            <a:off x="4293079" y="4911304"/>
            <a:ext cx="349082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onsolas"/>
                <a:ea typeface="+mn-ea"/>
                <a:cs typeface="+mn-cs"/>
              </a:rPr>
              <a:t>Classification</a:t>
            </a:r>
            <a:endParaRPr kumimoji="0" lang="en-US" sz="2800" b="0" i="0" u="none" strike="noStrike" kern="1200" cap="none" spc="0" normalizeH="0" baseline="0" noProof="0" dirty="0">
              <a:ln>
                <a:noFill/>
              </a:ln>
              <a:solidFill>
                <a:prstClr val="black"/>
              </a:solidFill>
              <a:effectLst/>
              <a:uLnTx/>
              <a:uFillTx/>
              <a:latin typeface="Consolas"/>
              <a:ea typeface="Calibri"/>
              <a:cs typeface="Calibri"/>
            </a:endParaRPr>
          </a:p>
        </p:txBody>
      </p:sp>
      <p:sp>
        <p:nvSpPr>
          <p:cNvPr id="10" name="TextBox 9">
            <a:extLst>
              <a:ext uri="{FF2B5EF4-FFF2-40B4-BE49-F238E27FC236}">
                <a16:creationId xmlns:a16="http://schemas.microsoft.com/office/drawing/2014/main" id="{2CA689C4-22DB-2695-F0AD-CE514C480D58}"/>
              </a:ext>
            </a:extLst>
          </p:cNvPr>
          <p:cNvSpPr txBox="1"/>
          <p:nvPr/>
        </p:nvSpPr>
        <p:spPr>
          <a:xfrm>
            <a:off x="8706927" y="4868171"/>
            <a:ext cx="349082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onsolas"/>
                <a:ea typeface="+mn-ea"/>
                <a:cs typeface="+mn-cs"/>
              </a:rPr>
              <a:t>Regression</a:t>
            </a:r>
            <a:endParaRPr kumimoji="0" lang="en-US" sz="2800" b="0" i="0" u="none" strike="noStrike" kern="1200" cap="none" spc="0" normalizeH="0" baseline="0" noProof="0" dirty="0">
              <a:ln>
                <a:noFill/>
              </a:ln>
              <a:solidFill>
                <a:prstClr val="black"/>
              </a:solidFill>
              <a:effectLst/>
              <a:uLnTx/>
              <a:uFillTx/>
              <a:latin typeface="Consolas"/>
              <a:ea typeface="Calibri"/>
              <a:cs typeface="Calibri"/>
            </a:endParaRPr>
          </a:p>
        </p:txBody>
      </p:sp>
    </p:spTree>
    <p:extLst>
      <p:ext uri="{BB962C8B-B14F-4D97-AF65-F5344CB8AC3E}">
        <p14:creationId xmlns:p14="http://schemas.microsoft.com/office/powerpoint/2010/main" val="3359435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0CB0C0-EADD-699F-DD6D-6F0A1884DB8A}"/>
              </a:ext>
            </a:extLst>
          </p:cNvPr>
          <p:cNvSpPr txBox="1"/>
          <p:nvPr/>
        </p:nvSpPr>
        <p:spPr>
          <a:xfrm>
            <a:off x="770627" y="3904891"/>
            <a:ext cx="50004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all" spc="0" normalizeH="0" baseline="0" noProof="0" dirty="0">
                <a:ln>
                  <a:noFill/>
                </a:ln>
                <a:solidFill>
                  <a:prstClr val="white"/>
                </a:solidFill>
                <a:effectLst/>
                <a:uLnTx/>
                <a:uFillTx/>
                <a:latin typeface="Consolas"/>
                <a:ea typeface="+mn-ea"/>
                <a:cs typeface="+mn-cs"/>
              </a:rPr>
              <a:t>CLASSIFICATION PREDICTS THE CATEGORY THE DATA BELONGS TO</a:t>
            </a:r>
            <a:endParaRPr kumimoji="0" lang="en-US" sz="2800" b="0" i="0" u="none" strike="noStrike" kern="1200" cap="none" spc="0" normalizeH="0" baseline="0" noProof="0">
              <a:ln>
                <a:noFill/>
              </a:ln>
              <a:solidFill>
                <a:prstClr val="white"/>
              </a:solidFill>
              <a:effectLst/>
              <a:uLnTx/>
              <a:uFillTx/>
              <a:latin typeface="Consolas"/>
              <a:ea typeface="Calibri"/>
              <a:cs typeface="Calibri"/>
            </a:endParaRPr>
          </a:p>
        </p:txBody>
      </p:sp>
      <p:sp>
        <p:nvSpPr>
          <p:cNvPr id="11" name="TextBox 10">
            <a:extLst>
              <a:ext uri="{FF2B5EF4-FFF2-40B4-BE49-F238E27FC236}">
                <a16:creationId xmlns:a16="http://schemas.microsoft.com/office/drawing/2014/main" id="{B4919FF3-3029-F73C-6816-FA05B8DB5150}"/>
              </a:ext>
            </a:extLst>
          </p:cNvPr>
          <p:cNvSpPr txBox="1"/>
          <p:nvPr/>
        </p:nvSpPr>
        <p:spPr>
          <a:xfrm>
            <a:off x="6607834" y="3904890"/>
            <a:ext cx="53455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all" spc="0" normalizeH="0" baseline="0" noProof="0" dirty="0">
                <a:ln>
                  <a:noFill/>
                </a:ln>
                <a:solidFill>
                  <a:prstClr val="white"/>
                </a:solidFill>
                <a:effectLst/>
                <a:uLnTx/>
                <a:uFillTx/>
                <a:latin typeface="Consolas"/>
                <a:ea typeface="+mn-ea"/>
                <a:cs typeface="+mn-cs"/>
              </a:rPr>
              <a:t>REGRESSION PREDICTS A NUMERICAL VALUE BASED ON PREVIOUSLY OBSERVED DATA.</a:t>
            </a:r>
            <a:endParaRPr kumimoji="0" lang="en-US" sz="2800" b="0" i="0" u="none" strike="noStrike" kern="1200" cap="none" spc="0" normalizeH="0" baseline="0" noProof="0">
              <a:ln>
                <a:noFill/>
              </a:ln>
              <a:solidFill>
                <a:prstClr val="white"/>
              </a:solidFill>
              <a:effectLst/>
              <a:uLnTx/>
              <a:uFillTx/>
              <a:latin typeface="Consolas"/>
              <a:ea typeface="+mn-ea"/>
              <a:cs typeface="+mn-cs"/>
            </a:endParaRPr>
          </a:p>
        </p:txBody>
      </p:sp>
      <p:pic>
        <p:nvPicPr>
          <p:cNvPr id="7" name="Graphic 4" descr="Network diagram with solid fill">
            <a:extLst>
              <a:ext uri="{FF2B5EF4-FFF2-40B4-BE49-F238E27FC236}">
                <a16:creationId xmlns:a16="http://schemas.microsoft.com/office/drawing/2014/main" id="{C9E8DC5B-667C-754D-99FC-4A0BA121F26E}"/>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972574" y="858328"/>
            <a:ext cx="2783456" cy="2797833"/>
          </a:xfrm>
          <a:prstGeom prst="rect">
            <a:avLst/>
          </a:prstGeom>
        </p:spPr>
      </p:pic>
      <p:pic>
        <p:nvPicPr>
          <p:cNvPr id="14" name="Graphic 6" descr="Statistics with solid fill">
            <a:extLst>
              <a:ext uri="{FF2B5EF4-FFF2-40B4-BE49-F238E27FC236}">
                <a16:creationId xmlns:a16="http://schemas.microsoft.com/office/drawing/2014/main" id="{F988E46B-6B1F-A2C7-9D1B-066060B46ED6}"/>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7636355" y="857429"/>
            <a:ext cx="2783456" cy="2797833"/>
          </a:xfrm>
          <a:prstGeom prst="rect">
            <a:avLst/>
          </a:prstGeom>
        </p:spPr>
      </p:pic>
      <p:cxnSp>
        <p:nvCxnSpPr>
          <p:cNvPr id="16" name="Straight Arrow Connector 15">
            <a:extLst>
              <a:ext uri="{FF2B5EF4-FFF2-40B4-BE49-F238E27FC236}">
                <a16:creationId xmlns:a16="http://schemas.microsoft.com/office/drawing/2014/main" id="{315508A7-0750-7072-3C22-1099B802329F}"/>
              </a:ext>
            </a:extLst>
          </p:cNvPr>
          <p:cNvCxnSpPr/>
          <p:nvPr/>
        </p:nvCxnSpPr>
        <p:spPr>
          <a:xfrm flipH="1">
            <a:off x="5940725" y="786442"/>
            <a:ext cx="14378" cy="5290866"/>
          </a:xfrm>
          <a:prstGeom prst="straightConnector1">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113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466CDDD-62CA-E597-06CC-F1C8B91809F8}"/>
              </a:ext>
            </a:extLst>
          </p:cNvPr>
          <p:cNvPicPr>
            <a:picLocks noChangeAspect="1"/>
          </p:cNvPicPr>
          <p:nvPr/>
        </p:nvPicPr>
        <p:blipFill>
          <a:blip r:embed="rId2"/>
          <a:stretch>
            <a:fillRect/>
          </a:stretch>
        </p:blipFill>
        <p:spPr>
          <a:xfrm>
            <a:off x="2352136" y="312906"/>
            <a:ext cx="7487728" cy="6232187"/>
          </a:xfrm>
          <a:prstGeom prst="rect">
            <a:avLst/>
          </a:prstGeom>
        </p:spPr>
      </p:pic>
    </p:spTree>
    <p:extLst>
      <p:ext uri="{BB962C8B-B14F-4D97-AF65-F5344CB8AC3E}">
        <p14:creationId xmlns:p14="http://schemas.microsoft.com/office/powerpoint/2010/main" val="34640499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1B2258F-86CA-4D4D-8270-BC05FCDEBF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3" descr="Aesthetic liquid watercolor and ink">
            <a:extLst>
              <a:ext uri="{FF2B5EF4-FFF2-40B4-BE49-F238E27FC236}">
                <a16:creationId xmlns:a16="http://schemas.microsoft.com/office/drawing/2014/main" id="{C087292E-3631-26D2-625C-40AC781C544E}"/>
              </a:ext>
            </a:extLst>
          </p:cNvPr>
          <p:cNvPicPr>
            <a:picLocks noChangeAspect="1"/>
          </p:cNvPicPr>
          <p:nvPr/>
        </p:nvPicPr>
        <p:blipFill rotWithShape="1">
          <a:blip r:embed="rId2">
            <a:alphaModFix amt="50000"/>
          </a:blip>
          <a:srcRect t="2697" b="5839"/>
          <a:stretch/>
        </p:blipFill>
        <p:spPr>
          <a:xfrm>
            <a:off x="20" y="1"/>
            <a:ext cx="12191980" cy="6857999"/>
          </a:xfrm>
          <a:prstGeom prst="rect">
            <a:avLst/>
          </a:prstGeom>
        </p:spPr>
      </p:pic>
      <p:sp>
        <p:nvSpPr>
          <p:cNvPr id="2" name="Title 1"/>
          <p:cNvSpPr>
            <a:spLocks noGrp="1"/>
          </p:cNvSpPr>
          <p:nvPr>
            <p:ph type="title"/>
          </p:nvPr>
        </p:nvSpPr>
        <p:spPr>
          <a:xfrm>
            <a:off x="1394604" y="1582437"/>
            <a:ext cx="9144000" cy="2900518"/>
          </a:xfrm>
        </p:spPr>
        <p:txBody>
          <a:bodyPr vert="horz" lIns="91440" tIns="45720" rIns="91440" bIns="45720" rtlCol="0" anchor="b">
            <a:normAutofit/>
          </a:bodyPr>
          <a:lstStyle/>
          <a:p>
            <a:pPr algn="ctr"/>
            <a:r>
              <a:rPr lang="en-US" sz="6000" dirty="0" smtClean="0">
                <a:solidFill>
                  <a:srgbClr val="FFFFFF"/>
                </a:solidFill>
              </a:rPr>
              <a:t>Explainable AI</a:t>
            </a:r>
            <a:endParaRPr lang="en-US" sz="6000" dirty="0">
              <a:solidFill>
                <a:srgbClr val="FFFFFF"/>
              </a:solidFill>
              <a:cs typeface="Calibri Light"/>
            </a:endParaRPr>
          </a:p>
        </p:txBody>
      </p:sp>
      <p:sp>
        <p:nvSpPr>
          <p:cNvPr id="3" name="Title 1">
            <a:extLst>
              <a:ext uri="{FF2B5EF4-FFF2-40B4-BE49-F238E27FC236}">
                <a16:creationId xmlns:a16="http://schemas.microsoft.com/office/drawing/2014/main" id="{B0EADA90-0EAD-A598-6853-44F9A4C8A1BE}"/>
              </a:ext>
            </a:extLst>
          </p:cNvPr>
          <p:cNvSpPr txBox="1">
            <a:spLocks/>
          </p:cNvSpPr>
          <p:nvPr/>
        </p:nvSpPr>
        <p:spPr>
          <a:xfrm>
            <a:off x="1388853" y="771554"/>
            <a:ext cx="9144000" cy="108897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Calibri Light" panose="020F0302020204030204"/>
                <a:ea typeface="+mj-ea"/>
                <a:cs typeface="+mj-cs"/>
              </a:rPr>
              <a:t>Section  - </a:t>
            </a:r>
            <a:r>
              <a:rPr kumimoji="0" lang="en-US" sz="4000" b="0" i="0" u="none" strike="noStrike" kern="1200" cap="none" spc="0" normalizeH="0" baseline="0" noProof="0" dirty="0" smtClean="0">
                <a:ln>
                  <a:noFill/>
                </a:ln>
                <a:solidFill>
                  <a:srgbClr val="FFFFFF"/>
                </a:solidFill>
                <a:effectLst/>
                <a:uLnTx/>
                <a:uFillTx/>
                <a:latin typeface="Calibri Light" panose="020F0302020204030204"/>
                <a:ea typeface="+mj-ea"/>
                <a:cs typeface="+mj-cs"/>
              </a:rPr>
              <a:t>3</a:t>
            </a:r>
            <a:endParaRPr kumimoji="0" lang="en-US" sz="4000" b="0" i="0" u="none" strike="noStrike" kern="1200" cap="none" spc="0" normalizeH="0" baseline="0" noProof="0" dirty="0">
              <a:ln>
                <a:noFill/>
              </a:ln>
              <a:solidFill>
                <a:srgbClr val="FFFFFF"/>
              </a:solidFill>
              <a:effectLst/>
              <a:uLnTx/>
              <a:uFillTx/>
              <a:latin typeface="Calibri Light" panose="020F0302020204030204"/>
              <a:ea typeface="Calibri Light"/>
              <a:cs typeface="Calibri Light"/>
            </a:endParaRPr>
          </a:p>
        </p:txBody>
      </p:sp>
    </p:spTree>
    <p:extLst>
      <p:ext uri="{BB962C8B-B14F-4D97-AF65-F5344CB8AC3E}">
        <p14:creationId xmlns:p14="http://schemas.microsoft.com/office/powerpoint/2010/main" val="18537113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explainable AI?</a:t>
            </a:r>
            <a:endParaRPr lang="en-US" dirty="0"/>
          </a:p>
        </p:txBody>
      </p:sp>
      <p:pic>
        <p:nvPicPr>
          <p:cNvPr id="4" name="Picture 3"/>
          <p:cNvPicPr>
            <a:picLocks noChangeAspect="1"/>
          </p:cNvPicPr>
          <p:nvPr/>
        </p:nvPicPr>
        <p:blipFill>
          <a:blip r:embed="rId2"/>
          <a:stretch>
            <a:fillRect/>
          </a:stretch>
        </p:blipFill>
        <p:spPr>
          <a:xfrm>
            <a:off x="245670" y="2566144"/>
            <a:ext cx="5423609" cy="1845145"/>
          </a:xfrm>
          <a:prstGeom prst="rect">
            <a:avLst/>
          </a:prstGeom>
        </p:spPr>
      </p:pic>
      <p:pic>
        <p:nvPicPr>
          <p:cNvPr id="5" name="Picture 4"/>
          <p:cNvPicPr>
            <a:picLocks noChangeAspect="1"/>
          </p:cNvPicPr>
          <p:nvPr/>
        </p:nvPicPr>
        <p:blipFill>
          <a:blip r:embed="rId3"/>
          <a:stretch>
            <a:fillRect/>
          </a:stretch>
        </p:blipFill>
        <p:spPr>
          <a:xfrm>
            <a:off x="4010025" y="4591420"/>
            <a:ext cx="7343775" cy="1390650"/>
          </a:xfrm>
          <a:prstGeom prst="rect">
            <a:avLst/>
          </a:prstGeom>
        </p:spPr>
      </p:pic>
      <p:pic>
        <p:nvPicPr>
          <p:cNvPr id="6" name="Picture 5"/>
          <p:cNvPicPr>
            <a:picLocks noChangeAspect="1"/>
          </p:cNvPicPr>
          <p:nvPr/>
        </p:nvPicPr>
        <p:blipFill>
          <a:blip r:embed="rId4"/>
          <a:stretch>
            <a:fillRect/>
          </a:stretch>
        </p:blipFill>
        <p:spPr>
          <a:xfrm>
            <a:off x="5029200" y="1400906"/>
            <a:ext cx="7162800" cy="1152525"/>
          </a:xfrm>
          <a:prstGeom prst="rect">
            <a:avLst/>
          </a:prstGeom>
        </p:spPr>
      </p:pic>
    </p:spTree>
    <p:extLst>
      <p:ext uri="{BB962C8B-B14F-4D97-AF65-F5344CB8AC3E}">
        <p14:creationId xmlns:p14="http://schemas.microsoft.com/office/powerpoint/2010/main" val="2348278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AI Adoption</a:t>
            </a:r>
            <a:endParaRPr lang="en-US" dirty="0"/>
          </a:p>
        </p:txBody>
      </p:sp>
      <p:graphicFrame>
        <p:nvGraphicFramePr>
          <p:cNvPr id="3" name="Diagram 2"/>
          <p:cNvGraphicFramePr/>
          <p:nvPr>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7486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982" y="210380"/>
            <a:ext cx="10515600" cy="1325563"/>
          </a:xfrm>
        </p:spPr>
        <p:txBody>
          <a:bodyPr/>
          <a:lstStyle/>
          <a:p>
            <a:pPr algn="ctr"/>
            <a:r>
              <a:rPr lang="en-US" dirty="0" smtClean="0"/>
              <a:t>What is XAI?</a:t>
            </a:r>
            <a:endParaRPr lang="en-US" dirty="0"/>
          </a:p>
        </p:txBody>
      </p:sp>
      <p:sp>
        <p:nvSpPr>
          <p:cNvPr id="4" name="TextBox 3"/>
          <p:cNvSpPr txBox="1"/>
          <p:nvPr/>
        </p:nvSpPr>
        <p:spPr>
          <a:xfrm>
            <a:off x="584982" y="2475914"/>
            <a:ext cx="4718538"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mn-cs"/>
              </a:rPr>
              <a:t>Explainable AI (XAI) is a set of processes and methods that allow human users to comprehend and trust the results produced by machine learning algorithms</a:t>
            </a:r>
            <a:endParaRPr kumimoji="0" 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4701" y="1856935"/>
            <a:ext cx="5686571" cy="3210161"/>
          </a:xfrm>
          <a:prstGeom prst="rect">
            <a:avLst/>
          </a:prstGeom>
        </p:spPr>
      </p:pic>
    </p:spTree>
    <p:extLst>
      <p:ext uri="{BB962C8B-B14F-4D97-AF65-F5344CB8AC3E}">
        <p14:creationId xmlns:p14="http://schemas.microsoft.com/office/powerpoint/2010/main" val="3783418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65" y="13353"/>
            <a:ext cx="10515600" cy="1325563"/>
          </a:xfrm>
        </p:spPr>
        <p:txBody>
          <a:bodyPr/>
          <a:lstStyle/>
          <a:p>
            <a:pPr algn="ctr"/>
            <a:r>
              <a:rPr lang="en-US" dirty="0" smtClean="0"/>
              <a:t>Explainable AI</a:t>
            </a:r>
            <a:endParaRPr lang="en-US" dirty="0"/>
          </a:p>
        </p:txBody>
      </p:sp>
      <p:sp>
        <p:nvSpPr>
          <p:cNvPr id="3" name="Rounded Rectangle 2"/>
          <p:cNvSpPr/>
          <p:nvPr/>
        </p:nvSpPr>
        <p:spPr>
          <a:xfrm>
            <a:off x="162131" y="2106915"/>
            <a:ext cx="1233675" cy="771156"/>
          </a:xfrm>
          <a:prstGeom prst="roundRect">
            <a:avLst/>
          </a:prstGeom>
          <a:solidFill>
            <a:srgbClr val="FF5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ounded Rectangle 3"/>
          <p:cNvSpPr/>
          <p:nvPr/>
        </p:nvSpPr>
        <p:spPr>
          <a:xfrm>
            <a:off x="2213943" y="2124218"/>
            <a:ext cx="1502747" cy="77074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Black-Box AI</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ounded Rectangle 4"/>
          <p:cNvSpPr/>
          <p:nvPr/>
        </p:nvSpPr>
        <p:spPr>
          <a:xfrm>
            <a:off x="4561244" y="2148521"/>
            <a:ext cx="1233473" cy="77074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AI Product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Graphic 11" descr="Target Audience with solid fill">
            <a:extLst>
              <a:ext uri="{FF2B5EF4-FFF2-40B4-BE49-F238E27FC236}">
                <a16:creationId xmlns:a16="http://schemas.microsoft.com/office/drawing/2014/main" id="{3551B54B-4ABD-6090-230D-45E0AEB5DE67}"/>
              </a:ext>
            </a:extLst>
          </p:cNvPr>
          <p:cNvPicPr>
            <a:picLocks noChangeAspect="1"/>
          </p:cNvPicPr>
          <p:nvPr/>
        </p:nvPicPr>
        <p:blipFill>
          <a:blip r:embed="rId2">
            <a:extLst>
              <a:ext uri="{96DAC541-7B7A-43D3-8B79-37D633B846F1}">
                <asvg:svgBlip xmlns="" xmlns:asvg="http://schemas.microsoft.com/office/drawing/2016/SVG/main" r:embed="rId9"/>
              </a:ext>
            </a:extLst>
          </a:blip>
          <a:stretch>
            <a:fillRect/>
          </a:stretch>
        </p:blipFill>
        <p:spPr>
          <a:xfrm>
            <a:off x="7002667" y="1890468"/>
            <a:ext cx="1238246" cy="1238246"/>
          </a:xfrm>
          <a:prstGeom prst="rect">
            <a:avLst/>
          </a:prstGeom>
        </p:spPr>
      </p:pic>
      <p:sp>
        <p:nvSpPr>
          <p:cNvPr id="11" name="TextBox 10"/>
          <p:cNvSpPr txBox="1"/>
          <p:nvPr/>
        </p:nvSpPr>
        <p:spPr>
          <a:xfrm>
            <a:off x="8858595" y="1742584"/>
            <a:ext cx="3242169" cy="1631216"/>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smtClean="0">
                <a:ln>
                  <a:noFill/>
                </a:ln>
                <a:solidFill>
                  <a:prstClr val="white"/>
                </a:solidFill>
                <a:effectLst/>
                <a:uLnTx/>
                <a:uFillTx/>
                <a:latin typeface="Calibri" panose="020F0502020204030204"/>
                <a:ea typeface="+mn-ea"/>
                <a:cs typeface="+mn-cs"/>
              </a:rPr>
              <a:t>Obscurity of </a:t>
            </a:r>
            <a:r>
              <a:rPr kumimoji="0" lang="en-US" sz="1800" b="0" i="0" u="sng" strike="noStrike" kern="1200" cap="none" spc="0" normalizeH="0" baseline="0" noProof="0" dirty="0" err="1" smtClean="0">
                <a:ln>
                  <a:noFill/>
                </a:ln>
                <a:solidFill>
                  <a:prstClr val="white"/>
                </a:solidFill>
                <a:effectLst/>
                <a:uLnTx/>
                <a:uFillTx/>
                <a:latin typeface="Calibri" panose="020F0502020204030204"/>
                <a:ea typeface="+mn-ea"/>
                <a:cs typeface="+mn-cs"/>
              </a:rPr>
              <a:t>Blackbox</a:t>
            </a:r>
            <a:r>
              <a:rPr kumimoji="0" lang="en-US" sz="1800" b="0" i="0" u="sng" strike="noStrike" kern="1200" cap="none" spc="0" normalizeH="0" baseline="0" noProof="0" dirty="0" smtClean="0">
                <a:ln>
                  <a:noFill/>
                </a:ln>
                <a:solidFill>
                  <a:prstClr val="white"/>
                </a:solidFill>
                <a:effectLst/>
                <a:uLnTx/>
                <a:uFillTx/>
                <a:latin typeface="Calibri" panose="020F0502020204030204"/>
                <a:ea typeface="+mn-ea"/>
                <a:cs typeface="+mn-cs"/>
              </a:rPr>
              <a:t> AI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Why did you do that?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Why did you not do that?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How do I correct an error?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 name="Straight Arrow Connector 12"/>
          <p:cNvCxnSpPr>
            <a:stCxn id="3" idx="3"/>
            <a:endCxn id="4" idx="1"/>
          </p:cNvCxnSpPr>
          <p:nvPr/>
        </p:nvCxnSpPr>
        <p:spPr>
          <a:xfrm>
            <a:off x="1395806" y="2492493"/>
            <a:ext cx="818137" cy="17096"/>
          </a:xfrm>
          <a:prstGeom prst="straightConnector1">
            <a:avLst/>
          </a:prstGeom>
          <a:ln w="57150">
            <a:prstDash val="sysDot"/>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endCxn id="5" idx="1"/>
          </p:cNvCxnSpPr>
          <p:nvPr/>
        </p:nvCxnSpPr>
        <p:spPr>
          <a:xfrm>
            <a:off x="3733005" y="2512307"/>
            <a:ext cx="828239" cy="21585"/>
          </a:xfrm>
          <a:prstGeom prst="straightConnector1">
            <a:avLst/>
          </a:prstGeom>
          <a:ln w="57150">
            <a:prstDash val="sysDot"/>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a:endCxn id="6" idx="1"/>
          </p:cNvCxnSpPr>
          <p:nvPr/>
        </p:nvCxnSpPr>
        <p:spPr>
          <a:xfrm>
            <a:off x="5794717" y="2509591"/>
            <a:ext cx="1207950" cy="0"/>
          </a:xfrm>
          <a:prstGeom prst="straightConnector1">
            <a:avLst/>
          </a:prstGeom>
          <a:ln w="57150">
            <a:prstDash val="sysDot"/>
            <a:tailEnd type="triangle"/>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5146739" y="2558192"/>
            <a:ext cx="27432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Decision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recommendation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Rounded Rectangle 17"/>
          <p:cNvSpPr/>
          <p:nvPr/>
        </p:nvSpPr>
        <p:spPr>
          <a:xfrm>
            <a:off x="162130" y="4907278"/>
            <a:ext cx="1233675" cy="771156"/>
          </a:xfrm>
          <a:prstGeom prst="roundRect">
            <a:avLst/>
          </a:prstGeom>
          <a:solidFill>
            <a:srgbClr val="FF5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ounded Rectangle 18"/>
          <p:cNvSpPr/>
          <p:nvPr/>
        </p:nvSpPr>
        <p:spPr>
          <a:xfrm>
            <a:off x="2192264" y="4888955"/>
            <a:ext cx="1455572" cy="77074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Explainable AI</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ounded Rectangle 19"/>
          <p:cNvSpPr/>
          <p:nvPr/>
        </p:nvSpPr>
        <p:spPr>
          <a:xfrm>
            <a:off x="4528924" y="4907278"/>
            <a:ext cx="1233473" cy="77074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AI Product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1" name="Graphic 11" descr="Target Audience with solid fill">
            <a:extLst>
              <a:ext uri="{FF2B5EF4-FFF2-40B4-BE49-F238E27FC236}">
                <a16:creationId xmlns:a16="http://schemas.microsoft.com/office/drawing/2014/main" id="{3551B54B-4ABD-6090-230D-45E0AEB5DE67}"/>
              </a:ext>
            </a:extLst>
          </p:cNvPr>
          <p:cNvPicPr>
            <a:picLocks noChangeAspect="1"/>
          </p:cNvPicPr>
          <p:nvPr/>
        </p:nvPicPr>
        <p:blipFill>
          <a:blip r:embed="rId2">
            <a:extLst>
              <a:ext uri="{96DAC541-7B7A-43D3-8B79-37D633B846F1}">
                <asvg:svgBlip xmlns="" xmlns:asvg="http://schemas.microsoft.com/office/drawing/2016/SVG/main" r:embed="rId9"/>
              </a:ext>
            </a:extLst>
          </a:blip>
          <a:stretch>
            <a:fillRect/>
          </a:stretch>
        </p:blipFill>
        <p:spPr>
          <a:xfrm>
            <a:off x="7193417" y="4699314"/>
            <a:ext cx="1238246" cy="1238246"/>
          </a:xfrm>
          <a:prstGeom prst="rect">
            <a:avLst/>
          </a:prstGeom>
        </p:spPr>
      </p:pic>
      <p:cxnSp>
        <p:nvCxnSpPr>
          <p:cNvPr id="22" name="Straight Arrow Connector 21"/>
          <p:cNvCxnSpPr>
            <a:stCxn id="18" idx="3"/>
            <a:endCxn id="19" idx="1"/>
          </p:cNvCxnSpPr>
          <p:nvPr/>
        </p:nvCxnSpPr>
        <p:spPr>
          <a:xfrm flipV="1">
            <a:off x="1395805" y="5274326"/>
            <a:ext cx="796459" cy="18530"/>
          </a:xfrm>
          <a:prstGeom prst="straightConnector1">
            <a:avLst/>
          </a:prstGeom>
          <a:ln w="57150">
            <a:prstDash val="sysDot"/>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V="1">
            <a:off x="3763865" y="5275551"/>
            <a:ext cx="755336" cy="208"/>
          </a:xfrm>
          <a:prstGeom prst="straightConnector1">
            <a:avLst/>
          </a:prstGeom>
          <a:ln w="57150">
            <a:prstDash val="sysDot"/>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5879478" y="5300114"/>
            <a:ext cx="1277722" cy="18323"/>
          </a:xfrm>
          <a:prstGeom prst="straightConnector1">
            <a:avLst/>
          </a:prstGeom>
          <a:ln w="57150">
            <a:prstDash val="sysDot"/>
            <a:tailEnd type="triangle"/>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5078856" y="4821509"/>
            <a:ext cx="2743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Decision</a:t>
            </a:r>
          </a:p>
        </p:txBody>
      </p:sp>
      <p:sp>
        <p:nvSpPr>
          <p:cNvPr id="36" name="TextBox 35"/>
          <p:cNvSpPr txBox="1"/>
          <p:nvPr/>
        </p:nvSpPr>
        <p:spPr>
          <a:xfrm>
            <a:off x="5078856" y="5456638"/>
            <a:ext cx="2743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Explanation</a:t>
            </a:r>
          </a:p>
        </p:txBody>
      </p:sp>
      <p:cxnSp>
        <p:nvCxnSpPr>
          <p:cNvPr id="37" name="Straight Arrow Connector 36"/>
          <p:cNvCxnSpPr/>
          <p:nvPr/>
        </p:nvCxnSpPr>
        <p:spPr>
          <a:xfrm flipV="1">
            <a:off x="2931074" y="6266803"/>
            <a:ext cx="4890982" cy="43842"/>
          </a:xfrm>
          <a:prstGeom prst="straightConnector1">
            <a:avLst/>
          </a:prstGeom>
          <a:ln w="57150">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V="1">
            <a:off x="7812540" y="5659696"/>
            <a:ext cx="0" cy="607107"/>
          </a:xfrm>
          <a:prstGeom prst="straightConnector1">
            <a:avLst/>
          </a:prstGeom>
          <a:ln w="57150">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flipV="1">
            <a:off x="2965316" y="5703538"/>
            <a:ext cx="0" cy="607107"/>
          </a:xfrm>
          <a:prstGeom prst="straightConnector1">
            <a:avLst/>
          </a:prstGeom>
          <a:ln w="57150">
            <a:prstDash val="sysDot"/>
            <a:tailEnd type="triangle"/>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8856966" y="4566281"/>
            <a:ext cx="3242169" cy="1631216"/>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smtClean="0">
                <a:ln>
                  <a:noFill/>
                </a:ln>
                <a:solidFill>
                  <a:prstClr val="white"/>
                </a:solidFill>
                <a:effectLst/>
                <a:uLnTx/>
                <a:uFillTx/>
                <a:latin typeface="Calibri" panose="020F0502020204030204"/>
                <a:ea typeface="+mn-ea"/>
                <a:cs typeface="+mn-cs"/>
              </a:rPr>
              <a:t>Clear &amp; transparent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I understand why and why not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I know why you succeed or fail</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I understand so I trust you</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TextBox 44"/>
          <p:cNvSpPr txBox="1"/>
          <p:nvPr/>
        </p:nvSpPr>
        <p:spPr>
          <a:xfrm>
            <a:off x="162130" y="1138140"/>
            <a:ext cx="404625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Black-box AI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TextBox 45"/>
          <p:cNvSpPr txBox="1"/>
          <p:nvPr/>
        </p:nvSpPr>
        <p:spPr>
          <a:xfrm>
            <a:off x="95281" y="4011200"/>
            <a:ext cx="404625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Explainable AI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25436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67" y="-82762"/>
            <a:ext cx="10515600" cy="1325563"/>
          </a:xfrm>
        </p:spPr>
        <p:txBody>
          <a:bodyPr/>
          <a:lstStyle/>
          <a:p>
            <a:pPr algn="ctr"/>
            <a:r>
              <a:rPr lang="en-US" dirty="0" smtClean="0"/>
              <a:t>Which one would you prefer?</a:t>
            </a:r>
            <a:endParaRPr lang="en-US" dirty="0"/>
          </a:p>
        </p:txBody>
      </p:sp>
      <p:sp>
        <p:nvSpPr>
          <p:cNvPr id="3" name="Rounded Rectangle 2"/>
          <p:cNvSpPr/>
          <p:nvPr/>
        </p:nvSpPr>
        <p:spPr>
          <a:xfrm>
            <a:off x="162131" y="2106915"/>
            <a:ext cx="1233675" cy="771156"/>
          </a:xfrm>
          <a:prstGeom prst="roundRect">
            <a:avLst/>
          </a:prstGeom>
          <a:solidFill>
            <a:srgbClr val="FF5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User 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ounded Rectangle 3"/>
          <p:cNvSpPr/>
          <p:nvPr/>
        </p:nvSpPr>
        <p:spPr>
          <a:xfrm>
            <a:off x="2213943" y="2124218"/>
            <a:ext cx="1502747" cy="77074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Black-Box AI</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ounded Rectangle 4"/>
          <p:cNvSpPr/>
          <p:nvPr/>
        </p:nvSpPr>
        <p:spPr>
          <a:xfrm>
            <a:off x="4561244" y="2148521"/>
            <a:ext cx="1233473" cy="77074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Model prediction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p:cNvSpPr txBox="1"/>
          <p:nvPr/>
        </p:nvSpPr>
        <p:spPr>
          <a:xfrm>
            <a:off x="9236016" y="1742584"/>
            <a:ext cx="2864748" cy="1631216"/>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smtClean="0">
                <a:ln>
                  <a:noFill/>
                </a:ln>
                <a:solidFill>
                  <a:prstClr val="white"/>
                </a:solidFill>
                <a:effectLst/>
                <a:uLnTx/>
                <a:uFillTx/>
                <a:latin typeface="Calibri" panose="020F0502020204030204"/>
                <a:ea typeface="+mn-ea"/>
                <a:cs typeface="+mn-cs"/>
              </a:rPr>
              <a:t>Obscurity of </a:t>
            </a:r>
            <a:r>
              <a:rPr kumimoji="0" lang="en-US" sz="1800" b="0" i="0" u="sng" strike="noStrike" kern="1200" cap="none" spc="0" normalizeH="0" baseline="0" noProof="0" dirty="0" err="1" smtClean="0">
                <a:ln>
                  <a:noFill/>
                </a:ln>
                <a:solidFill>
                  <a:prstClr val="white"/>
                </a:solidFill>
                <a:effectLst/>
                <a:uLnTx/>
                <a:uFillTx/>
                <a:latin typeface="Calibri" panose="020F0502020204030204"/>
                <a:ea typeface="+mn-ea"/>
                <a:cs typeface="+mn-cs"/>
              </a:rPr>
              <a:t>Blackbox</a:t>
            </a:r>
            <a:r>
              <a:rPr kumimoji="0" lang="en-US" sz="1800" b="0" i="0" u="sng" strike="noStrike" kern="1200" cap="none" spc="0" normalizeH="0" baseline="0" noProof="0" dirty="0" smtClean="0">
                <a:ln>
                  <a:noFill/>
                </a:ln>
                <a:solidFill>
                  <a:prstClr val="white"/>
                </a:solidFill>
                <a:effectLst/>
                <a:uLnTx/>
                <a:uFillTx/>
                <a:latin typeface="Calibri" panose="020F0502020204030204"/>
                <a:ea typeface="+mn-ea"/>
                <a:cs typeface="+mn-cs"/>
              </a:rPr>
              <a:t> AI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Why my loan rejected?</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Is there any error?</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How do I trust this?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 name="Straight Arrow Connector 12"/>
          <p:cNvCxnSpPr>
            <a:stCxn id="3" idx="3"/>
            <a:endCxn id="4" idx="1"/>
          </p:cNvCxnSpPr>
          <p:nvPr/>
        </p:nvCxnSpPr>
        <p:spPr>
          <a:xfrm>
            <a:off x="1395806" y="2492493"/>
            <a:ext cx="818137" cy="17096"/>
          </a:xfrm>
          <a:prstGeom prst="straightConnector1">
            <a:avLst/>
          </a:prstGeom>
          <a:ln w="57150">
            <a:prstDash val="sysDot"/>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endCxn id="5" idx="1"/>
          </p:cNvCxnSpPr>
          <p:nvPr/>
        </p:nvCxnSpPr>
        <p:spPr>
          <a:xfrm>
            <a:off x="3733005" y="2512307"/>
            <a:ext cx="828239" cy="21585"/>
          </a:xfrm>
          <a:prstGeom prst="straightConnector1">
            <a:avLst/>
          </a:prstGeom>
          <a:ln w="57150">
            <a:prstDash val="sysDot"/>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a:endCxn id="6" idx="1"/>
          </p:cNvCxnSpPr>
          <p:nvPr/>
        </p:nvCxnSpPr>
        <p:spPr>
          <a:xfrm>
            <a:off x="5794717" y="2509591"/>
            <a:ext cx="1207950" cy="0"/>
          </a:xfrm>
          <a:prstGeom prst="straightConnector1">
            <a:avLst/>
          </a:prstGeom>
          <a:ln w="57150">
            <a:prstDash val="sysDot"/>
            <a:tailEnd type="triangle"/>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5146739" y="2558192"/>
            <a:ext cx="27432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Decision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recommendation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Rounded Rectangle 17"/>
          <p:cNvSpPr/>
          <p:nvPr/>
        </p:nvSpPr>
        <p:spPr>
          <a:xfrm>
            <a:off x="162130" y="4907278"/>
            <a:ext cx="1233675" cy="771156"/>
          </a:xfrm>
          <a:prstGeom prst="roundRect">
            <a:avLst/>
          </a:prstGeom>
          <a:solidFill>
            <a:srgbClr val="FF5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User 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ounded Rectangle 18"/>
          <p:cNvSpPr/>
          <p:nvPr/>
        </p:nvSpPr>
        <p:spPr>
          <a:xfrm>
            <a:off x="2192264" y="4888955"/>
            <a:ext cx="1455572" cy="77074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Explainable AI</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ounded Rectangle 19"/>
          <p:cNvSpPr/>
          <p:nvPr/>
        </p:nvSpPr>
        <p:spPr>
          <a:xfrm>
            <a:off x="4528924" y="4907278"/>
            <a:ext cx="1233473" cy="77074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AI Product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2" name="Straight Arrow Connector 21"/>
          <p:cNvCxnSpPr>
            <a:stCxn id="18" idx="3"/>
            <a:endCxn id="19" idx="1"/>
          </p:cNvCxnSpPr>
          <p:nvPr/>
        </p:nvCxnSpPr>
        <p:spPr>
          <a:xfrm flipV="1">
            <a:off x="1395805" y="5274326"/>
            <a:ext cx="796459" cy="18530"/>
          </a:xfrm>
          <a:prstGeom prst="straightConnector1">
            <a:avLst/>
          </a:prstGeom>
          <a:ln w="57150">
            <a:prstDash val="sysDot"/>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V="1">
            <a:off x="3763865" y="5275551"/>
            <a:ext cx="755336" cy="208"/>
          </a:xfrm>
          <a:prstGeom prst="straightConnector1">
            <a:avLst/>
          </a:prstGeom>
          <a:ln w="57150">
            <a:prstDash val="sysDot"/>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5879478" y="5300114"/>
            <a:ext cx="1277722" cy="18323"/>
          </a:xfrm>
          <a:prstGeom prst="straightConnector1">
            <a:avLst/>
          </a:prstGeom>
          <a:ln w="57150">
            <a:prstDash val="sysDot"/>
            <a:tailEnd type="triangle"/>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5139311" y="4611510"/>
            <a:ext cx="2743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Decision</a:t>
            </a:r>
          </a:p>
        </p:txBody>
      </p:sp>
      <p:sp>
        <p:nvSpPr>
          <p:cNvPr id="36" name="TextBox 35"/>
          <p:cNvSpPr txBox="1"/>
          <p:nvPr/>
        </p:nvSpPr>
        <p:spPr>
          <a:xfrm>
            <a:off x="5027092" y="5973787"/>
            <a:ext cx="2743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Explanation</a:t>
            </a:r>
          </a:p>
        </p:txBody>
      </p:sp>
      <p:sp>
        <p:nvSpPr>
          <p:cNvPr id="44" name="TextBox 43"/>
          <p:cNvSpPr txBox="1"/>
          <p:nvPr/>
        </p:nvSpPr>
        <p:spPr>
          <a:xfrm>
            <a:off x="9445448" y="4566281"/>
            <a:ext cx="2653687" cy="1831271"/>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smtClean="0">
                <a:ln>
                  <a:noFill/>
                </a:ln>
                <a:solidFill>
                  <a:prstClr val="white"/>
                </a:solidFill>
                <a:effectLst/>
                <a:uLnTx/>
                <a:uFillTx/>
                <a:latin typeface="Calibri" panose="020F0502020204030204"/>
                <a:ea typeface="+mn-ea"/>
                <a:cs typeface="+mn-cs"/>
              </a:rPr>
              <a:t>Clear &amp; transparent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I understand why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If needed I can make a decision based on explanation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TextBox 44"/>
          <p:cNvSpPr txBox="1"/>
          <p:nvPr/>
        </p:nvSpPr>
        <p:spPr>
          <a:xfrm>
            <a:off x="162130" y="1138140"/>
            <a:ext cx="404625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Black-box AI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TextBox 45"/>
          <p:cNvSpPr txBox="1"/>
          <p:nvPr/>
        </p:nvSpPr>
        <p:spPr>
          <a:xfrm>
            <a:off x="95281" y="4011200"/>
            <a:ext cx="404625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Explainable AI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Rounded Rectangle 26"/>
          <p:cNvSpPr/>
          <p:nvPr/>
        </p:nvSpPr>
        <p:spPr>
          <a:xfrm>
            <a:off x="7140794" y="2148521"/>
            <a:ext cx="1233473" cy="770741"/>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Loan rejected</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ounded Rectangle 27"/>
          <p:cNvSpPr/>
          <p:nvPr/>
        </p:nvSpPr>
        <p:spPr>
          <a:xfrm>
            <a:off x="7274652" y="4410806"/>
            <a:ext cx="1233473" cy="770741"/>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Loan rejected</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ounded Rectangle 28"/>
          <p:cNvSpPr/>
          <p:nvPr/>
        </p:nvSpPr>
        <p:spPr>
          <a:xfrm>
            <a:off x="7140794" y="5318437"/>
            <a:ext cx="1728707" cy="149190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No CIBIL score, no credit for 6 months, last 4 EMI bounced</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66587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539" y="0"/>
            <a:ext cx="10515600" cy="1325563"/>
          </a:xfrm>
        </p:spPr>
        <p:txBody>
          <a:bodyPr/>
          <a:lstStyle/>
          <a:p>
            <a:pPr algn="ctr"/>
            <a:r>
              <a:rPr lang="en-US" dirty="0" smtClean="0"/>
              <a:t>Advantages of XAI</a:t>
            </a:r>
            <a:endParaRPr lang="en-US" dirty="0"/>
          </a:p>
        </p:txBody>
      </p:sp>
      <p:pic>
        <p:nvPicPr>
          <p:cNvPr id="3" name="Graphic 9" descr="Police male with solid fill">
            <a:extLst>
              <a:ext uri="{FF2B5EF4-FFF2-40B4-BE49-F238E27FC236}">
                <a16:creationId xmlns:a16="http://schemas.microsoft.com/office/drawing/2014/main" id="{60B3CA7A-0522-7FB2-ED22-EF39C73ED336}"/>
              </a:ext>
            </a:extLst>
          </p:cNvPr>
          <p:cNvPicPr>
            <a:picLocks noChangeAspect="1"/>
          </p:cNvPicPr>
          <p:nvPr/>
        </p:nvPicPr>
        <p:blipFill>
          <a:blip r:embed="rId3">
            <a:duotone>
              <a:prstClr val="black"/>
              <a:srgbClr val="7030A0">
                <a:tint val="45000"/>
                <a:satMod val="400000"/>
              </a:srgbClr>
            </a:duotone>
            <a:extLst>
              <a:ext uri="{96DAC541-7B7A-43D3-8B79-37D633B846F1}">
                <asvg:svgBlip xmlns="" xmlns:asvg="http://schemas.microsoft.com/office/drawing/2016/SVG/main" r:embed="rId7"/>
              </a:ext>
            </a:extLst>
          </a:blip>
          <a:stretch>
            <a:fillRect/>
          </a:stretch>
        </p:blipFill>
        <p:spPr>
          <a:xfrm>
            <a:off x="1541416" y="1385700"/>
            <a:ext cx="1345720" cy="1345720"/>
          </a:xfrm>
          <a:prstGeom prst="rect">
            <a:avLst/>
          </a:prstGeom>
        </p:spPr>
      </p:pic>
      <p:sp>
        <p:nvSpPr>
          <p:cNvPr id="4" name="TextBox 3">
            <a:extLst>
              <a:ext uri="{FF2B5EF4-FFF2-40B4-BE49-F238E27FC236}">
                <a16:creationId xmlns:a16="http://schemas.microsoft.com/office/drawing/2014/main" id="{5FC24594-E976-97FB-08B8-64B3C352FF4E}"/>
              </a:ext>
            </a:extLst>
          </p:cNvPr>
          <p:cNvSpPr txBox="1"/>
          <p:nvPr/>
        </p:nvSpPr>
        <p:spPr>
          <a:xfrm>
            <a:off x="1295562" y="2711263"/>
            <a:ext cx="18374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Calibri"/>
              </a:rPr>
              <a:t>Informed Decision Making</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endParaRPr>
          </a:p>
        </p:txBody>
      </p:sp>
      <p:pic>
        <p:nvPicPr>
          <p:cNvPr id="5" name="Graphic 3" descr="Research with solid fill">
            <a:extLst>
              <a:ext uri="{FF2B5EF4-FFF2-40B4-BE49-F238E27FC236}">
                <a16:creationId xmlns:a16="http://schemas.microsoft.com/office/drawing/2014/main" id="{E51BE382-D9FE-195E-E3D8-B7265B54B649}"/>
              </a:ext>
            </a:extLst>
          </p:cNvPr>
          <p:cNvPicPr>
            <a:picLocks noChangeAspect="1"/>
          </p:cNvPicPr>
          <p:nvPr/>
        </p:nvPicPr>
        <p:blipFill>
          <a:blip r:embed="rId8">
            <a:duotone>
              <a:prstClr val="black"/>
              <a:schemeClr val="accent4">
                <a:tint val="45000"/>
                <a:satMod val="400000"/>
              </a:schemeClr>
            </a:duotone>
            <a:extLst>
              <a:ext uri="{96DAC541-7B7A-43D3-8B79-37D633B846F1}">
                <asvg:svgBlip xmlns="" xmlns:asvg="http://schemas.microsoft.com/office/drawing/2016/SVG/main" r:embed="rId5"/>
              </a:ext>
            </a:extLst>
          </a:blip>
          <a:stretch>
            <a:fillRect/>
          </a:stretch>
        </p:blipFill>
        <p:spPr>
          <a:xfrm>
            <a:off x="5207564" y="1325563"/>
            <a:ext cx="1446348" cy="1405857"/>
          </a:xfrm>
          <a:prstGeom prst="rect">
            <a:avLst/>
          </a:prstGeom>
        </p:spPr>
      </p:pic>
      <p:sp>
        <p:nvSpPr>
          <p:cNvPr id="6" name="TextBox 5">
            <a:extLst>
              <a:ext uri="{FF2B5EF4-FFF2-40B4-BE49-F238E27FC236}">
                <a16:creationId xmlns:a16="http://schemas.microsoft.com/office/drawing/2014/main" id="{5FC24594-E976-97FB-08B8-64B3C352FF4E}"/>
              </a:ext>
            </a:extLst>
          </p:cNvPr>
          <p:cNvSpPr txBox="1"/>
          <p:nvPr/>
        </p:nvSpPr>
        <p:spPr>
          <a:xfrm>
            <a:off x="5113779" y="2731420"/>
            <a:ext cx="18374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Calibri"/>
              </a:rPr>
              <a:t>Reducing cost of mistakes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endParaRPr>
          </a:p>
        </p:txBody>
      </p:sp>
      <p:pic>
        <p:nvPicPr>
          <p:cNvPr id="7" name="Graphic 4" descr="Remote learning science with solid fill">
            <a:extLst>
              <a:ext uri="{FF2B5EF4-FFF2-40B4-BE49-F238E27FC236}">
                <a16:creationId xmlns:a16="http://schemas.microsoft.com/office/drawing/2014/main" id="{F81AAFE6-38EB-7C06-19EF-D2A9EC73591A}"/>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a:off x="8728486" y="1201769"/>
            <a:ext cx="1663894" cy="1634974"/>
          </a:xfrm>
          <a:prstGeom prst="rect">
            <a:avLst/>
          </a:prstGeom>
        </p:spPr>
      </p:pic>
      <p:sp>
        <p:nvSpPr>
          <p:cNvPr id="8" name="TextBox 7">
            <a:extLst>
              <a:ext uri="{FF2B5EF4-FFF2-40B4-BE49-F238E27FC236}">
                <a16:creationId xmlns:a16="http://schemas.microsoft.com/office/drawing/2014/main" id="{5FC24594-E976-97FB-08B8-64B3C352FF4E}"/>
              </a:ext>
            </a:extLst>
          </p:cNvPr>
          <p:cNvSpPr txBox="1"/>
          <p:nvPr/>
        </p:nvSpPr>
        <p:spPr>
          <a:xfrm>
            <a:off x="8728486" y="2731419"/>
            <a:ext cx="18374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Calibri"/>
              </a:rPr>
              <a:t>Reducing impact of model bias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endParaRPr>
          </a:p>
        </p:txBody>
      </p:sp>
      <p:pic>
        <p:nvPicPr>
          <p:cNvPr id="9" name="Graphic 9" descr="Classroom with solid fill">
            <a:extLst>
              <a:ext uri="{FF2B5EF4-FFF2-40B4-BE49-F238E27FC236}">
                <a16:creationId xmlns:a16="http://schemas.microsoft.com/office/drawing/2014/main" id="{32EB0FE8-A2C3-695B-611E-8ED5FA702D24}"/>
              </a:ext>
            </a:extLst>
          </p:cNvPr>
          <p:cNvPicPr>
            <a:picLocks noChangeAspect="1"/>
          </p:cNvPicPr>
          <p:nvPr/>
        </p:nvPicPr>
        <p:blipFill>
          <a:blip r:embed="rId11">
            <a:duotone>
              <a:prstClr val="black"/>
              <a:schemeClr val="accent6">
                <a:lumMod val="75000"/>
                <a:tint val="45000"/>
                <a:satMod val="400000"/>
              </a:schemeClr>
            </a:duotone>
            <a:extLst>
              <a:ext uri="{96DAC541-7B7A-43D3-8B79-37D633B846F1}">
                <asvg:svgBlip xmlns="" xmlns:asvg="http://schemas.microsoft.com/office/drawing/2016/SVG/main" r:embed="rId12"/>
              </a:ext>
            </a:extLst>
          </a:blip>
          <a:stretch>
            <a:fillRect/>
          </a:stretch>
        </p:blipFill>
        <p:spPr>
          <a:xfrm>
            <a:off x="3644867" y="3677100"/>
            <a:ext cx="1746169" cy="1746169"/>
          </a:xfrm>
          <a:prstGeom prst="rect">
            <a:avLst/>
          </a:prstGeom>
        </p:spPr>
      </p:pic>
      <p:sp>
        <p:nvSpPr>
          <p:cNvPr id="10" name="TextBox 9">
            <a:extLst>
              <a:ext uri="{FF2B5EF4-FFF2-40B4-BE49-F238E27FC236}">
                <a16:creationId xmlns:a16="http://schemas.microsoft.com/office/drawing/2014/main" id="{5FC24594-E976-97FB-08B8-64B3C352FF4E}"/>
              </a:ext>
            </a:extLst>
          </p:cNvPr>
          <p:cNvSpPr txBox="1"/>
          <p:nvPr/>
        </p:nvSpPr>
        <p:spPr>
          <a:xfrm>
            <a:off x="3644867" y="5377406"/>
            <a:ext cx="18374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Calibri"/>
              </a:rPr>
              <a:t>Code confidence and compliance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endParaRPr>
          </a:p>
        </p:txBody>
      </p:sp>
      <p:pic>
        <p:nvPicPr>
          <p:cNvPr id="11" name="Graphic 11" descr="Pointed Hat with solid fill">
            <a:extLst>
              <a:ext uri="{FF2B5EF4-FFF2-40B4-BE49-F238E27FC236}">
                <a16:creationId xmlns:a16="http://schemas.microsoft.com/office/drawing/2014/main" id="{D5E45414-43D3-6FE5-0AAA-B6EBE44ED730}"/>
              </a:ext>
            </a:extLst>
          </p:cNvPr>
          <p:cNvPicPr>
            <a:picLocks noChangeAspect="1"/>
          </p:cNvPicPr>
          <p:nvPr/>
        </p:nvPicPr>
        <p:blipFill>
          <a:blip r:embed="rId13">
            <a:extLst>
              <a:ext uri="{96DAC541-7B7A-43D3-8B79-37D633B846F1}">
                <asvg:svgBlip xmlns="" xmlns:asvg="http://schemas.microsoft.com/office/drawing/2016/SVG/main" r:embed="rId14"/>
              </a:ext>
            </a:extLst>
          </a:blip>
          <a:stretch>
            <a:fillRect/>
          </a:stretch>
        </p:blipFill>
        <p:spPr>
          <a:xfrm>
            <a:off x="7667863" y="3841665"/>
            <a:ext cx="1323955" cy="1332631"/>
          </a:xfrm>
          <a:prstGeom prst="rect">
            <a:avLst/>
          </a:prstGeom>
        </p:spPr>
      </p:pic>
      <p:sp>
        <p:nvSpPr>
          <p:cNvPr id="12" name="TextBox 11">
            <a:extLst>
              <a:ext uri="{FF2B5EF4-FFF2-40B4-BE49-F238E27FC236}">
                <a16:creationId xmlns:a16="http://schemas.microsoft.com/office/drawing/2014/main" id="{5FC24594-E976-97FB-08B8-64B3C352FF4E}"/>
              </a:ext>
            </a:extLst>
          </p:cNvPr>
          <p:cNvSpPr txBox="1"/>
          <p:nvPr/>
        </p:nvSpPr>
        <p:spPr>
          <a:xfrm>
            <a:off x="7411126" y="5315045"/>
            <a:ext cx="18374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Calibri"/>
              </a:rPr>
              <a:t>Data Governance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endParaRPr>
          </a:p>
        </p:txBody>
      </p:sp>
    </p:spTree>
    <p:extLst>
      <p:ext uri="{BB962C8B-B14F-4D97-AF65-F5344CB8AC3E}">
        <p14:creationId xmlns:p14="http://schemas.microsoft.com/office/powerpoint/2010/main" val="3903696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F6A0-C303-15C9-8031-C849C4957DD8}"/>
              </a:ext>
            </a:extLst>
          </p:cNvPr>
          <p:cNvSpPr>
            <a:spLocks noGrp="1"/>
          </p:cNvSpPr>
          <p:nvPr>
            <p:ph type="title"/>
          </p:nvPr>
        </p:nvSpPr>
        <p:spPr/>
        <p:txBody>
          <a:bodyPr/>
          <a:lstStyle/>
          <a:p>
            <a:pPr algn="ctr"/>
            <a:r>
              <a:rPr lang="en-US" dirty="0">
                <a:cs typeface="Calibri Light"/>
              </a:rPr>
              <a:t>Know the Presenter</a:t>
            </a:r>
          </a:p>
        </p:txBody>
      </p:sp>
      <p:sp>
        <p:nvSpPr>
          <p:cNvPr id="5" name="TextBox 4">
            <a:extLst>
              <a:ext uri="{FF2B5EF4-FFF2-40B4-BE49-F238E27FC236}">
                <a16:creationId xmlns:a16="http://schemas.microsoft.com/office/drawing/2014/main" id="{25043547-25CC-F604-BF58-8C942E2CF64E}"/>
              </a:ext>
            </a:extLst>
          </p:cNvPr>
          <p:cNvSpPr txBox="1"/>
          <p:nvPr/>
        </p:nvSpPr>
        <p:spPr>
          <a:xfrm>
            <a:off x="5435696" y="2584937"/>
            <a:ext cx="43746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Abilash B</a:t>
            </a:r>
          </a:p>
          <a:p>
            <a:r>
              <a:rPr lang="en-US" dirty="0" smtClean="0">
                <a:cs typeface="Calibri"/>
              </a:rPr>
              <a:t>Lead - SE </a:t>
            </a:r>
            <a:r>
              <a:rPr lang="en-US" dirty="0">
                <a:cs typeface="Calibri"/>
              </a:rPr>
              <a:t>-</a:t>
            </a:r>
            <a:r>
              <a:rPr lang="en-US" dirty="0" smtClean="0">
                <a:cs typeface="Calibri"/>
              </a:rPr>
              <a:t> </a:t>
            </a:r>
            <a:r>
              <a:rPr lang="en-US" dirty="0">
                <a:cs typeface="Calibri"/>
              </a:rPr>
              <a:t>Data Scientist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240010" flipH="1">
            <a:off x="1888761" y="1549958"/>
            <a:ext cx="3252865" cy="2716290"/>
          </a:xfrm>
          <a:prstGeom prst="ellipse">
            <a:avLst/>
          </a:prstGeom>
        </p:spPr>
      </p:pic>
    </p:spTree>
    <p:extLst>
      <p:ext uri="{BB962C8B-B14F-4D97-AF65-F5344CB8AC3E}">
        <p14:creationId xmlns:p14="http://schemas.microsoft.com/office/powerpoint/2010/main" val="41633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2256" y="702750"/>
            <a:ext cx="10515600" cy="1325563"/>
          </a:xfrm>
        </p:spPr>
        <p:txBody>
          <a:bodyPr/>
          <a:lstStyle/>
          <a:p>
            <a:pPr algn="ctr"/>
            <a:r>
              <a:rPr lang="en-US" dirty="0" smtClean="0"/>
              <a:t>How to do XAI</a:t>
            </a:r>
            <a:endParaRPr lang="en-US" dirty="0"/>
          </a:p>
        </p:txBody>
      </p:sp>
      <p:pic>
        <p:nvPicPr>
          <p:cNvPr id="3" name="Picture 2"/>
          <p:cNvPicPr>
            <a:picLocks noChangeAspect="1"/>
          </p:cNvPicPr>
          <p:nvPr/>
        </p:nvPicPr>
        <p:blipFill>
          <a:blip r:embed="rId2"/>
          <a:stretch>
            <a:fillRect/>
          </a:stretch>
        </p:blipFill>
        <p:spPr>
          <a:xfrm>
            <a:off x="2179174" y="-140445"/>
            <a:ext cx="5048250" cy="2533650"/>
          </a:xfrm>
          <a:prstGeom prst="rect">
            <a:avLst/>
          </a:prstGeom>
        </p:spPr>
      </p:pic>
      <p:sp>
        <p:nvSpPr>
          <p:cNvPr id="4" name="TextBox 3"/>
          <p:cNvSpPr txBox="1"/>
          <p:nvPr/>
        </p:nvSpPr>
        <p:spPr>
          <a:xfrm>
            <a:off x="351692" y="2871508"/>
            <a:ext cx="5739618" cy="33547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Global </a:t>
            </a:r>
            <a:r>
              <a:rPr kumimoji="0" lang="en-US" sz="2400" b="0" i="0" u="none" strike="noStrike" kern="1200" cap="none" spc="0" normalizeH="0" baseline="0" noProof="0" dirty="0" err="1" smtClean="0">
                <a:ln>
                  <a:noFill/>
                </a:ln>
                <a:solidFill>
                  <a:prstClr val="black"/>
                </a:solidFill>
                <a:effectLst/>
                <a:uLnTx/>
                <a:uFillTx/>
                <a:latin typeface="Calibri" panose="020F0502020204030204"/>
                <a:ea typeface="+mn-ea"/>
                <a:cs typeface="+mn-cs"/>
              </a:rPr>
              <a:t>explainability</a:t>
            </a:r>
            <a:endPar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600"/>
              </a:spcBef>
              <a:spcAft>
                <a:spcPts val="0"/>
              </a:spcAft>
              <a:buClrTx/>
              <a:buSzTx/>
              <a:buFontTx/>
              <a:buNone/>
              <a:tabLst/>
              <a:defRPr/>
            </a:pPr>
            <a:endPar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285750" marR="0" lvl="0" indent="-285750" algn="just" defTabSz="914400" rtl="0" eaLnBrk="1" fontAlgn="auto" latinLnBrk="0" hangingPunct="1">
              <a:lnSpc>
                <a:spcPct val="100000"/>
              </a:lnSpc>
              <a:spcBef>
                <a:spcPts val="6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They explain the model in general, noting its generic operating rules</a:t>
            </a:r>
          </a:p>
          <a:p>
            <a:pPr marL="285750" marR="0" lvl="0" indent="-285750" algn="just" defTabSz="914400" rtl="0" eaLnBrk="1" fontAlgn="auto" latinLnBrk="0" hangingPunct="1">
              <a:lnSpc>
                <a:spcPct val="100000"/>
              </a:lnSpc>
              <a:spcBef>
                <a:spcPts val="6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Across all predictions, it attributes to which features contributed the most towards model decisions</a:t>
            </a:r>
          </a:p>
          <a:p>
            <a:pPr marL="285750" marR="0" lvl="0" indent="-285750" algn="just" defTabSz="914400" rtl="0" eaLnBrk="1" fontAlgn="auto" latinLnBrk="0" hangingPunct="1">
              <a:lnSpc>
                <a:spcPct val="100000"/>
              </a:lnSpc>
              <a:spcBef>
                <a:spcPts val="6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err="1" smtClean="0">
                <a:ln>
                  <a:noFill/>
                </a:ln>
                <a:solidFill>
                  <a:prstClr val="black"/>
                </a:solidFill>
                <a:effectLst/>
                <a:uLnTx/>
                <a:uFillTx/>
                <a:latin typeface="Calibri" panose="020F0502020204030204"/>
                <a:ea typeface="+mn-ea"/>
                <a:cs typeface="+mn-cs"/>
              </a:rPr>
              <a:t>E.g</a:t>
            </a: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 Feature Importance</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 name="Straight Connector 5"/>
          <p:cNvCxnSpPr/>
          <p:nvPr/>
        </p:nvCxnSpPr>
        <p:spPr>
          <a:xfrm flipH="1">
            <a:off x="6625883" y="2630658"/>
            <a:ext cx="14068" cy="3896751"/>
          </a:xfrm>
          <a:prstGeom prst="line">
            <a:avLst/>
          </a:prstGeom>
          <a:ln w="38100">
            <a:prstDash val="dashDot"/>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6834554" y="2871508"/>
            <a:ext cx="5080781" cy="37240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Local </a:t>
            </a:r>
            <a:r>
              <a:rPr kumimoji="0" lang="en-US" sz="2400" b="0" i="0" u="none" strike="noStrike" kern="1200" cap="none" spc="0" normalizeH="0" baseline="0" noProof="0" dirty="0" err="1" smtClean="0">
                <a:ln>
                  <a:noFill/>
                </a:ln>
                <a:solidFill>
                  <a:prstClr val="black"/>
                </a:solidFill>
                <a:effectLst/>
                <a:uLnTx/>
                <a:uFillTx/>
                <a:latin typeface="Calibri" panose="020F0502020204030204"/>
                <a:ea typeface="+mn-ea"/>
                <a:cs typeface="+mn-cs"/>
              </a:rPr>
              <a:t>Explainability</a:t>
            </a:r>
            <a:endPar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600"/>
              </a:spcBef>
              <a:spcAft>
                <a:spcPts val="0"/>
              </a:spcAft>
              <a:buClrTx/>
              <a:buSzTx/>
              <a:buFontTx/>
              <a:buNone/>
              <a:tabLst/>
              <a:defRPr/>
            </a:pPr>
            <a:endPar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285750" marR="0" lvl="0" indent="-285750" algn="just" defTabSz="914400" rtl="0" eaLnBrk="1" fontAlgn="auto" latinLnBrk="0" hangingPunct="1">
              <a:lnSpc>
                <a:spcPct val="100000"/>
              </a:lnSpc>
              <a:spcBef>
                <a:spcPts val="6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They explain for every single data how the model reasoned and the rules that led to certain output</a:t>
            </a:r>
          </a:p>
          <a:p>
            <a:pPr marL="285750" marR="0" lvl="0" indent="-285750" algn="just" defTabSz="914400" rtl="0" eaLnBrk="1" fontAlgn="auto" latinLnBrk="0" hangingPunct="1">
              <a:lnSpc>
                <a:spcPct val="100000"/>
              </a:lnSpc>
              <a:spcBef>
                <a:spcPts val="6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Local </a:t>
            </a:r>
            <a:r>
              <a:rPr kumimoji="0" lang="en-US" sz="2400" b="0" i="0" u="none" strike="noStrike" kern="1200" cap="none" spc="0" normalizeH="0" baseline="0" noProof="0" dirty="0" err="1" smtClean="0">
                <a:ln>
                  <a:noFill/>
                </a:ln>
                <a:solidFill>
                  <a:prstClr val="black"/>
                </a:solidFill>
                <a:effectLst/>
                <a:uLnTx/>
                <a:uFillTx/>
                <a:latin typeface="Calibri" panose="020F0502020204030204"/>
                <a:ea typeface="+mn-ea"/>
                <a:cs typeface="+mn-cs"/>
              </a:rPr>
              <a:t>explainability</a:t>
            </a: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 is indispensable for getting to the root cause of a particular instance in production </a:t>
            </a:r>
          </a:p>
          <a:p>
            <a:pPr marL="285750" marR="0" lvl="0" indent="-285750" algn="just" defTabSz="914400" rtl="0" eaLnBrk="1" fontAlgn="auto" latinLnBrk="0" hangingPunct="1">
              <a:lnSpc>
                <a:spcPct val="100000"/>
              </a:lnSpc>
              <a:spcBef>
                <a:spcPts val="6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err="1" smtClean="0">
                <a:ln>
                  <a:noFill/>
                </a:ln>
                <a:solidFill>
                  <a:prstClr val="black"/>
                </a:solidFill>
                <a:effectLst/>
                <a:uLnTx/>
                <a:uFillTx/>
                <a:latin typeface="Calibri" panose="020F0502020204030204"/>
                <a:ea typeface="+mn-ea"/>
                <a:cs typeface="+mn-cs"/>
              </a:rPr>
              <a:t>E.g</a:t>
            </a: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 SHAP, LIME</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73257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a:t>
            </a:r>
            <a:endParaRPr lang="en-US" dirty="0"/>
          </a:p>
        </p:txBody>
      </p:sp>
      <p:pic>
        <p:nvPicPr>
          <p:cNvPr id="3" name="Picture 2"/>
          <p:cNvPicPr>
            <a:picLocks noChangeAspect="1"/>
          </p:cNvPicPr>
          <p:nvPr/>
        </p:nvPicPr>
        <p:blipFill>
          <a:blip r:embed="rId3"/>
          <a:stretch>
            <a:fillRect/>
          </a:stretch>
        </p:blipFill>
        <p:spPr>
          <a:xfrm>
            <a:off x="4557932" y="1344785"/>
            <a:ext cx="6491653" cy="3139655"/>
          </a:xfrm>
          <a:prstGeom prst="rect">
            <a:avLst/>
          </a:prstGeom>
        </p:spPr>
      </p:pic>
      <p:sp>
        <p:nvSpPr>
          <p:cNvPr id="5" name="TextBox 4"/>
          <p:cNvSpPr txBox="1"/>
          <p:nvPr/>
        </p:nvSpPr>
        <p:spPr>
          <a:xfrm>
            <a:off x="5978769" y="4842858"/>
            <a:ext cx="24524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Features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p:cNvSpPr txBox="1"/>
          <p:nvPr/>
        </p:nvSpPr>
        <p:spPr>
          <a:xfrm>
            <a:off x="8901332" y="4843250"/>
            <a:ext cx="245246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Feature Contribution towards output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p:cNvSpPr/>
          <p:nvPr/>
        </p:nvSpPr>
        <p:spPr>
          <a:xfrm>
            <a:off x="290732" y="2505222"/>
            <a:ext cx="3788898" cy="3046988"/>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mn-cs"/>
              </a:rPr>
              <a:t>SHAP values interpret the impact of having a certain value for a given feature in comparison to the prediction we'd make if that feature took some baseline value</a:t>
            </a:r>
            <a:endParaRPr kumimoji="0" lang="en-US" sz="2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00476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a:t>
            </a:r>
            <a:endParaRPr lang="en-US" dirty="0"/>
          </a:p>
        </p:txBody>
      </p:sp>
      <p:pic>
        <p:nvPicPr>
          <p:cNvPr id="4" name="Picture 3"/>
          <p:cNvPicPr>
            <a:picLocks noChangeAspect="1"/>
          </p:cNvPicPr>
          <p:nvPr/>
        </p:nvPicPr>
        <p:blipFill>
          <a:blip r:embed="rId2"/>
          <a:stretch>
            <a:fillRect/>
          </a:stretch>
        </p:blipFill>
        <p:spPr>
          <a:xfrm>
            <a:off x="542778" y="1690688"/>
            <a:ext cx="5928360" cy="2611001"/>
          </a:xfrm>
          <a:prstGeom prst="rect">
            <a:avLst/>
          </a:prstGeom>
        </p:spPr>
      </p:pic>
      <p:pic>
        <p:nvPicPr>
          <p:cNvPr id="5" name="Picture 4"/>
          <p:cNvPicPr>
            <a:picLocks noChangeAspect="1"/>
          </p:cNvPicPr>
          <p:nvPr/>
        </p:nvPicPr>
        <p:blipFill>
          <a:blip r:embed="rId3"/>
          <a:stretch>
            <a:fillRect/>
          </a:stretch>
        </p:blipFill>
        <p:spPr>
          <a:xfrm>
            <a:off x="7207934" y="1972523"/>
            <a:ext cx="4586296" cy="2329166"/>
          </a:xfrm>
          <a:prstGeom prst="rect">
            <a:avLst/>
          </a:prstGeom>
        </p:spPr>
      </p:pic>
      <p:sp>
        <p:nvSpPr>
          <p:cNvPr id="6" name="TextBox 5"/>
          <p:cNvSpPr txBox="1"/>
          <p:nvPr/>
        </p:nvSpPr>
        <p:spPr>
          <a:xfrm>
            <a:off x="2968282" y="4473918"/>
            <a:ext cx="24524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Features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p:cNvSpPr txBox="1"/>
          <p:nvPr/>
        </p:nvSpPr>
        <p:spPr>
          <a:xfrm>
            <a:off x="8578948" y="4520084"/>
            <a:ext cx="245246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Feature Contribution towards output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8" name="Straight Connector 7"/>
          <p:cNvCxnSpPr/>
          <p:nvPr/>
        </p:nvCxnSpPr>
        <p:spPr>
          <a:xfrm flipH="1">
            <a:off x="6696222" y="1564079"/>
            <a:ext cx="70338" cy="4330284"/>
          </a:xfrm>
          <a:prstGeom prst="line">
            <a:avLst/>
          </a:prstGeom>
          <a:ln w="38100">
            <a:prstDash val="dash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25600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a:t>
            </a:r>
            <a:endParaRPr lang="en-US" dirty="0"/>
          </a:p>
        </p:txBody>
      </p:sp>
      <p:pic>
        <p:nvPicPr>
          <p:cNvPr id="3" name="Picture 2"/>
          <p:cNvPicPr>
            <a:picLocks noChangeAspect="1"/>
          </p:cNvPicPr>
          <p:nvPr/>
        </p:nvPicPr>
        <p:blipFill rotWithShape="1">
          <a:blip r:embed="rId2"/>
          <a:srcRect l="1161" t="23048" r="5549" b="641"/>
          <a:stretch/>
        </p:blipFill>
        <p:spPr>
          <a:xfrm>
            <a:off x="98476" y="2349304"/>
            <a:ext cx="6148366" cy="2827607"/>
          </a:xfrm>
          <a:prstGeom prst="rect">
            <a:avLst/>
          </a:prstGeom>
        </p:spPr>
      </p:pic>
      <p:pic>
        <p:nvPicPr>
          <p:cNvPr id="6" name="Picture 5"/>
          <p:cNvPicPr>
            <a:picLocks noChangeAspect="1"/>
          </p:cNvPicPr>
          <p:nvPr/>
        </p:nvPicPr>
        <p:blipFill rotWithShape="1">
          <a:blip r:embed="rId3"/>
          <a:srcRect l="6318" t="25537" r="8014"/>
          <a:stretch/>
        </p:blipFill>
        <p:spPr>
          <a:xfrm>
            <a:off x="6993214" y="2349304"/>
            <a:ext cx="4936189" cy="2412253"/>
          </a:xfrm>
          <a:prstGeom prst="rect">
            <a:avLst/>
          </a:prstGeom>
        </p:spPr>
      </p:pic>
      <p:sp>
        <p:nvSpPr>
          <p:cNvPr id="7" name="TextBox 6"/>
          <p:cNvSpPr txBox="1"/>
          <p:nvPr/>
        </p:nvSpPr>
        <p:spPr>
          <a:xfrm>
            <a:off x="2785403" y="5466195"/>
            <a:ext cx="24524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Features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p:cNvSpPr txBox="1"/>
          <p:nvPr/>
        </p:nvSpPr>
        <p:spPr>
          <a:xfrm>
            <a:off x="8410135" y="4984325"/>
            <a:ext cx="245246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Feature Contribution towards output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p:cNvCxnSpPr/>
          <p:nvPr/>
        </p:nvCxnSpPr>
        <p:spPr>
          <a:xfrm flipH="1">
            <a:off x="6499274" y="1690688"/>
            <a:ext cx="70338" cy="4330284"/>
          </a:xfrm>
          <a:prstGeom prst="line">
            <a:avLst/>
          </a:prstGeom>
          <a:ln w="38100">
            <a:prstDash val="dash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08703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a:t>
            </a:r>
            <a:endParaRPr lang="en-US" dirty="0"/>
          </a:p>
        </p:txBody>
      </p:sp>
      <p:pic>
        <p:nvPicPr>
          <p:cNvPr id="3" name="Picture 2"/>
          <p:cNvPicPr>
            <a:picLocks noChangeAspect="1"/>
          </p:cNvPicPr>
          <p:nvPr/>
        </p:nvPicPr>
        <p:blipFill>
          <a:blip r:embed="rId2"/>
          <a:stretch>
            <a:fillRect/>
          </a:stretch>
        </p:blipFill>
        <p:spPr>
          <a:xfrm>
            <a:off x="3862387" y="1238921"/>
            <a:ext cx="6296025" cy="4743450"/>
          </a:xfrm>
          <a:prstGeom prst="rect">
            <a:avLst/>
          </a:prstGeom>
        </p:spPr>
      </p:pic>
    </p:spTree>
    <p:extLst>
      <p:ext uri="{BB962C8B-B14F-4D97-AF65-F5344CB8AC3E}">
        <p14:creationId xmlns:p14="http://schemas.microsoft.com/office/powerpoint/2010/main" val="30313443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43700" y="2608714"/>
            <a:ext cx="5353050" cy="2962275"/>
          </a:xfrm>
          <a:prstGeom prst="rect">
            <a:avLst/>
          </a:prstGeom>
        </p:spPr>
      </p:pic>
      <p:sp>
        <p:nvSpPr>
          <p:cNvPr id="2" name="Title 1"/>
          <p:cNvSpPr>
            <a:spLocks noGrp="1"/>
          </p:cNvSpPr>
          <p:nvPr>
            <p:ph type="title"/>
          </p:nvPr>
        </p:nvSpPr>
        <p:spPr/>
        <p:txBody>
          <a:bodyPr/>
          <a:lstStyle/>
          <a:p>
            <a:r>
              <a:rPr lang="en-US" dirty="0" smtClean="0"/>
              <a:t>LIME</a:t>
            </a:r>
            <a:endParaRPr lang="en-US" dirty="0"/>
          </a:p>
        </p:txBody>
      </p:sp>
      <p:sp>
        <p:nvSpPr>
          <p:cNvPr id="3" name="Rectangle 2"/>
          <p:cNvSpPr/>
          <p:nvPr/>
        </p:nvSpPr>
        <p:spPr>
          <a:xfrm>
            <a:off x="550326" y="1381418"/>
            <a:ext cx="6054969" cy="5416868"/>
          </a:xfrm>
          <a:prstGeom prst="rect">
            <a:avLst/>
          </a:prstGeom>
        </p:spPr>
        <p:txBody>
          <a:bodyPr wrap="square">
            <a:spAutoFit/>
          </a:bodyPr>
          <a:lstStyle/>
          <a:p>
            <a:pPr marL="285750" marR="0" lvl="0" indent="-285750" algn="just" defTabSz="914400" rtl="0" eaLnBrk="1" fontAlgn="auto" latinLnBrk="0" hangingPunct="1">
              <a:lnSpc>
                <a:spcPct val="100000"/>
              </a:lnSpc>
              <a:spcBef>
                <a:spcPts val="60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smtClean="0">
                <a:ln>
                  <a:noFill/>
                </a:ln>
                <a:solidFill>
                  <a:srgbClr val="292929"/>
                </a:solidFill>
                <a:effectLst/>
                <a:uLnTx/>
                <a:uFillTx/>
                <a:latin typeface="Consolas" panose="020B0609020204030204" pitchFamily="49" charset="0"/>
                <a:ea typeface="+mn-ea"/>
                <a:cs typeface="+mn-cs"/>
              </a:rPr>
              <a:t>LIME, or Local Interpretable Model-Agnostic Explanations, is an </a:t>
            </a:r>
            <a:r>
              <a:rPr kumimoji="0" lang="en-US" sz="2400" b="0" i="0" u="none" strike="noStrike" kern="1200" cap="none" spc="0" normalizeH="0" baseline="0" noProof="0" dirty="0" err="1" smtClean="0">
                <a:ln>
                  <a:noFill/>
                </a:ln>
                <a:solidFill>
                  <a:srgbClr val="292929"/>
                </a:solidFill>
                <a:effectLst/>
                <a:uLnTx/>
                <a:uFillTx/>
                <a:latin typeface="Consolas" panose="020B0609020204030204" pitchFamily="49" charset="0"/>
                <a:ea typeface="+mn-ea"/>
                <a:cs typeface="+mn-cs"/>
              </a:rPr>
              <a:t>explainability</a:t>
            </a:r>
            <a:r>
              <a:rPr kumimoji="0" lang="en-US" sz="2400" b="0" i="0" u="none" strike="noStrike" kern="1200" cap="none" spc="0" normalizeH="0" baseline="0" noProof="0" dirty="0" smtClean="0">
                <a:ln>
                  <a:noFill/>
                </a:ln>
                <a:solidFill>
                  <a:srgbClr val="292929"/>
                </a:solidFill>
                <a:effectLst/>
                <a:uLnTx/>
                <a:uFillTx/>
                <a:latin typeface="Consolas" panose="020B0609020204030204" pitchFamily="49" charset="0"/>
                <a:ea typeface="+mn-ea"/>
                <a:cs typeface="+mn-cs"/>
              </a:rPr>
              <a:t> method that attempts to provide local ML </a:t>
            </a:r>
            <a:r>
              <a:rPr kumimoji="0" lang="en-US" sz="2400" b="0" i="0" u="none" strike="noStrike" kern="1200" cap="none" spc="0" normalizeH="0" baseline="0" noProof="0" dirty="0" err="1" smtClean="0">
                <a:ln>
                  <a:noFill/>
                </a:ln>
                <a:solidFill>
                  <a:srgbClr val="292929"/>
                </a:solidFill>
                <a:effectLst/>
                <a:uLnTx/>
                <a:uFillTx/>
                <a:latin typeface="Consolas" panose="020B0609020204030204" pitchFamily="49" charset="0"/>
                <a:ea typeface="+mn-ea"/>
                <a:cs typeface="+mn-cs"/>
              </a:rPr>
              <a:t>explainability</a:t>
            </a:r>
            <a:r>
              <a:rPr kumimoji="0" lang="en-US" sz="2400" b="0" i="0" u="none" strike="noStrike" kern="1200" cap="none" spc="0" normalizeH="0" baseline="0" noProof="0" dirty="0" smtClean="0">
                <a:ln>
                  <a:noFill/>
                </a:ln>
                <a:solidFill>
                  <a:srgbClr val="292929"/>
                </a:solidFill>
                <a:effectLst/>
                <a:uLnTx/>
                <a:uFillTx/>
                <a:latin typeface="Consolas" panose="020B0609020204030204" pitchFamily="49" charset="0"/>
                <a:ea typeface="+mn-ea"/>
                <a:cs typeface="+mn-cs"/>
              </a:rPr>
              <a:t>. </a:t>
            </a:r>
          </a:p>
          <a:p>
            <a:pPr marL="285750" marR="0" lvl="0" indent="-285750" algn="just" defTabSz="914400" rtl="0" eaLnBrk="1" fontAlgn="auto" latinLnBrk="0" hangingPunct="1">
              <a:lnSpc>
                <a:spcPct val="100000"/>
              </a:lnSpc>
              <a:spcBef>
                <a:spcPts val="60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smtClean="0">
                <a:ln>
                  <a:noFill/>
                </a:ln>
                <a:solidFill>
                  <a:srgbClr val="292929"/>
                </a:solidFill>
                <a:effectLst/>
                <a:uLnTx/>
                <a:uFillTx/>
                <a:latin typeface="Consolas" panose="020B0609020204030204" pitchFamily="49" charset="0"/>
                <a:ea typeface="+mn-ea"/>
                <a:cs typeface="+mn-cs"/>
              </a:rPr>
              <a:t>At a high level, LIME attempts to understand how perturbations in a model’s inputs affect the end-prediction of the model.</a:t>
            </a:r>
          </a:p>
          <a:p>
            <a:pPr marL="285750" marR="0" lvl="0" indent="-285750" algn="just" defTabSz="914400" rtl="0" eaLnBrk="1" fontAlgn="auto" latinLnBrk="0" hangingPunct="1">
              <a:lnSpc>
                <a:spcPct val="100000"/>
              </a:lnSpc>
              <a:spcBef>
                <a:spcPts val="60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smtClean="0">
                <a:ln>
                  <a:noFill/>
                </a:ln>
                <a:solidFill>
                  <a:srgbClr val="292929"/>
                </a:solidFill>
                <a:effectLst/>
                <a:uLnTx/>
                <a:uFillTx/>
                <a:latin typeface="Consolas" panose="020B0609020204030204" pitchFamily="49" charset="0"/>
                <a:ea typeface="+mn-ea"/>
                <a:cs typeface="+mn-cs"/>
              </a:rPr>
              <a:t>Since it makes no assumptions about how the model reaches the prediction, it can be used with any model architecture, hence the “model-agnostic” part of LI</a:t>
            </a:r>
            <a:r>
              <a:rPr kumimoji="0" lang="en-US" sz="2400" b="1" i="0" u="none" strike="noStrike" kern="1200" cap="none" spc="0" normalizeH="0" baseline="0" noProof="0" dirty="0" smtClean="0">
                <a:ln>
                  <a:noFill/>
                </a:ln>
                <a:solidFill>
                  <a:srgbClr val="292929"/>
                </a:solidFill>
                <a:effectLst/>
                <a:uLnTx/>
                <a:uFillTx/>
                <a:latin typeface="Consolas" panose="020B0609020204030204" pitchFamily="49" charset="0"/>
                <a:ea typeface="+mn-ea"/>
                <a:cs typeface="+mn-cs"/>
              </a:rPr>
              <a:t>M</a:t>
            </a:r>
            <a:r>
              <a:rPr kumimoji="0" lang="en-US" sz="2400" b="0" i="0" u="none" strike="noStrike" kern="1200" cap="none" spc="0" normalizeH="0" baseline="0" noProof="0" dirty="0" smtClean="0">
                <a:ln>
                  <a:noFill/>
                </a:ln>
                <a:solidFill>
                  <a:srgbClr val="292929"/>
                </a:solidFill>
                <a:effectLst/>
                <a:uLnTx/>
                <a:uFillTx/>
                <a:latin typeface="Consolas" panose="020B0609020204030204" pitchFamily="49" charset="0"/>
                <a:ea typeface="+mn-ea"/>
                <a:cs typeface="+mn-cs"/>
              </a:rPr>
              <a:t>E.</a:t>
            </a:r>
            <a:endParaRPr kumimoji="0" lang="en-US" sz="2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3701629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LIME work?</a:t>
            </a:r>
            <a:endParaRPr lang="en-US" dirty="0"/>
          </a:p>
        </p:txBody>
      </p:sp>
      <p:pic>
        <p:nvPicPr>
          <p:cNvPr id="3" name="Picture 2"/>
          <p:cNvPicPr>
            <a:picLocks noChangeAspect="1"/>
          </p:cNvPicPr>
          <p:nvPr/>
        </p:nvPicPr>
        <p:blipFill>
          <a:blip r:embed="rId2"/>
          <a:stretch>
            <a:fillRect/>
          </a:stretch>
        </p:blipFill>
        <p:spPr>
          <a:xfrm>
            <a:off x="6096000" y="1362733"/>
            <a:ext cx="5904035" cy="3043452"/>
          </a:xfrm>
          <a:prstGeom prst="rect">
            <a:avLst/>
          </a:prstGeom>
        </p:spPr>
      </p:pic>
      <p:sp>
        <p:nvSpPr>
          <p:cNvPr id="4" name="Rectangle 3"/>
          <p:cNvSpPr/>
          <p:nvPr/>
        </p:nvSpPr>
        <p:spPr>
          <a:xfrm>
            <a:off x="0" y="1690688"/>
            <a:ext cx="6096000" cy="4016484"/>
          </a:xfrm>
          <a:prstGeom prst="rect">
            <a:avLst/>
          </a:prstGeom>
        </p:spPr>
        <p:txBody>
          <a:bodyPr>
            <a:spAutoFit/>
          </a:bodyPr>
          <a:lstStyle/>
          <a:p>
            <a:pPr marL="285750" marR="0" lvl="0" indent="-285750" algn="just" defTabSz="914400" rtl="0" eaLnBrk="1" fontAlgn="auto" latinLnBrk="0" hangingPunct="1">
              <a:lnSpc>
                <a:spcPct val="100000"/>
              </a:lnSpc>
              <a:spcBef>
                <a:spcPts val="60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smtClean="0">
                <a:ln>
                  <a:noFill/>
                </a:ln>
                <a:solidFill>
                  <a:srgbClr val="24292F"/>
                </a:solidFill>
                <a:effectLst/>
                <a:uLnTx/>
                <a:uFillTx/>
                <a:latin typeface="Consolas" panose="020B0609020204030204" pitchFamily="49" charset="0"/>
                <a:ea typeface="+mn-ea"/>
                <a:cs typeface="+mn-cs"/>
              </a:rPr>
              <a:t>The model's decision function is represented by the blue/pink background, and is clearly nonlinear. </a:t>
            </a:r>
          </a:p>
          <a:p>
            <a:pPr marL="285750" marR="0" lvl="0" indent="-285750" algn="just" defTabSz="914400" rtl="0" eaLnBrk="1" fontAlgn="auto" latinLnBrk="0" hangingPunct="1">
              <a:lnSpc>
                <a:spcPct val="100000"/>
              </a:lnSpc>
              <a:spcBef>
                <a:spcPts val="60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smtClean="0">
                <a:ln>
                  <a:noFill/>
                </a:ln>
                <a:solidFill>
                  <a:srgbClr val="24292F"/>
                </a:solidFill>
                <a:effectLst/>
                <a:uLnTx/>
                <a:uFillTx/>
                <a:latin typeface="Consolas" panose="020B0609020204030204" pitchFamily="49" charset="0"/>
                <a:ea typeface="+mn-ea"/>
                <a:cs typeface="+mn-cs"/>
              </a:rPr>
              <a:t>The bright red cross is the instance being explained (let's call it X). </a:t>
            </a:r>
          </a:p>
          <a:p>
            <a:pPr marL="285750" marR="0" lvl="0" indent="-285750" algn="just" defTabSz="914400" rtl="0" eaLnBrk="1" fontAlgn="auto" latinLnBrk="0" hangingPunct="1">
              <a:lnSpc>
                <a:spcPct val="100000"/>
              </a:lnSpc>
              <a:spcBef>
                <a:spcPts val="60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smtClean="0">
                <a:ln>
                  <a:noFill/>
                </a:ln>
                <a:solidFill>
                  <a:srgbClr val="24292F"/>
                </a:solidFill>
                <a:effectLst/>
                <a:uLnTx/>
                <a:uFillTx/>
                <a:latin typeface="Consolas" panose="020B0609020204030204" pitchFamily="49" charset="0"/>
                <a:ea typeface="+mn-ea"/>
                <a:cs typeface="+mn-cs"/>
              </a:rPr>
              <a:t>We sample instances around X, and weight them according to their proximity to X (weight here is indicated by size). </a:t>
            </a:r>
          </a:p>
          <a:p>
            <a:pPr marL="285750" marR="0" lvl="0" indent="-285750" algn="just" defTabSz="914400" rtl="0" eaLnBrk="1" fontAlgn="auto" latinLnBrk="0" hangingPunct="1">
              <a:lnSpc>
                <a:spcPct val="100000"/>
              </a:lnSpc>
              <a:spcBef>
                <a:spcPts val="60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smtClean="0">
                <a:ln>
                  <a:noFill/>
                </a:ln>
                <a:solidFill>
                  <a:srgbClr val="24292F"/>
                </a:solidFill>
                <a:effectLst/>
                <a:uLnTx/>
                <a:uFillTx/>
                <a:latin typeface="Consolas" panose="020B0609020204030204" pitchFamily="49" charset="0"/>
                <a:ea typeface="+mn-ea"/>
                <a:cs typeface="+mn-cs"/>
              </a:rPr>
              <a:t>We then learn a linear model (dashed line) that approximates the model well in the vicinity of X, but not necessarily globally. </a:t>
            </a:r>
            <a:endParaRPr kumimoji="0" 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9839605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3177"/>
            <a:ext cx="10515600" cy="1325563"/>
          </a:xfrm>
        </p:spPr>
        <p:txBody>
          <a:bodyPr/>
          <a:lstStyle/>
          <a:p>
            <a:pPr algn="ctr"/>
            <a:r>
              <a:rPr lang="en-US" dirty="0" smtClean="0"/>
              <a:t>Partial Dependence Plot</a:t>
            </a:r>
            <a:endParaRPr lang="en-US" dirty="0"/>
          </a:p>
        </p:txBody>
      </p:sp>
      <p:sp>
        <p:nvSpPr>
          <p:cNvPr id="3" name="Rectangle 2"/>
          <p:cNvSpPr/>
          <p:nvPr/>
        </p:nvSpPr>
        <p:spPr>
          <a:xfrm>
            <a:off x="514643" y="1879556"/>
            <a:ext cx="3801134" cy="4555093"/>
          </a:xfrm>
          <a:prstGeom prst="rect">
            <a:avLst/>
          </a:prstGeom>
        </p:spPr>
        <p:txBody>
          <a:bodyPr wrap="square">
            <a:spAutoFit/>
          </a:bodyPr>
          <a:lstStyle/>
          <a:p>
            <a:pPr marL="285750" marR="0" lvl="0" indent="-285750" algn="just" defTabSz="914400" rtl="0" eaLnBrk="1" fontAlgn="auto" latinLnBrk="0" hangingPunct="1">
              <a:lnSpc>
                <a:spcPct val="100000"/>
              </a:lnSpc>
              <a:spcBef>
                <a:spcPts val="60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mn-cs"/>
              </a:rPr>
              <a:t>PDP gets a a global visual representation of how one or two features influence the predicted outcome of the model, with other features held constant.</a:t>
            </a:r>
          </a:p>
          <a:p>
            <a:pPr marL="285750" marR="0" lvl="0" indent="-285750" algn="just" defTabSz="914400" rtl="0" eaLnBrk="1" fontAlgn="auto" latinLnBrk="0" hangingPunct="1">
              <a:lnSpc>
                <a:spcPct val="100000"/>
              </a:lnSpc>
              <a:spcBef>
                <a:spcPts val="60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mn-cs"/>
              </a:rPr>
              <a:t>PDP tells if the relationship between the target and chosen feature is linear or complex. </a:t>
            </a:r>
          </a:p>
          <a:p>
            <a:pPr marL="285750" marR="0" lvl="0" indent="-285750" algn="just" defTabSz="914400" rtl="0" eaLnBrk="1" fontAlgn="auto" latinLnBrk="0" hangingPunct="1">
              <a:lnSpc>
                <a:spcPct val="100000"/>
              </a:lnSpc>
              <a:spcBef>
                <a:spcPts val="60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mn-cs"/>
              </a:rPr>
              <a:t>PDP is also model-agnostic.</a:t>
            </a:r>
            <a:endParaRPr kumimoji="0" 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pic>
        <p:nvPicPr>
          <p:cNvPr id="4" name="Picture 3"/>
          <p:cNvPicPr>
            <a:picLocks noChangeAspect="1"/>
          </p:cNvPicPr>
          <p:nvPr/>
        </p:nvPicPr>
        <p:blipFill>
          <a:blip r:embed="rId3"/>
          <a:stretch>
            <a:fillRect/>
          </a:stretch>
        </p:blipFill>
        <p:spPr>
          <a:xfrm>
            <a:off x="4315777" y="1334637"/>
            <a:ext cx="7477125" cy="3829050"/>
          </a:xfrm>
          <a:prstGeom prst="rect">
            <a:avLst/>
          </a:prstGeom>
        </p:spPr>
      </p:pic>
    </p:spTree>
    <p:extLst>
      <p:ext uri="{BB962C8B-B14F-4D97-AF65-F5344CB8AC3E}">
        <p14:creationId xmlns:p14="http://schemas.microsoft.com/office/powerpoint/2010/main" val="19674701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3375"/>
            <a:ext cx="10515600" cy="1325563"/>
          </a:xfrm>
        </p:spPr>
        <p:txBody>
          <a:bodyPr/>
          <a:lstStyle/>
          <a:p>
            <a:r>
              <a:rPr lang="en-US" dirty="0" smtClean="0"/>
              <a:t>Explainable AI - Summary</a:t>
            </a:r>
            <a:endParaRPr lang="en-US" dirty="0"/>
          </a:p>
        </p:txBody>
      </p:sp>
      <p:sp>
        <p:nvSpPr>
          <p:cNvPr id="3" name="Rounded Rectangle 2"/>
          <p:cNvSpPr/>
          <p:nvPr/>
        </p:nvSpPr>
        <p:spPr>
          <a:xfrm>
            <a:off x="8132298" y="1690688"/>
            <a:ext cx="3221502" cy="25884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smtClean="0">
                <a:ln>
                  <a:noFill/>
                </a:ln>
                <a:solidFill>
                  <a:prstClr val="white"/>
                </a:solidFill>
                <a:effectLst/>
                <a:uLnTx/>
                <a:uFillTx/>
                <a:latin typeface="Calibri" panose="020F0502020204030204"/>
                <a:ea typeface="+mn-ea"/>
                <a:cs typeface="+mn-cs"/>
              </a:rPr>
              <a:t>75%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Of businesses say it is important for them to be able to trust AI’s analysis and recommendations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p:cNvSpPr/>
          <p:nvPr/>
        </p:nvSpPr>
        <p:spPr>
          <a:xfrm>
            <a:off x="600222" y="1498938"/>
            <a:ext cx="7333956" cy="4462760"/>
          </a:xfrm>
          <a:prstGeom prst="rect">
            <a:avLst/>
          </a:prstGeom>
        </p:spPr>
        <p:txBody>
          <a:bodyPr wrap="square">
            <a:spAutoFit/>
          </a:bodyPr>
          <a:lstStyle/>
          <a:p>
            <a:pPr marL="342900" marR="0" lvl="0" indent="-342900" algn="l" defTabSz="91440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kumimoji="0" lang="en-US" sz="2400" b="0"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mn-cs"/>
              </a:rPr>
              <a:t>For a safe, reliable inclusion of AI, a seamless blend of human and artificial intelligence is needed. </a:t>
            </a:r>
          </a:p>
          <a:p>
            <a:pPr marL="342900" marR="0" lvl="0" indent="-342900" algn="l" defTabSz="91440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kumimoji="0" lang="en-US" sz="2400" b="0"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mn-cs"/>
              </a:rPr>
              <a:t>Human intervention should also be considered for techniques that allow practitioners to easily evaluate the quality of decision rules in use, and reduce false positives.</a:t>
            </a:r>
          </a:p>
          <a:p>
            <a:pPr marL="342900" marR="0" lvl="0" indent="-342900" algn="l" defTabSz="91440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kumimoji="0" lang="en-US" sz="2400" b="0"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mn-cs"/>
              </a:rPr>
              <a:t>Make XAI as a core competency as part of Machine learning problem design</a:t>
            </a:r>
            <a:br>
              <a:rPr kumimoji="0" lang="en-US" sz="2400" b="0"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mn-cs"/>
              </a:rPr>
            </a:br>
            <a:endParaRPr kumimoji="0" lang="en-US" sz="2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432043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F6A0-C303-15C9-8031-C849C4957DD8}"/>
              </a:ext>
            </a:extLst>
          </p:cNvPr>
          <p:cNvSpPr>
            <a:spLocks noGrp="1"/>
          </p:cNvSpPr>
          <p:nvPr>
            <p:ph type="title"/>
          </p:nvPr>
        </p:nvSpPr>
        <p:spPr>
          <a:xfrm>
            <a:off x="838200" y="-135100"/>
            <a:ext cx="10515600" cy="1325563"/>
          </a:xfrm>
        </p:spPr>
        <p:txBody>
          <a:bodyPr/>
          <a:lstStyle/>
          <a:p>
            <a:pPr algn="ctr"/>
            <a:r>
              <a:rPr lang="en-US" dirty="0">
                <a:cs typeface="Calibri Light"/>
              </a:rPr>
              <a:t>Know the Presenter</a:t>
            </a:r>
          </a:p>
        </p:txBody>
      </p:sp>
      <p:pic>
        <p:nvPicPr>
          <p:cNvPr id="7" name="Picture 7">
            <a:extLst>
              <a:ext uri="{FF2B5EF4-FFF2-40B4-BE49-F238E27FC236}">
                <a16:creationId xmlns:a16="http://schemas.microsoft.com/office/drawing/2014/main" id="{7BFC3704-B4C6-3E31-0E6C-50D51A99B9AD}"/>
              </a:ext>
            </a:extLst>
          </p:cNvPr>
          <p:cNvPicPr>
            <a:picLocks noGrp="1" noChangeAspect="1"/>
          </p:cNvPicPr>
          <p:nvPr>
            <p:ph idx="1"/>
          </p:nvPr>
        </p:nvPicPr>
        <p:blipFill>
          <a:blip r:embed="rId2"/>
          <a:stretch>
            <a:fillRect/>
          </a:stretch>
        </p:blipFill>
        <p:spPr>
          <a:xfrm>
            <a:off x="1308099" y="1423926"/>
            <a:ext cx="2743200" cy="1651872"/>
          </a:xfrm>
        </p:spPr>
      </p:pic>
      <p:pic>
        <p:nvPicPr>
          <p:cNvPr id="8" name="Picture 8">
            <a:extLst>
              <a:ext uri="{FF2B5EF4-FFF2-40B4-BE49-F238E27FC236}">
                <a16:creationId xmlns:a16="http://schemas.microsoft.com/office/drawing/2014/main" id="{658720A3-CAEF-D0E1-9C21-472124E6B2C3}"/>
              </a:ext>
            </a:extLst>
          </p:cNvPr>
          <p:cNvPicPr>
            <a:picLocks noChangeAspect="1"/>
          </p:cNvPicPr>
          <p:nvPr/>
        </p:nvPicPr>
        <p:blipFill>
          <a:blip r:embed="rId3"/>
          <a:stretch>
            <a:fillRect/>
          </a:stretch>
        </p:blipFill>
        <p:spPr>
          <a:xfrm>
            <a:off x="8726772" y="1106862"/>
            <a:ext cx="2273657" cy="228600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4441" y="1149094"/>
            <a:ext cx="3971830" cy="2286000"/>
          </a:xfrm>
          <a:prstGeom prst="rect">
            <a:avLst/>
          </a:prstGeom>
        </p:spPr>
      </p:pic>
      <p:pic>
        <p:nvPicPr>
          <p:cNvPr id="5" name="Picture 4"/>
          <p:cNvPicPr>
            <a:picLocks noChangeAspect="1"/>
          </p:cNvPicPr>
          <p:nvPr/>
        </p:nvPicPr>
        <p:blipFill>
          <a:blip r:embed="rId5"/>
          <a:stretch>
            <a:fillRect/>
          </a:stretch>
        </p:blipFill>
        <p:spPr>
          <a:xfrm>
            <a:off x="6950438" y="3771357"/>
            <a:ext cx="2568804" cy="2286000"/>
          </a:xfrm>
          <a:prstGeom prst="rect">
            <a:avLst/>
          </a:prstGeom>
        </p:spPr>
      </p:pic>
      <p:pic>
        <p:nvPicPr>
          <p:cNvPr id="4" name="Picture 3"/>
          <p:cNvPicPr>
            <a:picLocks noChangeAspect="1"/>
          </p:cNvPicPr>
          <p:nvPr/>
        </p:nvPicPr>
        <p:blipFill>
          <a:blip r:embed="rId6"/>
          <a:stretch>
            <a:fillRect/>
          </a:stretch>
        </p:blipFill>
        <p:spPr>
          <a:xfrm>
            <a:off x="3097986" y="3771357"/>
            <a:ext cx="2658237" cy="2286000"/>
          </a:xfrm>
          <a:prstGeom prst="rect">
            <a:avLst/>
          </a:prstGeom>
        </p:spPr>
      </p:pic>
    </p:spTree>
    <p:extLst>
      <p:ext uri="{BB962C8B-B14F-4D97-AF65-F5344CB8AC3E}">
        <p14:creationId xmlns:p14="http://schemas.microsoft.com/office/powerpoint/2010/main" val="62226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1B2258F-86CA-4D4D-8270-BC05FCDEBF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3" descr="Aesthetic liquid watercolor and ink">
            <a:extLst>
              <a:ext uri="{FF2B5EF4-FFF2-40B4-BE49-F238E27FC236}">
                <a16:creationId xmlns:a16="http://schemas.microsoft.com/office/drawing/2014/main" id="{C087292E-3631-26D2-625C-40AC781C544E}"/>
              </a:ext>
            </a:extLst>
          </p:cNvPr>
          <p:cNvPicPr>
            <a:picLocks noChangeAspect="1"/>
          </p:cNvPicPr>
          <p:nvPr/>
        </p:nvPicPr>
        <p:blipFill rotWithShape="1">
          <a:blip r:embed="rId2">
            <a:alphaModFix amt="50000"/>
          </a:blip>
          <a:srcRect t="2697" b="5839"/>
          <a:stretch/>
        </p:blipFill>
        <p:spPr>
          <a:xfrm>
            <a:off x="20" y="1"/>
            <a:ext cx="12191980" cy="6857999"/>
          </a:xfrm>
          <a:prstGeom prst="rect">
            <a:avLst/>
          </a:prstGeom>
        </p:spPr>
      </p:pic>
      <p:sp>
        <p:nvSpPr>
          <p:cNvPr id="2" name="Title 1"/>
          <p:cNvSpPr>
            <a:spLocks noGrp="1"/>
          </p:cNvSpPr>
          <p:nvPr>
            <p:ph type="title"/>
          </p:nvPr>
        </p:nvSpPr>
        <p:spPr>
          <a:xfrm>
            <a:off x="1394604" y="1582437"/>
            <a:ext cx="9144000" cy="2900518"/>
          </a:xfrm>
        </p:spPr>
        <p:txBody>
          <a:bodyPr vert="horz" lIns="91440" tIns="45720" rIns="91440" bIns="45720" rtlCol="0" anchor="b">
            <a:normAutofit/>
          </a:bodyPr>
          <a:lstStyle/>
          <a:p>
            <a:pPr algn="ctr"/>
            <a:r>
              <a:rPr lang="en-US" sz="6000" dirty="0" smtClean="0">
                <a:solidFill>
                  <a:srgbClr val="FFFFFF"/>
                </a:solidFill>
                <a:ea typeface="Calibri Light"/>
                <a:cs typeface="Calibri Light"/>
              </a:rPr>
              <a:t>Why Machine Learning?</a:t>
            </a:r>
            <a:endParaRPr lang="en-US" sz="6000" dirty="0">
              <a:solidFill>
                <a:srgbClr val="FFFFFF"/>
              </a:solidFill>
              <a:ea typeface="Calibri Light"/>
              <a:cs typeface="Calibri Light"/>
            </a:endParaRPr>
          </a:p>
        </p:txBody>
      </p:sp>
      <p:sp>
        <p:nvSpPr>
          <p:cNvPr id="3" name="Title 1">
            <a:extLst>
              <a:ext uri="{FF2B5EF4-FFF2-40B4-BE49-F238E27FC236}">
                <a16:creationId xmlns:a16="http://schemas.microsoft.com/office/drawing/2014/main" id="{B0EADA90-0EAD-A598-6853-44F9A4C8A1BE}"/>
              </a:ext>
            </a:extLst>
          </p:cNvPr>
          <p:cNvSpPr txBox="1">
            <a:spLocks/>
          </p:cNvSpPr>
          <p:nvPr/>
        </p:nvSpPr>
        <p:spPr>
          <a:xfrm>
            <a:off x="1388853" y="771554"/>
            <a:ext cx="9144000" cy="108897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Calibri Light" panose="020F0302020204030204"/>
                <a:ea typeface="+mj-ea"/>
                <a:cs typeface="+mj-cs"/>
              </a:rPr>
              <a:t>Section  - </a:t>
            </a:r>
            <a:r>
              <a:rPr kumimoji="0" lang="en-US" sz="4000" b="0" i="0" u="none" strike="noStrike" kern="1200" cap="none" spc="0" normalizeH="0" baseline="0" noProof="0" dirty="0" smtClean="0">
                <a:ln>
                  <a:noFill/>
                </a:ln>
                <a:solidFill>
                  <a:srgbClr val="FFFFFF"/>
                </a:solidFill>
                <a:effectLst/>
                <a:uLnTx/>
                <a:uFillTx/>
                <a:latin typeface="Calibri Light" panose="020F0302020204030204"/>
                <a:ea typeface="+mj-ea"/>
                <a:cs typeface="+mj-cs"/>
              </a:rPr>
              <a:t>1</a:t>
            </a:r>
            <a:endParaRPr kumimoji="0" lang="en-US" sz="4000" b="0" i="0" u="none" strike="noStrike" kern="1200" cap="none" spc="0" normalizeH="0" baseline="0" noProof="0" dirty="0">
              <a:ln>
                <a:noFill/>
              </a:ln>
              <a:solidFill>
                <a:srgbClr val="FFFFFF"/>
              </a:solidFill>
              <a:effectLst/>
              <a:uLnTx/>
              <a:uFillTx/>
              <a:latin typeface="Calibri Light" panose="020F0302020204030204"/>
              <a:ea typeface="Calibri Light"/>
              <a:cs typeface="Calibri Light"/>
            </a:endParaRPr>
          </a:p>
        </p:txBody>
      </p:sp>
    </p:spTree>
    <p:extLst>
      <p:ext uri="{BB962C8B-B14F-4D97-AF65-F5344CB8AC3E}">
        <p14:creationId xmlns:p14="http://schemas.microsoft.com/office/powerpoint/2010/main" val="41512566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Chart, bar chart, histogram&#10;&#10;Description automatically generated">
            <a:extLst>
              <a:ext uri="{FF2B5EF4-FFF2-40B4-BE49-F238E27FC236}">
                <a16:creationId xmlns:a16="http://schemas.microsoft.com/office/drawing/2014/main" id="{46E6D6BB-7929-717C-057F-472CDF62CE61}"/>
              </a:ext>
            </a:extLst>
          </p:cNvPr>
          <p:cNvPicPr>
            <a:picLocks noChangeAspect="1"/>
          </p:cNvPicPr>
          <p:nvPr/>
        </p:nvPicPr>
        <p:blipFill>
          <a:blip r:embed="rId2"/>
          <a:stretch>
            <a:fillRect/>
          </a:stretch>
        </p:blipFill>
        <p:spPr>
          <a:xfrm>
            <a:off x="540589" y="-616396"/>
            <a:ext cx="11125198" cy="7400682"/>
          </a:xfrm>
          <a:prstGeom prst="rect">
            <a:avLst/>
          </a:prstGeom>
        </p:spPr>
      </p:pic>
      <p:sp>
        <p:nvSpPr>
          <p:cNvPr id="2" name="Title 1">
            <a:extLst>
              <a:ext uri="{FF2B5EF4-FFF2-40B4-BE49-F238E27FC236}">
                <a16:creationId xmlns:a16="http://schemas.microsoft.com/office/drawing/2014/main" id="{989029A7-7F90-F339-C48A-CEF77FBAD4DE}"/>
              </a:ext>
            </a:extLst>
          </p:cNvPr>
          <p:cNvSpPr>
            <a:spLocks noGrp="1"/>
          </p:cNvSpPr>
          <p:nvPr>
            <p:ph type="title"/>
          </p:nvPr>
        </p:nvSpPr>
        <p:spPr/>
        <p:txBody>
          <a:bodyPr/>
          <a:lstStyle/>
          <a:p>
            <a:pPr algn="ctr"/>
            <a:r>
              <a:rPr lang="en-US">
                <a:latin typeface="Consolas"/>
                <a:ea typeface="Calibri Light"/>
                <a:cs typeface="Calibri Light"/>
              </a:rPr>
              <a:t>Growth of Data</a:t>
            </a:r>
            <a:endParaRPr lang="en-US" dirty="0">
              <a:latin typeface="Consolas"/>
              <a:ea typeface="Calibri Light"/>
              <a:cs typeface="Calibri Light"/>
            </a:endParaRPr>
          </a:p>
        </p:txBody>
      </p:sp>
    </p:spTree>
    <p:extLst>
      <p:ext uri="{BB962C8B-B14F-4D97-AF65-F5344CB8AC3E}">
        <p14:creationId xmlns:p14="http://schemas.microsoft.com/office/powerpoint/2010/main" val="1204177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Global Data Science Market</a:t>
            </a:r>
            <a:endParaRPr lang="en-US" dirty="0"/>
          </a:p>
        </p:txBody>
      </p:sp>
      <p:sp>
        <p:nvSpPr>
          <p:cNvPr id="3" name="Rounded Rectangle 2"/>
          <p:cNvSpPr/>
          <p:nvPr/>
        </p:nvSpPr>
        <p:spPr>
          <a:xfrm>
            <a:off x="1674056" y="1690688"/>
            <a:ext cx="4304714" cy="226489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prstClr val="white"/>
                </a:solidFill>
                <a:effectLst/>
                <a:uLnTx/>
                <a:uFillTx/>
                <a:latin typeface="Calibri" panose="020F0502020204030204"/>
                <a:ea typeface="+mn-ea"/>
                <a:cs typeface="+mn-cs"/>
              </a:rPr>
              <a:t>$136.6</a:t>
            </a: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rPr>
              <a:t>b</a:t>
            </a:r>
            <a:r>
              <a:rPr kumimoji="0" lang="en-US" sz="4800" b="0" i="0" u="none" strike="noStrike" kern="1200" cap="none" spc="0" normalizeH="0" baseline="0" noProof="0" dirty="0" smtClean="0">
                <a:ln>
                  <a:noFill/>
                </a:ln>
                <a:solidFill>
                  <a:prstClr val="white"/>
                </a:solidFill>
                <a:effectLst/>
                <a:uLnTx/>
                <a:uFillTx/>
                <a:latin typeface="Calibri" panose="020F0502020204030204"/>
                <a:ea typeface="+mn-ea"/>
                <a:cs typeface="+mn-cs"/>
              </a:rPr>
              <a:t>illion</a:t>
            </a: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en-US" sz="2000" b="0" i="0" u="none" strike="noStrike" kern="1200" cap="none" spc="0" normalizeH="0" baseline="0" noProof="0" dirty="0" smtClean="0">
                <a:ln>
                  <a:noFill/>
                </a:ln>
                <a:solidFill>
                  <a:prstClr val="white"/>
                </a:solidFill>
                <a:effectLst/>
                <a:uLnTx/>
                <a:uFillTx/>
                <a:latin typeface="Calibri" panose="020F0502020204030204"/>
                <a:ea typeface="+mn-ea"/>
                <a:cs typeface="+mn-cs"/>
              </a:rPr>
              <a:t>Current worth of AI market (2022)</a:t>
            </a:r>
          </a:p>
        </p:txBody>
      </p:sp>
      <p:sp>
        <p:nvSpPr>
          <p:cNvPr id="4" name="Rounded Rectangle 3"/>
          <p:cNvSpPr/>
          <p:nvPr/>
        </p:nvSpPr>
        <p:spPr>
          <a:xfrm>
            <a:off x="6243711" y="1690687"/>
            <a:ext cx="4304714" cy="2264899"/>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prstClr val="white"/>
                </a:solidFill>
                <a:effectLst/>
                <a:uLnTx/>
                <a:uFillTx/>
                <a:latin typeface="Calibri" panose="020F0502020204030204"/>
                <a:ea typeface="+mn-ea"/>
                <a:cs typeface="+mn-cs"/>
              </a:rPr>
              <a:t>1300%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Calibri" panose="020F0502020204030204"/>
                <a:ea typeface="+mn-ea"/>
                <a:cs typeface="+mn-cs"/>
              </a:rPr>
              <a:t>Expected increase in total worth by end of 2030</a:t>
            </a:r>
          </a:p>
        </p:txBody>
      </p:sp>
      <p:sp>
        <p:nvSpPr>
          <p:cNvPr id="5" name="Rounded Rectangle 4"/>
          <p:cNvSpPr/>
          <p:nvPr/>
        </p:nvSpPr>
        <p:spPr>
          <a:xfrm>
            <a:off x="3826413" y="4093698"/>
            <a:ext cx="4304714" cy="2264899"/>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prstClr val="white"/>
                </a:solidFill>
                <a:effectLst/>
                <a:uLnTx/>
                <a:uFillTx/>
                <a:latin typeface="Calibri" panose="020F0502020204030204"/>
                <a:ea typeface="+mn-ea"/>
                <a:cs typeface="+mn-cs"/>
              </a:rPr>
              <a:t>97 million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Calibri" panose="020F0502020204030204"/>
                <a:ea typeface="+mn-ea"/>
                <a:cs typeface="+mn-cs"/>
              </a:rPr>
              <a:t>No. of people estimated to be working in AI space by 2025</a:t>
            </a:r>
          </a:p>
        </p:txBody>
      </p:sp>
    </p:spTree>
    <p:extLst>
      <p:ext uri="{BB962C8B-B14F-4D97-AF65-F5344CB8AC3E}">
        <p14:creationId xmlns:p14="http://schemas.microsoft.com/office/powerpoint/2010/main" val="3995154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1B2258F-86CA-4D4D-8270-BC05FCDEBF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3" descr="Aesthetic liquid watercolor and ink">
            <a:extLst>
              <a:ext uri="{FF2B5EF4-FFF2-40B4-BE49-F238E27FC236}">
                <a16:creationId xmlns:a16="http://schemas.microsoft.com/office/drawing/2014/main" id="{C087292E-3631-26D2-625C-40AC781C544E}"/>
              </a:ext>
            </a:extLst>
          </p:cNvPr>
          <p:cNvPicPr>
            <a:picLocks noChangeAspect="1"/>
          </p:cNvPicPr>
          <p:nvPr/>
        </p:nvPicPr>
        <p:blipFill rotWithShape="1">
          <a:blip r:embed="rId2">
            <a:alphaModFix amt="50000"/>
          </a:blip>
          <a:srcRect t="2697" b="5839"/>
          <a:stretch/>
        </p:blipFill>
        <p:spPr>
          <a:xfrm>
            <a:off x="20" y="1"/>
            <a:ext cx="12191980" cy="6857999"/>
          </a:xfrm>
          <a:prstGeom prst="rect">
            <a:avLst/>
          </a:prstGeom>
        </p:spPr>
      </p:pic>
      <p:sp>
        <p:nvSpPr>
          <p:cNvPr id="2" name="Title 1"/>
          <p:cNvSpPr>
            <a:spLocks noGrp="1"/>
          </p:cNvSpPr>
          <p:nvPr>
            <p:ph type="title"/>
          </p:nvPr>
        </p:nvSpPr>
        <p:spPr>
          <a:xfrm>
            <a:off x="1394604" y="1582437"/>
            <a:ext cx="9144000" cy="2900518"/>
          </a:xfrm>
        </p:spPr>
        <p:txBody>
          <a:bodyPr vert="horz" lIns="91440" tIns="45720" rIns="91440" bIns="45720" rtlCol="0" anchor="b">
            <a:normAutofit/>
          </a:bodyPr>
          <a:lstStyle/>
          <a:p>
            <a:pPr algn="ctr"/>
            <a:r>
              <a:rPr lang="en-US" sz="6000" dirty="0">
                <a:solidFill>
                  <a:srgbClr val="FFFFFF"/>
                </a:solidFill>
                <a:ea typeface="Calibri Light"/>
                <a:cs typeface="Calibri Light"/>
              </a:rPr>
              <a:t>What is Artificial Intelligence?</a:t>
            </a:r>
          </a:p>
        </p:txBody>
      </p:sp>
      <p:sp>
        <p:nvSpPr>
          <p:cNvPr id="3" name="Title 1">
            <a:extLst>
              <a:ext uri="{FF2B5EF4-FFF2-40B4-BE49-F238E27FC236}">
                <a16:creationId xmlns:a16="http://schemas.microsoft.com/office/drawing/2014/main" id="{B0EADA90-0EAD-A598-6853-44F9A4C8A1BE}"/>
              </a:ext>
            </a:extLst>
          </p:cNvPr>
          <p:cNvSpPr txBox="1">
            <a:spLocks/>
          </p:cNvSpPr>
          <p:nvPr/>
        </p:nvSpPr>
        <p:spPr>
          <a:xfrm>
            <a:off x="1388853" y="771554"/>
            <a:ext cx="9144000" cy="108897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Calibri Light" panose="020F0302020204030204"/>
                <a:ea typeface="+mj-ea"/>
                <a:cs typeface="+mj-cs"/>
              </a:rPr>
              <a:t>Section  - </a:t>
            </a:r>
            <a:r>
              <a:rPr kumimoji="0" lang="en-US" sz="4000" b="0" i="0" u="none" strike="noStrike" kern="1200" cap="none" spc="0" normalizeH="0" baseline="0" noProof="0" dirty="0" smtClean="0">
                <a:ln>
                  <a:noFill/>
                </a:ln>
                <a:solidFill>
                  <a:srgbClr val="FFFFFF"/>
                </a:solidFill>
                <a:effectLst/>
                <a:uLnTx/>
                <a:uFillTx/>
                <a:latin typeface="Calibri Light" panose="020F0302020204030204"/>
                <a:ea typeface="+mj-ea"/>
                <a:cs typeface="+mj-cs"/>
              </a:rPr>
              <a:t>1.1</a:t>
            </a:r>
            <a:endParaRPr kumimoji="0" lang="en-US" sz="4000" b="0" i="0" u="none" strike="noStrike" kern="1200" cap="none" spc="0" normalizeH="0" baseline="0" noProof="0" dirty="0">
              <a:ln>
                <a:noFill/>
              </a:ln>
              <a:solidFill>
                <a:srgbClr val="FFFFFF"/>
              </a:solidFill>
              <a:effectLst/>
              <a:uLnTx/>
              <a:uFillTx/>
              <a:latin typeface="Calibri Light" panose="020F0302020204030204"/>
              <a:ea typeface="Calibri Light"/>
              <a:cs typeface="Calibri Light"/>
            </a:endParaRPr>
          </a:p>
        </p:txBody>
      </p:sp>
    </p:spTree>
    <p:extLst>
      <p:ext uri="{BB962C8B-B14F-4D97-AF65-F5344CB8AC3E}">
        <p14:creationId xmlns:p14="http://schemas.microsoft.com/office/powerpoint/2010/main" val="23272975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B629-CAAF-2161-0625-C2AF39EE464B}"/>
              </a:ext>
            </a:extLst>
          </p:cNvPr>
          <p:cNvSpPr>
            <a:spLocks noGrp="1"/>
          </p:cNvSpPr>
          <p:nvPr>
            <p:ph type="title"/>
          </p:nvPr>
        </p:nvSpPr>
        <p:spPr>
          <a:xfrm>
            <a:off x="838200" y="5691"/>
            <a:ext cx="10515600" cy="1325563"/>
          </a:xfrm>
        </p:spPr>
        <p:txBody>
          <a:bodyPr/>
          <a:lstStyle/>
          <a:p>
            <a:pPr algn="ctr"/>
            <a:r>
              <a:rPr lang="en-US" dirty="0">
                <a:latin typeface="Corbel"/>
                <a:cs typeface="Calibri Light"/>
              </a:rPr>
              <a:t>The Big Picture</a:t>
            </a:r>
            <a:endParaRPr lang="en-US" dirty="0"/>
          </a:p>
        </p:txBody>
      </p:sp>
      <p:sp>
        <p:nvSpPr>
          <p:cNvPr id="3" name="Oval 2">
            <a:extLst>
              <a:ext uri="{FF2B5EF4-FFF2-40B4-BE49-F238E27FC236}">
                <a16:creationId xmlns:a16="http://schemas.microsoft.com/office/drawing/2014/main" id="{1835913A-ED83-8518-1BB8-170FA321AC5E}"/>
              </a:ext>
            </a:extLst>
          </p:cNvPr>
          <p:cNvSpPr/>
          <p:nvPr/>
        </p:nvSpPr>
        <p:spPr>
          <a:xfrm>
            <a:off x="477330" y="901461"/>
            <a:ext cx="5621543" cy="562154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Oval 3">
            <a:extLst>
              <a:ext uri="{FF2B5EF4-FFF2-40B4-BE49-F238E27FC236}">
                <a16:creationId xmlns:a16="http://schemas.microsoft.com/office/drawing/2014/main" id="{B4969363-FD61-7A5F-6E31-5018E1FE7EDD}"/>
              </a:ext>
            </a:extLst>
          </p:cNvPr>
          <p:cNvSpPr/>
          <p:nvPr/>
        </p:nvSpPr>
        <p:spPr>
          <a:xfrm>
            <a:off x="1109034" y="2137015"/>
            <a:ext cx="4284451" cy="42413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1AC062B6-B951-86B8-44E9-0FAA98E78473}"/>
              </a:ext>
            </a:extLst>
          </p:cNvPr>
          <p:cNvSpPr/>
          <p:nvPr/>
        </p:nvSpPr>
        <p:spPr>
          <a:xfrm>
            <a:off x="1914165" y="3531617"/>
            <a:ext cx="2746075" cy="27460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10E314F5-6FB5-1999-1E4F-48CC2539C89B}"/>
              </a:ext>
            </a:extLst>
          </p:cNvPr>
          <p:cNvSpPr txBox="1"/>
          <p:nvPr/>
        </p:nvSpPr>
        <p:spPr>
          <a:xfrm>
            <a:off x="1414912" y="1055478"/>
            <a:ext cx="397965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Artificial</a:t>
            </a: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Intelligence</a:t>
            </a: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Calibri"/>
            </a:endParaRPr>
          </a:p>
        </p:txBody>
      </p:sp>
      <p:sp>
        <p:nvSpPr>
          <p:cNvPr id="9" name="TextBox 8">
            <a:extLst>
              <a:ext uri="{FF2B5EF4-FFF2-40B4-BE49-F238E27FC236}">
                <a16:creationId xmlns:a16="http://schemas.microsoft.com/office/drawing/2014/main" id="{2B916AEB-E582-3051-24A0-D9717482F5C6}"/>
              </a:ext>
            </a:extLst>
          </p:cNvPr>
          <p:cNvSpPr txBox="1"/>
          <p:nvPr/>
        </p:nvSpPr>
        <p:spPr>
          <a:xfrm>
            <a:off x="1299892" y="2450081"/>
            <a:ext cx="3979652" cy="1077218"/>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Calibri"/>
              </a:rPr>
              <a:t>Machine</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Calibri"/>
              </a:rPr>
              <a:t>Learning</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
        <p:nvSpPr>
          <p:cNvPr id="10" name="TextBox 9">
            <a:extLst>
              <a:ext uri="{FF2B5EF4-FFF2-40B4-BE49-F238E27FC236}">
                <a16:creationId xmlns:a16="http://schemas.microsoft.com/office/drawing/2014/main" id="{94C47E54-F4AA-09E3-2510-603F5724C036}"/>
              </a:ext>
            </a:extLst>
          </p:cNvPr>
          <p:cNvSpPr txBox="1"/>
          <p:nvPr/>
        </p:nvSpPr>
        <p:spPr>
          <a:xfrm>
            <a:off x="1357402" y="4462912"/>
            <a:ext cx="397965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Calibri"/>
              </a:rPr>
              <a:t>Deep </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Calibri"/>
              </a:rPr>
              <a:t>Learning</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
        <p:nvSpPr>
          <p:cNvPr id="7" name="Rectangle: Rounded Corners 6">
            <a:extLst>
              <a:ext uri="{FF2B5EF4-FFF2-40B4-BE49-F238E27FC236}">
                <a16:creationId xmlns:a16="http://schemas.microsoft.com/office/drawing/2014/main" id="{146A6BE8-A9FA-171E-DF03-58D0150992D3}"/>
              </a:ext>
            </a:extLst>
          </p:cNvPr>
          <p:cNvSpPr/>
          <p:nvPr/>
        </p:nvSpPr>
        <p:spPr>
          <a:xfrm>
            <a:off x="8165621" y="1056017"/>
            <a:ext cx="3536829" cy="13514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a:rPr>
              <a:t>Ability of  machine to imitate human behavior</a:t>
            </a:r>
            <a:endParaRPr kumimoji="0" lang="en-US" sz="2400" b="0" i="0" u="none" strike="noStrike" kern="1200" cap="none" spc="0" normalizeH="0" baseline="0" noProof="0">
              <a:ln>
                <a:noFill/>
              </a:ln>
              <a:solidFill>
                <a:prstClr val="white"/>
              </a:solidFill>
              <a:effectLst/>
              <a:uLnTx/>
              <a:uFillTx/>
              <a:latin typeface="Calibri" panose="020F0502020204030204"/>
              <a:ea typeface="+mn-ea"/>
              <a:cs typeface="Calibri"/>
            </a:endParaRPr>
          </a:p>
        </p:txBody>
      </p:sp>
      <p:sp>
        <p:nvSpPr>
          <p:cNvPr id="11" name="Rectangle: Rounded Corners 10">
            <a:extLst>
              <a:ext uri="{FF2B5EF4-FFF2-40B4-BE49-F238E27FC236}">
                <a16:creationId xmlns:a16="http://schemas.microsoft.com/office/drawing/2014/main" id="{D0010D15-3DD6-95BE-4BE9-0C8F60657779}"/>
              </a:ext>
            </a:extLst>
          </p:cNvPr>
          <p:cNvSpPr/>
          <p:nvPr/>
        </p:nvSpPr>
        <p:spPr>
          <a:xfrm>
            <a:off x="8165620" y="2680659"/>
            <a:ext cx="3536829" cy="1351470"/>
          </a:xfrm>
          <a:prstGeom prst="round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a:rPr>
              <a:t>Subset of AI: Machine learns patterns and makes predictions</a:t>
            </a:r>
          </a:p>
        </p:txBody>
      </p:sp>
      <p:sp>
        <p:nvSpPr>
          <p:cNvPr id="12" name="Rectangle: Rounded Corners 11">
            <a:extLst>
              <a:ext uri="{FF2B5EF4-FFF2-40B4-BE49-F238E27FC236}">
                <a16:creationId xmlns:a16="http://schemas.microsoft.com/office/drawing/2014/main" id="{CBBECD84-1B47-A9DE-CCDD-50A490E55BE8}"/>
              </a:ext>
            </a:extLst>
          </p:cNvPr>
          <p:cNvSpPr/>
          <p:nvPr/>
        </p:nvSpPr>
        <p:spPr>
          <a:xfrm>
            <a:off x="8165619" y="4621602"/>
            <a:ext cx="3536829" cy="1351469"/>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a:rPr>
              <a:t>Subset of ML: Uses complex neural networks to train model</a:t>
            </a:r>
          </a:p>
        </p:txBody>
      </p:sp>
      <p:cxnSp>
        <p:nvCxnSpPr>
          <p:cNvPr id="16" name="Straight Arrow Connector 15">
            <a:extLst>
              <a:ext uri="{FF2B5EF4-FFF2-40B4-BE49-F238E27FC236}">
                <a16:creationId xmlns:a16="http://schemas.microsoft.com/office/drawing/2014/main" id="{83CF98BD-0E92-3A90-0426-8B68F1B6D108}"/>
              </a:ext>
            </a:extLst>
          </p:cNvPr>
          <p:cNvCxnSpPr/>
          <p:nvPr/>
        </p:nvCxnSpPr>
        <p:spPr>
          <a:xfrm flipV="1">
            <a:off x="4266662" y="1723307"/>
            <a:ext cx="3789870" cy="57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8CBD503-DD81-3FB7-F2A0-D113BB078952}"/>
              </a:ext>
            </a:extLst>
          </p:cNvPr>
          <p:cNvCxnSpPr>
            <a:cxnSpLocks/>
          </p:cNvCxnSpPr>
          <p:nvPr/>
        </p:nvCxnSpPr>
        <p:spPr>
          <a:xfrm flipV="1">
            <a:off x="4252284" y="3132288"/>
            <a:ext cx="3703606" cy="201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E4A3F62-6D91-BE85-6019-82EEE5E20E22}"/>
              </a:ext>
            </a:extLst>
          </p:cNvPr>
          <p:cNvCxnSpPr>
            <a:cxnSpLocks/>
          </p:cNvCxnSpPr>
          <p:nvPr/>
        </p:nvCxnSpPr>
        <p:spPr>
          <a:xfrm flipV="1">
            <a:off x="4281038" y="5145118"/>
            <a:ext cx="3689228" cy="201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88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1065</Words>
  <Application>Microsoft Office PowerPoint</Application>
  <PresentationFormat>Widescreen</PresentationFormat>
  <Paragraphs>211</Paragraphs>
  <Slides>38</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Arial</vt:lpstr>
      <vt:lpstr>Calibri</vt:lpstr>
      <vt:lpstr>Calibri Light</vt:lpstr>
      <vt:lpstr>Consolas</vt:lpstr>
      <vt:lpstr>Corbel</vt:lpstr>
      <vt:lpstr>Wingdings</vt:lpstr>
      <vt:lpstr>Office Theme</vt:lpstr>
      <vt:lpstr>1_Office Theme</vt:lpstr>
      <vt:lpstr>Center for AI</vt:lpstr>
      <vt:lpstr>Agenda </vt:lpstr>
      <vt:lpstr>Know the Presenter</vt:lpstr>
      <vt:lpstr>Know the Presenter</vt:lpstr>
      <vt:lpstr>Why Machine Learning?</vt:lpstr>
      <vt:lpstr>Growth of Data</vt:lpstr>
      <vt:lpstr>The Global Data Science Market</vt:lpstr>
      <vt:lpstr>What is Artificial Intelligence?</vt:lpstr>
      <vt:lpstr>The Big Picture</vt:lpstr>
      <vt:lpstr>History of A.I.</vt:lpstr>
      <vt:lpstr>PowerPoint Presentation</vt:lpstr>
      <vt:lpstr>PowerPoint Presentation</vt:lpstr>
      <vt:lpstr>What is Machine Learning</vt:lpstr>
      <vt:lpstr>A machine learning algorithm is an algorithm that learns from data to perform tasks improve the performance overtime without being explicitly programmed</vt:lpstr>
      <vt:lpstr>Machine Learning</vt:lpstr>
      <vt:lpstr>CRISP-DM</vt:lpstr>
      <vt:lpstr>Types of Machine Learning</vt:lpstr>
      <vt:lpstr>PowerPoint Presentation</vt:lpstr>
      <vt:lpstr>PowerPoint Presentation</vt:lpstr>
      <vt:lpstr>PowerPoint Presentation</vt:lpstr>
      <vt:lpstr>PowerPoint Presentation</vt:lpstr>
      <vt:lpstr>PowerPoint Presentation</vt:lpstr>
      <vt:lpstr>Explainable AI</vt:lpstr>
      <vt:lpstr>Why explainable AI?</vt:lpstr>
      <vt:lpstr>Evolution of AI Adoption</vt:lpstr>
      <vt:lpstr>What is XAI?</vt:lpstr>
      <vt:lpstr>Explainable AI</vt:lpstr>
      <vt:lpstr>Which one would you prefer?</vt:lpstr>
      <vt:lpstr>Advantages of XAI</vt:lpstr>
      <vt:lpstr>How to do XAI</vt:lpstr>
      <vt:lpstr>SHAP</vt:lpstr>
      <vt:lpstr>SHAP</vt:lpstr>
      <vt:lpstr>SHAP</vt:lpstr>
      <vt:lpstr>SHAP</vt:lpstr>
      <vt:lpstr>LIME</vt:lpstr>
      <vt:lpstr>How does LIME work?</vt:lpstr>
      <vt:lpstr>Partial Dependence Plot</vt:lpstr>
      <vt:lpstr>Explainable AI - Summary</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Center for AI</dc:title>
  <dc:creator>abilash</dc:creator>
  <cp:lastModifiedBy>abilash</cp:lastModifiedBy>
  <cp:revision>1</cp:revision>
  <dcterms:created xsi:type="dcterms:W3CDTF">2023-07-06T18:32:52Z</dcterms:created>
  <dcterms:modified xsi:type="dcterms:W3CDTF">2023-07-06T18:42:41Z</dcterms:modified>
</cp:coreProperties>
</file>