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3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70" r:id="rId11"/>
    <p:sldId id="264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6" r:id="rId20"/>
    <p:sldId id="274" r:id="rId21"/>
    <p:sldId id="275" r:id="rId22"/>
    <p:sldId id="278" r:id="rId23"/>
    <p:sldId id="277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7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744378-EF81-4AB4-9D0F-97139AF1C3C3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7F02F-0747-4A48-9B16-BDB4A11A2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81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7F02F-0747-4A48-9B16-BDB4A11A2C0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6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7F02F-0747-4A48-9B16-BDB4A11A2C0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36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7F02F-0747-4A48-9B16-BDB4A11A2C0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72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7F02F-0747-4A48-9B16-BDB4A11A2C0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23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7F02F-0747-4A48-9B16-BDB4A11A2C0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07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7F02F-0747-4A48-9B16-BDB4A11A2C0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04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75E9-F127-4149-92C4-42A18A5C38B7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AA09-C1A0-4303-BA1B-0B5C8BE17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35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75E9-F127-4149-92C4-42A18A5C38B7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AA09-C1A0-4303-BA1B-0B5C8BE17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56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75E9-F127-4149-92C4-42A18A5C38B7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AA09-C1A0-4303-BA1B-0B5C8BE17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3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75E9-F127-4149-92C4-42A18A5C38B7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AA09-C1A0-4303-BA1B-0B5C8BE17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58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75E9-F127-4149-92C4-42A18A5C38B7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AA09-C1A0-4303-BA1B-0B5C8BE17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4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75E9-F127-4149-92C4-42A18A5C38B7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AA09-C1A0-4303-BA1B-0B5C8BE17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19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75E9-F127-4149-92C4-42A18A5C38B7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AA09-C1A0-4303-BA1B-0B5C8BE17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05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75E9-F127-4149-92C4-42A18A5C38B7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AA09-C1A0-4303-BA1B-0B5C8BE17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80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75E9-F127-4149-92C4-42A18A5C38B7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AA09-C1A0-4303-BA1B-0B5C8BE17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6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75E9-F127-4149-92C4-42A18A5C38B7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AA09-C1A0-4303-BA1B-0B5C8BE17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6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75E9-F127-4149-92C4-42A18A5C38B7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AA09-C1A0-4303-BA1B-0B5C8BE17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6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575E9-F127-4149-92C4-42A18A5C38B7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6AA09-C1A0-4303-BA1B-0B5C8BE17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6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Large Language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043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Seq2Seq bottlenecks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Loss of information</a:t>
            </a:r>
          </a:p>
          <a:p>
            <a:r>
              <a:rPr lang="en-US" dirty="0" smtClean="0"/>
              <a:t>No parallel computing</a:t>
            </a:r>
          </a:p>
          <a:p>
            <a:r>
              <a:rPr lang="en-US" dirty="0" smtClean="0"/>
              <a:t>Vanishing gradient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Attention mechanism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46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149184" cy="1325563"/>
          </a:xfrm>
        </p:spPr>
        <p:txBody>
          <a:bodyPr/>
          <a:lstStyle/>
          <a:p>
            <a:r>
              <a:rPr lang="en-US" dirty="0" smtClean="0"/>
              <a:t>Attention is all you need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990" y="0"/>
            <a:ext cx="5008979" cy="694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18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6042285" cy="1325563"/>
          </a:xfrm>
        </p:spPr>
        <p:txBody>
          <a:bodyPr/>
          <a:lstStyle/>
          <a:p>
            <a:r>
              <a:rPr lang="en-US" dirty="0" smtClean="0"/>
              <a:t>Attention is all you need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31436" y="1972287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ource Sans Pro" panose="020B0503030403020204" pitchFamily="34" charset="0"/>
              </a:rPr>
              <a:t>An attention function can be described as mapping a query and a set of key-value pairs to an output, where the query, keys, values, and output are all vectors. </a:t>
            </a:r>
          </a:p>
          <a:p>
            <a:pPr algn="just"/>
            <a:endParaRPr lang="en-US" sz="2400" dirty="0" smtClean="0">
              <a:latin typeface="Source Sans Pro" panose="020B0503030403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ource Sans Pro" panose="020B0503030403020204" pitchFamily="34" charset="0"/>
              </a:rPr>
              <a:t>The output is computed as a weighted sum of the values, where the weight assigned to each value is computed by a compatibility function of the query with the corresponding key.</a:t>
            </a:r>
            <a:endParaRPr lang="en-US" sz="2400" dirty="0">
              <a:latin typeface="Source Sans Pro" panose="020B0503030403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252" y="1690688"/>
            <a:ext cx="3204115" cy="444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0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6042285" cy="1325563"/>
          </a:xfrm>
        </p:spPr>
        <p:txBody>
          <a:bodyPr/>
          <a:lstStyle/>
          <a:p>
            <a:r>
              <a:rPr lang="en-US" dirty="0" smtClean="0"/>
              <a:t>Attention is all you need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759" y="1972287"/>
            <a:ext cx="3631201" cy="43739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049" y="2848131"/>
            <a:ext cx="5434295" cy="114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19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6042285" cy="1325563"/>
          </a:xfrm>
        </p:spPr>
        <p:txBody>
          <a:bodyPr/>
          <a:lstStyle/>
          <a:p>
            <a:r>
              <a:rPr lang="en-US" dirty="0" smtClean="0"/>
              <a:t>Attention is all you need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60128" y="1690688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2400" dirty="0" smtClean="0"/>
              <a:t>Multi-head attention allows the model to jointly attend to information from different representation subspaces at different positions. With a single attention head, averaging inhibits this.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727" y="1808498"/>
            <a:ext cx="3356784" cy="4371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206" y="3952544"/>
            <a:ext cx="6681843" cy="152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30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37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864" y="605420"/>
            <a:ext cx="4410691" cy="507753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50552" y="2284124"/>
            <a:ext cx="528653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4B5563"/>
                </a:solidFill>
                <a:latin typeface="Source Sans Pro" panose="020B0503030403020204" pitchFamily="34" charset="0"/>
              </a:rPr>
              <a:t>A</a:t>
            </a:r>
            <a:r>
              <a:rPr lang="en-US" sz="2400" b="0" i="0" dirty="0" smtClean="0">
                <a:solidFill>
                  <a:srgbClr val="4B5563"/>
                </a:solidFill>
                <a:effectLst/>
                <a:latin typeface="Source Sans Pro" panose="020B0503030403020204" pitchFamily="34" charset="0"/>
              </a:rPr>
              <a:t> bidirectional transformer pre-trained using a combination of masked language modeling objective and next sentence prediction on a large corpus comprising the Toronto Book Corpus and Wikipedia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484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800" y="1333909"/>
            <a:ext cx="8116433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12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56" y="2865417"/>
            <a:ext cx="9945488" cy="28960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78200" y="1754832"/>
            <a:ext cx="6790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7030A0"/>
                </a:solidFill>
              </a:rPr>
              <a:t>Next Sentence Prediction</a:t>
            </a:r>
            <a:endParaRPr lang="en-US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89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Seq2Seq models recap</a:t>
            </a:r>
          </a:p>
          <a:p>
            <a:r>
              <a:rPr lang="en-US" dirty="0" smtClean="0"/>
              <a:t>Transformers</a:t>
            </a:r>
          </a:p>
          <a:p>
            <a:r>
              <a:rPr lang="en-US" dirty="0" smtClean="0"/>
              <a:t>Attention mechanism</a:t>
            </a:r>
          </a:p>
          <a:p>
            <a:r>
              <a:rPr lang="en-US" dirty="0" smtClean="0"/>
              <a:t>BERT</a:t>
            </a:r>
          </a:p>
          <a:p>
            <a:r>
              <a:rPr lang="en-US" dirty="0" smtClean="0"/>
              <a:t>Large Language Models</a:t>
            </a:r>
          </a:p>
          <a:p>
            <a:r>
              <a:rPr lang="en-US" dirty="0" err="1" smtClean="0"/>
              <a:t>ChatGPT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047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BERT Architecture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104" y="1467976"/>
            <a:ext cx="2543530" cy="39820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240" y="905923"/>
            <a:ext cx="2619741" cy="51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24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BERT Architecture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104" y="1467976"/>
            <a:ext cx="2543530" cy="39820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240" y="905923"/>
            <a:ext cx="2619741" cy="51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52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08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83010"/>
            <a:ext cx="6966513" cy="32027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96323" y="1944505"/>
            <a:ext cx="49757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solidFill>
                  <a:srgbClr val="4B5563"/>
                </a:solidFill>
                <a:latin typeface="Source Sans Pro" panose="020B0503030403020204" pitchFamily="34" charset="0"/>
              </a:rPr>
              <a:t>GPT is a language model with transformer based architecture that is trained to take input text and transform it into what it predicts the most useful result will be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05747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GPT Architecture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51421" y="1839573"/>
            <a:ext cx="85788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solidFill>
                  <a:srgbClr val="4B5563"/>
                </a:solidFill>
                <a:latin typeface="Source Sans Pro" panose="020B0503030403020204" pitchFamily="34" charset="0"/>
              </a:rPr>
              <a:t>GPT is a language model with transformer based architecture that is trained to take input text and transform it into what it predicts the most useful result will be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997" y="3434837"/>
            <a:ext cx="9697803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051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GPT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34" y="1595181"/>
            <a:ext cx="10793331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83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GPT Architecture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173" y="1690688"/>
            <a:ext cx="10274258" cy="485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6305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GPT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625" y="1442208"/>
            <a:ext cx="8592749" cy="51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0288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GPT Self attention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45" y="2251096"/>
            <a:ext cx="10822055" cy="287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109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Sequence to Sequence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8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to sequence models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585210"/>
            <a:ext cx="10058400" cy="30175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43790" y="4602730"/>
            <a:ext cx="8934138" cy="1648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0" i="0" dirty="0" smtClean="0"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A sequence-to-sequence model is a model that takes a sequence of items (words, letters, features of an images…</a:t>
            </a:r>
            <a:r>
              <a:rPr lang="en-US" sz="2400" b="0" i="0" dirty="0" err="1" smtClean="0"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etc</a:t>
            </a:r>
            <a:r>
              <a:rPr lang="en-US" sz="2400" b="0" i="0" dirty="0" smtClean="0"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) and outputs another sequence of items. A trained model would work like this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572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to sequence models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77" y="1690688"/>
            <a:ext cx="10058400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2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to sequence models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21" y="1485025"/>
            <a:ext cx="10058400" cy="268224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13578" y="4167265"/>
            <a:ext cx="9764843" cy="18138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just" fontAlgn="base"/>
            <a:r>
              <a:rPr lang="en-US" sz="2400" b="0" i="0" dirty="0" smtClean="0"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Under the hood, the model is composed of an </a:t>
            </a:r>
            <a:r>
              <a:rPr lang="en-US" sz="2400" b="0" i="0" dirty="0" smtClean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encoder</a:t>
            </a:r>
            <a:r>
              <a:rPr lang="en-US" sz="2400" b="0" i="0" dirty="0" smtClean="0"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 and a </a:t>
            </a:r>
            <a:r>
              <a:rPr lang="en-US" sz="2400" b="0" i="0" dirty="0" smtClean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decoder</a:t>
            </a:r>
            <a:r>
              <a:rPr lang="en-US" sz="2400" b="0" i="0" dirty="0" smtClean="0"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. The </a:t>
            </a:r>
            <a:r>
              <a:rPr lang="en-US" sz="2400" b="1" i="0" dirty="0" smtClean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encoder</a:t>
            </a:r>
            <a:r>
              <a:rPr lang="en-US" sz="2400" b="0" i="0" dirty="0" smtClean="0"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 processes each item in the input sequence, it compiles the information it captures into a vector (called the </a:t>
            </a:r>
            <a:r>
              <a:rPr lang="en-US" sz="2400" b="0" i="0" dirty="0" smtClean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context</a:t>
            </a:r>
            <a:r>
              <a:rPr lang="en-US" sz="2400" b="0" i="0" dirty="0" smtClean="0"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). After processing the entire input sequence, the </a:t>
            </a:r>
            <a:r>
              <a:rPr lang="en-US" sz="2400" b="0" i="0" dirty="0" smtClean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encoder</a:t>
            </a:r>
            <a:r>
              <a:rPr lang="en-US" sz="2400" b="0" i="0" dirty="0" smtClean="0"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 sends the </a:t>
            </a:r>
            <a:r>
              <a:rPr lang="en-US" sz="2400" b="0" i="0" dirty="0" smtClean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context</a:t>
            </a:r>
            <a:r>
              <a:rPr lang="en-US" sz="2400" b="0" i="0" dirty="0" smtClean="0"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 over to the </a:t>
            </a:r>
            <a:r>
              <a:rPr lang="en-US" sz="2400" b="1" i="0" dirty="0" smtClean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decoder</a:t>
            </a:r>
            <a:r>
              <a:rPr lang="en-US" sz="2400" b="0" i="0" dirty="0" smtClean="0"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, which begins producing the output sequence item by item</a:t>
            </a:r>
            <a:endParaRPr lang="en-US" sz="2400" b="0" i="0" dirty="0">
              <a:solidFill>
                <a:srgbClr val="222222"/>
              </a:solidFill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16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to sequence models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89" y="2058431"/>
            <a:ext cx="10058400" cy="268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6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to sequence encoder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686" y="1994445"/>
            <a:ext cx="9532344" cy="316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06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to sequence decoder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605" y="2178113"/>
            <a:ext cx="8838628" cy="328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47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331</Words>
  <Application>Microsoft Office PowerPoint</Application>
  <PresentationFormat>Widescreen</PresentationFormat>
  <Paragraphs>53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Helvetica</vt:lpstr>
      <vt:lpstr>Source Sans Pro</vt:lpstr>
      <vt:lpstr>Office Theme</vt:lpstr>
      <vt:lpstr>Large Language Model</vt:lpstr>
      <vt:lpstr>Agenda</vt:lpstr>
      <vt:lpstr>Sequence to Sequence models</vt:lpstr>
      <vt:lpstr>Sequence to sequence models</vt:lpstr>
      <vt:lpstr>Sequence to sequence models</vt:lpstr>
      <vt:lpstr>Sequence to sequence models</vt:lpstr>
      <vt:lpstr>Sequence to sequence models</vt:lpstr>
      <vt:lpstr>Sequence to sequence encoder</vt:lpstr>
      <vt:lpstr>Sequence to sequence decoder</vt:lpstr>
      <vt:lpstr>Seq2Seq bottlenecks</vt:lpstr>
      <vt:lpstr>Attention mechanism</vt:lpstr>
      <vt:lpstr>Attention is all you need</vt:lpstr>
      <vt:lpstr>Attention is all you need</vt:lpstr>
      <vt:lpstr>Attention is all you need</vt:lpstr>
      <vt:lpstr>Attention is all you need</vt:lpstr>
      <vt:lpstr>BERT</vt:lpstr>
      <vt:lpstr>BERT</vt:lpstr>
      <vt:lpstr>BERT</vt:lpstr>
      <vt:lpstr>BERT</vt:lpstr>
      <vt:lpstr>BERT Architecture</vt:lpstr>
      <vt:lpstr>BERT Architecture</vt:lpstr>
      <vt:lpstr>GPT</vt:lpstr>
      <vt:lpstr>GPT</vt:lpstr>
      <vt:lpstr>GPT Architecture</vt:lpstr>
      <vt:lpstr>GPT Architecture</vt:lpstr>
      <vt:lpstr>GPT Architecture</vt:lpstr>
      <vt:lpstr>GPT Architecture</vt:lpstr>
      <vt:lpstr>GPT Self attention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Language Model</dc:title>
  <dc:creator>abilash</dc:creator>
  <cp:lastModifiedBy>abilash</cp:lastModifiedBy>
  <cp:revision>10</cp:revision>
  <dcterms:created xsi:type="dcterms:W3CDTF">2023-07-06T18:43:59Z</dcterms:created>
  <dcterms:modified xsi:type="dcterms:W3CDTF">2023-07-06T20:12:29Z</dcterms:modified>
</cp:coreProperties>
</file>