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4" r:id="rId3"/>
    <p:sldId id="257" r:id="rId4"/>
    <p:sldId id="258" r:id="rId5"/>
    <p:sldId id="259" r:id="rId6"/>
    <p:sldId id="260" r:id="rId7"/>
    <p:sldId id="268" r:id="rId8"/>
    <p:sldId id="261" r:id="rId9"/>
    <p:sldId id="262" r:id="rId10"/>
    <p:sldId id="263"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A6B167-93B6-40FC-BA0E-47B661D0DF10}">
          <p14:sldIdLst>
            <p14:sldId id="256"/>
            <p14:sldId id="264"/>
            <p14:sldId id="257"/>
            <p14:sldId id="258"/>
          </p14:sldIdLst>
        </p14:section>
        <p14:section name="NER" id="{B69FB9D9-DD84-4B6D-9C71-EE105520E090}">
          <p14:sldIdLst>
            <p14:sldId id="259"/>
            <p14:sldId id="260"/>
          </p14:sldIdLst>
        </p14:section>
        <p14:section name="Bayes theorem" id="{5503013B-77D6-4A68-8B26-FEE42477DC00}">
          <p14:sldIdLst>
            <p14:sldId id="268"/>
            <p14:sldId id="261"/>
            <p14:sldId id="262"/>
          </p14:sldIdLst>
        </p14:section>
        <p14:section name="Gradient boosting" id="{8DD83577-7160-45DC-B3A0-1D877E890DC1}">
          <p14:sldIdLst>
            <p14:sldId id="263"/>
            <p14:sldId id="265"/>
            <p14:sldId id="266"/>
            <p14:sldId id="267"/>
          </p14:sldIdLst>
        </p14:section>
        <p14:section name="SVM" id="{319E5185-A4DD-458A-9BEE-7C73BA8AA555}">
          <p14:sldIdLst>
            <p14:sldId id="269"/>
            <p14:sldId id="270"/>
          </p14:sldIdLst>
        </p14:section>
        <p14:section name="Untitled Section" id="{9790E985-8AA5-479F-BC0B-C3A36C4211D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lash" initials="a" lastIdx="1" clrIdx="0">
    <p:extLst>
      <p:ext uri="{19B8F6BF-5375-455C-9EA6-DF929625EA0E}">
        <p15:presenceInfo xmlns:p15="http://schemas.microsoft.com/office/powerpoint/2012/main" userId="abil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0D5A4-1C0C-43EF-A101-AA8D948778A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30A75D-BB50-40D4-B9A7-09433A540D1E}">
      <dgm:prSet phldrT="[Text]"/>
      <dgm:spPr/>
      <dgm:t>
        <a:bodyPr/>
        <a:lstStyle/>
        <a:p>
          <a:r>
            <a:rPr lang="en-US" dirty="0" smtClean="0"/>
            <a:t>Pre-train</a:t>
          </a:r>
          <a:endParaRPr lang="en-US" dirty="0"/>
        </a:p>
      </dgm:t>
    </dgm:pt>
    <dgm:pt modelId="{C1691A4C-C605-471A-947A-D6115FB40308}" type="parTrans" cxnId="{28F840DB-8C63-4B8C-AB71-898C689012C9}">
      <dgm:prSet/>
      <dgm:spPr/>
      <dgm:t>
        <a:bodyPr/>
        <a:lstStyle/>
        <a:p>
          <a:endParaRPr lang="en-US"/>
        </a:p>
      </dgm:t>
    </dgm:pt>
    <dgm:pt modelId="{E8BC9DDF-BDE3-4590-AAED-735F73B3DF44}" type="sibTrans" cxnId="{28F840DB-8C63-4B8C-AB71-898C689012C9}">
      <dgm:prSet/>
      <dgm:spPr/>
      <dgm:t>
        <a:bodyPr/>
        <a:lstStyle/>
        <a:p>
          <a:endParaRPr lang="en-US"/>
        </a:p>
      </dgm:t>
    </dgm:pt>
    <dgm:pt modelId="{0AE7B037-2AFF-42AB-AC49-7E44D32704B3}">
      <dgm:prSet phldrT="[Text]"/>
      <dgm:spPr/>
      <dgm:t>
        <a:bodyPr/>
        <a:lstStyle/>
        <a:p>
          <a:r>
            <a:rPr lang="en-US" b="0" i="0" dirty="0" smtClean="0"/>
            <a:t>The model is initialized with pre-trained word </a:t>
          </a:r>
          <a:r>
            <a:rPr lang="en-US" b="0" i="0" dirty="0" err="1" smtClean="0"/>
            <a:t>embeddings</a:t>
          </a:r>
          <a:r>
            <a:rPr lang="en-US" b="0" i="0" dirty="0" smtClean="0"/>
            <a:t> that have been trained on a large corpus of text data, such as </a:t>
          </a:r>
          <a:r>
            <a:rPr lang="en-US" b="0" i="0" dirty="0" err="1" smtClean="0"/>
            <a:t>GloVe</a:t>
          </a:r>
          <a:r>
            <a:rPr lang="en-US" b="0" i="0" dirty="0" smtClean="0"/>
            <a:t> or </a:t>
          </a:r>
          <a:r>
            <a:rPr lang="en-US" b="0" i="0" dirty="0" err="1" smtClean="0"/>
            <a:t>FastText</a:t>
          </a:r>
          <a:endParaRPr lang="en-US" dirty="0"/>
        </a:p>
      </dgm:t>
    </dgm:pt>
    <dgm:pt modelId="{1BD7DFC1-1572-48F0-96AC-78FC6CA4A276}" type="parTrans" cxnId="{5B457F80-E128-4351-9488-4F48BC5E7AE3}">
      <dgm:prSet/>
      <dgm:spPr/>
      <dgm:t>
        <a:bodyPr/>
        <a:lstStyle/>
        <a:p>
          <a:endParaRPr lang="en-US"/>
        </a:p>
      </dgm:t>
    </dgm:pt>
    <dgm:pt modelId="{C8190CA2-1F6C-4017-AFDF-1299B34D79B8}" type="sibTrans" cxnId="{5B457F80-E128-4351-9488-4F48BC5E7AE3}">
      <dgm:prSet/>
      <dgm:spPr/>
      <dgm:t>
        <a:bodyPr/>
        <a:lstStyle/>
        <a:p>
          <a:endParaRPr lang="en-US"/>
        </a:p>
      </dgm:t>
    </dgm:pt>
    <dgm:pt modelId="{45781D27-FDD2-4CFB-A428-2853CF0CE23D}">
      <dgm:prSet phldrT="[Text]"/>
      <dgm:spPr/>
      <dgm:t>
        <a:bodyPr/>
        <a:lstStyle/>
        <a:p>
          <a:r>
            <a:rPr lang="en-US" b="0" i="0" dirty="0" smtClean="0"/>
            <a:t>These </a:t>
          </a:r>
          <a:r>
            <a:rPr lang="en-US" b="0" i="0" dirty="0" err="1" smtClean="0"/>
            <a:t>embeddings</a:t>
          </a:r>
          <a:r>
            <a:rPr lang="en-US" b="0" i="0" dirty="0" smtClean="0"/>
            <a:t> represent the meanings of words in a high-dimensional vector space, which allows the model to capture semantic relationships between words.</a:t>
          </a:r>
          <a:endParaRPr lang="en-US" dirty="0"/>
        </a:p>
      </dgm:t>
    </dgm:pt>
    <dgm:pt modelId="{598A995F-343E-4EBD-8F62-DDD24791688A}" type="parTrans" cxnId="{7C8EE947-FA44-4F6E-9704-402986577A60}">
      <dgm:prSet/>
      <dgm:spPr/>
      <dgm:t>
        <a:bodyPr/>
        <a:lstStyle/>
        <a:p>
          <a:endParaRPr lang="en-US"/>
        </a:p>
      </dgm:t>
    </dgm:pt>
    <dgm:pt modelId="{7EAD6699-CCEB-4192-945D-05784ADE59BE}" type="sibTrans" cxnId="{7C8EE947-FA44-4F6E-9704-402986577A60}">
      <dgm:prSet/>
      <dgm:spPr/>
      <dgm:t>
        <a:bodyPr/>
        <a:lstStyle/>
        <a:p>
          <a:endParaRPr lang="en-US"/>
        </a:p>
      </dgm:t>
    </dgm:pt>
    <dgm:pt modelId="{69DCE5AE-3BBC-4CA1-92D3-252E6C5AF4A5}">
      <dgm:prSet phldrT="[Text]"/>
      <dgm:spPr/>
      <dgm:t>
        <a:bodyPr/>
        <a:lstStyle/>
        <a:p>
          <a:r>
            <a:rPr lang="en-US" dirty="0" smtClean="0"/>
            <a:t>Train</a:t>
          </a:r>
          <a:endParaRPr lang="en-US" dirty="0"/>
        </a:p>
      </dgm:t>
    </dgm:pt>
    <dgm:pt modelId="{53724CC2-3F29-480B-BC09-8201EE3710A3}" type="parTrans" cxnId="{27AE2896-7FAF-4A7B-97AB-4E5B65749E1C}">
      <dgm:prSet/>
      <dgm:spPr/>
      <dgm:t>
        <a:bodyPr/>
        <a:lstStyle/>
        <a:p>
          <a:endParaRPr lang="en-US"/>
        </a:p>
      </dgm:t>
    </dgm:pt>
    <dgm:pt modelId="{E8643845-38F6-419C-B98F-C15CB045B946}" type="sibTrans" cxnId="{27AE2896-7FAF-4A7B-97AB-4E5B65749E1C}">
      <dgm:prSet/>
      <dgm:spPr/>
      <dgm:t>
        <a:bodyPr/>
        <a:lstStyle/>
        <a:p>
          <a:endParaRPr lang="en-US"/>
        </a:p>
      </dgm:t>
    </dgm:pt>
    <dgm:pt modelId="{4B89CE12-B596-43F0-B561-5493DD430C7C}">
      <dgm:prSet phldrT="[Text]"/>
      <dgm:spPr/>
      <dgm:t>
        <a:bodyPr/>
        <a:lstStyle/>
        <a:p>
          <a:r>
            <a:rPr lang="en-US" b="0" i="0" dirty="0" smtClean="0"/>
            <a:t>The model is trained on a labeled dataset of text data, such as news articles or scientific papers</a:t>
          </a:r>
          <a:endParaRPr lang="en-US" dirty="0"/>
        </a:p>
      </dgm:t>
    </dgm:pt>
    <dgm:pt modelId="{7E4A5338-63C5-47AB-9C93-00C95A2DC824}" type="parTrans" cxnId="{81A81ACB-7797-40D0-841A-6533CDCE2C04}">
      <dgm:prSet/>
      <dgm:spPr/>
      <dgm:t>
        <a:bodyPr/>
        <a:lstStyle/>
        <a:p>
          <a:endParaRPr lang="en-US"/>
        </a:p>
      </dgm:t>
    </dgm:pt>
    <dgm:pt modelId="{732C5464-9E68-4BA8-ADC1-01A08E48630B}" type="sibTrans" cxnId="{81A81ACB-7797-40D0-841A-6533CDCE2C04}">
      <dgm:prSet/>
      <dgm:spPr/>
      <dgm:t>
        <a:bodyPr/>
        <a:lstStyle/>
        <a:p>
          <a:endParaRPr lang="en-US"/>
        </a:p>
      </dgm:t>
    </dgm:pt>
    <dgm:pt modelId="{8A4F1567-AF22-4B0B-965B-7CF29EC7EA50}">
      <dgm:prSet phldrT="[Text]"/>
      <dgm:spPr/>
      <dgm:t>
        <a:bodyPr/>
        <a:lstStyle/>
        <a:p>
          <a:r>
            <a:rPr lang="en-US" b="0" i="0" dirty="0" smtClean="0"/>
            <a:t>This training process involves using a combination of supervised and unsupervised learning techniques to learn how to recognize these entities in new text data.</a:t>
          </a:r>
          <a:endParaRPr lang="en-US" dirty="0"/>
        </a:p>
      </dgm:t>
    </dgm:pt>
    <dgm:pt modelId="{B085C7F2-6C27-4DE7-BB73-1E813B6D0CF9}" type="parTrans" cxnId="{4859C838-A755-472C-846D-7061A1CBB696}">
      <dgm:prSet/>
      <dgm:spPr/>
      <dgm:t>
        <a:bodyPr/>
        <a:lstStyle/>
        <a:p>
          <a:endParaRPr lang="en-US"/>
        </a:p>
      </dgm:t>
    </dgm:pt>
    <dgm:pt modelId="{8BCD9CC9-5944-4449-880D-6E134122786E}" type="sibTrans" cxnId="{4859C838-A755-472C-846D-7061A1CBB696}">
      <dgm:prSet/>
      <dgm:spPr/>
      <dgm:t>
        <a:bodyPr/>
        <a:lstStyle/>
        <a:p>
          <a:endParaRPr lang="en-US"/>
        </a:p>
      </dgm:t>
    </dgm:pt>
    <dgm:pt modelId="{509D75C4-AA81-4AE6-B393-0A873A2CC6FB}">
      <dgm:prSet phldrT="[Text]"/>
      <dgm:spPr/>
      <dgm:t>
        <a:bodyPr/>
        <a:lstStyle/>
        <a:p>
          <a:r>
            <a:rPr lang="en-US" dirty="0" smtClean="0"/>
            <a:t>Fine-tune</a:t>
          </a:r>
          <a:endParaRPr lang="en-US" dirty="0"/>
        </a:p>
      </dgm:t>
    </dgm:pt>
    <dgm:pt modelId="{14780908-0445-45E6-9FE2-ECF6624F2BD6}" type="parTrans" cxnId="{97254D20-0C7A-4BB9-BB9D-68474364EEFA}">
      <dgm:prSet/>
      <dgm:spPr/>
      <dgm:t>
        <a:bodyPr/>
        <a:lstStyle/>
        <a:p>
          <a:endParaRPr lang="en-US"/>
        </a:p>
      </dgm:t>
    </dgm:pt>
    <dgm:pt modelId="{A4444699-50B5-40CA-BAC1-0275F9054416}" type="sibTrans" cxnId="{97254D20-0C7A-4BB9-BB9D-68474364EEFA}">
      <dgm:prSet/>
      <dgm:spPr/>
      <dgm:t>
        <a:bodyPr/>
        <a:lstStyle/>
        <a:p>
          <a:endParaRPr lang="en-US"/>
        </a:p>
      </dgm:t>
    </dgm:pt>
    <dgm:pt modelId="{C4396E3A-CC74-412B-9CBF-C62B3E2A9375}">
      <dgm:prSet phldrT="[Text]"/>
      <dgm:spPr/>
      <dgm:t>
        <a:bodyPr/>
        <a:lstStyle/>
        <a:p>
          <a:r>
            <a:rPr lang="en-US" b="0" i="0" dirty="0" smtClean="0"/>
            <a:t>the model can be fine-tuned on a smaller, more specific dataset to further improve its accuracy for a particular domain or application</a:t>
          </a:r>
          <a:endParaRPr lang="en-US" dirty="0"/>
        </a:p>
      </dgm:t>
    </dgm:pt>
    <dgm:pt modelId="{5E067EDA-D45F-4E46-BE4D-12BE8E2E1EE6}" type="parTrans" cxnId="{A1F608FB-66E1-428C-ADE3-7658E1F43A37}">
      <dgm:prSet/>
      <dgm:spPr/>
      <dgm:t>
        <a:bodyPr/>
        <a:lstStyle/>
        <a:p>
          <a:endParaRPr lang="en-US"/>
        </a:p>
      </dgm:t>
    </dgm:pt>
    <dgm:pt modelId="{070A6B01-7E5A-47CD-8B3E-68824B1A6A55}" type="sibTrans" cxnId="{A1F608FB-66E1-428C-ADE3-7658E1F43A37}">
      <dgm:prSet/>
      <dgm:spPr/>
      <dgm:t>
        <a:bodyPr/>
        <a:lstStyle/>
        <a:p>
          <a:endParaRPr lang="en-US"/>
        </a:p>
      </dgm:t>
    </dgm:pt>
    <dgm:pt modelId="{6B07150D-E7D7-4052-89FF-D07828AF134A}">
      <dgm:prSet phldrT="[Text]"/>
      <dgm:spPr/>
      <dgm:t>
        <a:bodyPr/>
        <a:lstStyle/>
        <a:p>
          <a:r>
            <a:rPr lang="en-US" b="0" i="0" dirty="0" smtClean="0"/>
            <a:t>The process of fine-tuning involves updating the model's internal parameters using a smaller labeled dataset of text data that is specific to the target domain</a:t>
          </a:r>
          <a:endParaRPr lang="en-US" dirty="0"/>
        </a:p>
      </dgm:t>
    </dgm:pt>
    <dgm:pt modelId="{B3DFA1EC-6004-47C0-94BB-AD0D3C25C57B}" type="parTrans" cxnId="{91EFA916-A6AB-44AB-8A6D-3F6C75F535E8}">
      <dgm:prSet/>
      <dgm:spPr/>
      <dgm:t>
        <a:bodyPr/>
        <a:lstStyle/>
        <a:p>
          <a:endParaRPr lang="en-US"/>
        </a:p>
      </dgm:t>
    </dgm:pt>
    <dgm:pt modelId="{9690C5F3-4368-47D0-859E-29EDEC6D562A}" type="sibTrans" cxnId="{91EFA916-A6AB-44AB-8A6D-3F6C75F535E8}">
      <dgm:prSet/>
      <dgm:spPr/>
      <dgm:t>
        <a:bodyPr/>
        <a:lstStyle/>
        <a:p>
          <a:endParaRPr lang="en-US"/>
        </a:p>
      </dgm:t>
    </dgm:pt>
    <dgm:pt modelId="{27D9E8E7-5B28-4362-A9FC-A9601C689D38}">
      <dgm:prSet phldrT="[Text]"/>
      <dgm:spPr/>
      <dgm:t>
        <a:bodyPr/>
        <a:lstStyle/>
        <a:p>
          <a:r>
            <a:rPr lang="en-US" b="0" i="0" dirty="0" smtClean="0"/>
            <a:t>During training, the model updates its internal parameters to improve its ability to recognize named entities based on the patterns it learns from the labeled dataset</a:t>
          </a:r>
          <a:endParaRPr lang="en-US" dirty="0"/>
        </a:p>
      </dgm:t>
    </dgm:pt>
    <dgm:pt modelId="{EC017398-CF48-461A-9F5A-87E6815B7322}" type="parTrans" cxnId="{019DAC6E-8F5B-4DD1-9425-E04F0647CA87}">
      <dgm:prSet/>
      <dgm:spPr/>
      <dgm:t>
        <a:bodyPr/>
        <a:lstStyle/>
        <a:p>
          <a:endParaRPr lang="en-US"/>
        </a:p>
      </dgm:t>
    </dgm:pt>
    <dgm:pt modelId="{ABB9DFF2-8E37-4BDD-BC3C-87D6CAAC72E8}" type="sibTrans" cxnId="{019DAC6E-8F5B-4DD1-9425-E04F0647CA87}">
      <dgm:prSet/>
      <dgm:spPr/>
      <dgm:t>
        <a:bodyPr/>
        <a:lstStyle/>
        <a:p>
          <a:endParaRPr lang="en-US"/>
        </a:p>
      </dgm:t>
    </dgm:pt>
    <dgm:pt modelId="{CA590EB6-D6BE-4D58-AAF7-877249315D18}" type="pres">
      <dgm:prSet presAssocID="{FF60D5A4-1C0C-43EF-A101-AA8D948778A7}" presName="Name0" presStyleCnt="0">
        <dgm:presLayoutVars>
          <dgm:dir/>
          <dgm:animLvl val="lvl"/>
          <dgm:resizeHandles val="exact"/>
        </dgm:presLayoutVars>
      </dgm:prSet>
      <dgm:spPr/>
      <dgm:t>
        <a:bodyPr/>
        <a:lstStyle/>
        <a:p>
          <a:endParaRPr lang="en-US"/>
        </a:p>
      </dgm:t>
    </dgm:pt>
    <dgm:pt modelId="{0802D198-9AC2-4F11-9191-3B82926B8117}" type="pres">
      <dgm:prSet presAssocID="{1730A75D-BB50-40D4-B9A7-09433A540D1E}" presName="linNode" presStyleCnt="0"/>
      <dgm:spPr/>
    </dgm:pt>
    <dgm:pt modelId="{25894F51-D457-40A5-8D70-A28925911AFB}" type="pres">
      <dgm:prSet presAssocID="{1730A75D-BB50-40D4-B9A7-09433A540D1E}" presName="parentText" presStyleLbl="node1" presStyleIdx="0" presStyleCnt="3">
        <dgm:presLayoutVars>
          <dgm:chMax val="1"/>
          <dgm:bulletEnabled val="1"/>
        </dgm:presLayoutVars>
      </dgm:prSet>
      <dgm:spPr/>
      <dgm:t>
        <a:bodyPr/>
        <a:lstStyle/>
        <a:p>
          <a:endParaRPr lang="en-US"/>
        </a:p>
      </dgm:t>
    </dgm:pt>
    <dgm:pt modelId="{AB4754C1-1F6C-43A5-9CB7-8079725693F3}" type="pres">
      <dgm:prSet presAssocID="{1730A75D-BB50-40D4-B9A7-09433A540D1E}" presName="descendantText" presStyleLbl="alignAccFollowNode1" presStyleIdx="0" presStyleCnt="3">
        <dgm:presLayoutVars>
          <dgm:bulletEnabled val="1"/>
        </dgm:presLayoutVars>
      </dgm:prSet>
      <dgm:spPr/>
      <dgm:t>
        <a:bodyPr/>
        <a:lstStyle/>
        <a:p>
          <a:endParaRPr lang="en-US"/>
        </a:p>
      </dgm:t>
    </dgm:pt>
    <dgm:pt modelId="{226D20FF-A410-4081-BBFE-ED0C8BBF8477}" type="pres">
      <dgm:prSet presAssocID="{E8BC9DDF-BDE3-4590-AAED-735F73B3DF44}" presName="sp" presStyleCnt="0"/>
      <dgm:spPr/>
    </dgm:pt>
    <dgm:pt modelId="{81D59831-1533-424B-A424-022059829F1D}" type="pres">
      <dgm:prSet presAssocID="{69DCE5AE-3BBC-4CA1-92D3-252E6C5AF4A5}" presName="linNode" presStyleCnt="0"/>
      <dgm:spPr/>
    </dgm:pt>
    <dgm:pt modelId="{28F14F93-8338-49A3-A74B-9E2F659F33AE}" type="pres">
      <dgm:prSet presAssocID="{69DCE5AE-3BBC-4CA1-92D3-252E6C5AF4A5}" presName="parentText" presStyleLbl="node1" presStyleIdx="1" presStyleCnt="3">
        <dgm:presLayoutVars>
          <dgm:chMax val="1"/>
          <dgm:bulletEnabled val="1"/>
        </dgm:presLayoutVars>
      </dgm:prSet>
      <dgm:spPr/>
      <dgm:t>
        <a:bodyPr/>
        <a:lstStyle/>
        <a:p>
          <a:endParaRPr lang="en-US"/>
        </a:p>
      </dgm:t>
    </dgm:pt>
    <dgm:pt modelId="{493DBCE3-007E-4931-A861-7DF1668278D1}" type="pres">
      <dgm:prSet presAssocID="{69DCE5AE-3BBC-4CA1-92D3-252E6C5AF4A5}" presName="descendantText" presStyleLbl="alignAccFollowNode1" presStyleIdx="1" presStyleCnt="3">
        <dgm:presLayoutVars>
          <dgm:bulletEnabled val="1"/>
        </dgm:presLayoutVars>
      </dgm:prSet>
      <dgm:spPr/>
      <dgm:t>
        <a:bodyPr/>
        <a:lstStyle/>
        <a:p>
          <a:endParaRPr lang="en-US"/>
        </a:p>
      </dgm:t>
    </dgm:pt>
    <dgm:pt modelId="{C4F417E3-8701-4B25-B8A3-02D13FC8576A}" type="pres">
      <dgm:prSet presAssocID="{E8643845-38F6-419C-B98F-C15CB045B946}" presName="sp" presStyleCnt="0"/>
      <dgm:spPr/>
    </dgm:pt>
    <dgm:pt modelId="{FE8D8BDB-D703-4494-ABDC-35C554EB90EF}" type="pres">
      <dgm:prSet presAssocID="{509D75C4-AA81-4AE6-B393-0A873A2CC6FB}" presName="linNode" presStyleCnt="0"/>
      <dgm:spPr/>
    </dgm:pt>
    <dgm:pt modelId="{134450AA-4C8A-469D-94FC-EE66786DC098}" type="pres">
      <dgm:prSet presAssocID="{509D75C4-AA81-4AE6-B393-0A873A2CC6FB}" presName="parentText" presStyleLbl="node1" presStyleIdx="2" presStyleCnt="3">
        <dgm:presLayoutVars>
          <dgm:chMax val="1"/>
          <dgm:bulletEnabled val="1"/>
        </dgm:presLayoutVars>
      </dgm:prSet>
      <dgm:spPr/>
      <dgm:t>
        <a:bodyPr/>
        <a:lstStyle/>
        <a:p>
          <a:endParaRPr lang="en-US"/>
        </a:p>
      </dgm:t>
    </dgm:pt>
    <dgm:pt modelId="{6025A077-DE59-400A-A5F7-4C35AE2DC0C5}" type="pres">
      <dgm:prSet presAssocID="{509D75C4-AA81-4AE6-B393-0A873A2CC6FB}" presName="descendantText" presStyleLbl="alignAccFollowNode1" presStyleIdx="2" presStyleCnt="3">
        <dgm:presLayoutVars>
          <dgm:bulletEnabled val="1"/>
        </dgm:presLayoutVars>
      </dgm:prSet>
      <dgm:spPr/>
      <dgm:t>
        <a:bodyPr/>
        <a:lstStyle/>
        <a:p>
          <a:endParaRPr lang="en-US"/>
        </a:p>
      </dgm:t>
    </dgm:pt>
  </dgm:ptLst>
  <dgm:cxnLst>
    <dgm:cxn modelId="{8C78AFD8-029F-45C1-AD79-827E39E18257}" type="presOf" srcId="{69DCE5AE-3BBC-4CA1-92D3-252E6C5AF4A5}" destId="{28F14F93-8338-49A3-A74B-9E2F659F33AE}" srcOrd="0" destOrd="0" presId="urn:microsoft.com/office/officeart/2005/8/layout/vList5"/>
    <dgm:cxn modelId="{81A81ACB-7797-40D0-841A-6533CDCE2C04}" srcId="{69DCE5AE-3BBC-4CA1-92D3-252E6C5AF4A5}" destId="{4B89CE12-B596-43F0-B561-5493DD430C7C}" srcOrd="0" destOrd="0" parTransId="{7E4A5338-63C5-47AB-9C93-00C95A2DC824}" sibTransId="{732C5464-9E68-4BA8-ADC1-01A08E48630B}"/>
    <dgm:cxn modelId="{5525C3F3-D067-4D28-957D-5EF17C0D0C3E}" type="presOf" srcId="{0AE7B037-2AFF-42AB-AC49-7E44D32704B3}" destId="{AB4754C1-1F6C-43A5-9CB7-8079725693F3}" srcOrd="0" destOrd="0" presId="urn:microsoft.com/office/officeart/2005/8/layout/vList5"/>
    <dgm:cxn modelId="{255A39EA-E05F-496D-9A17-1FF814B0919B}" type="presOf" srcId="{8A4F1567-AF22-4B0B-965B-7CF29EC7EA50}" destId="{493DBCE3-007E-4931-A861-7DF1668278D1}" srcOrd="0" destOrd="1" presId="urn:microsoft.com/office/officeart/2005/8/layout/vList5"/>
    <dgm:cxn modelId="{3FE4E91B-D768-4459-8640-CA155A6B2D76}" type="presOf" srcId="{6B07150D-E7D7-4052-89FF-D07828AF134A}" destId="{6025A077-DE59-400A-A5F7-4C35AE2DC0C5}" srcOrd="0" destOrd="1" presId="urn:microsoft.com/office/officeart/2005/8/layout/vList5"/>
    <dgm:cxn modelId="{A1F608FB-66E1-428C-ADE3-7658E1F43A37}" srcId="{509D75C4-AA81-4AE6-B393-0A873A2CC6FB}" destId="{C4396E3A-CC74-412B-9CBF-C62B3E2A9375}" srcOrd="0" destOrd="0" parTransId="{5E067EDA-D45F-4E46-BE4D-12BE8E2E1EE6}" sibTransId="{070A6B01-7E5A-47CD-8B3E-68824B1A6A55}"/>
    <dgm:cxn modelId="{9836C729-A498-4AF1-930A-42C7E9285CF3}" type="presOf" srcId="{1730A75D-BB50-40D4-B9A7-09433A540D1E}" destId="{25894F51-D457-40A5-8D70-A28925911AFB}" srcOrd="0" destOrd="0" presId="urn:microsoft.com/office/officeart/2005/8/layout/vList5"/>
    <dgm:cxn modelId="{97254D20-0C7A-4BB9-BB9D-68474364EEFA}" srcId="{FF60D5A4-1C0C-43EF-A101-AA8D948778A7}" destId="{509D75C4-AA81-4AE6-B393-0A873A2CC6FB}" srcOrd="2" destOrd="0" parTransId="{14780908-0445-45E6-9FE2-ECF6624F2BD6}" sibTransId="{A4444699-50B5-40CA-BAC1-0275F9054416}"/>
    <dgm:cxn modelId="{27AE2896-7FAF-4A7B-97AB-4E5B65749E1C}" srcId="{FF60D5A4-1C0C-43EF-A101-AA8D948778A7}" destId="{69DCE5AE-3BBC-4CA1-92D3-252E6C5AF4A5}" srcOrd="1" destOrd="0" parTransId="{53724CC2-3F29-480B-BC09-8201EE3710A3}" sibTransId="{E8643845-38F6-419C-B98F-C15CB045B946}"/>
    <dgm:cxn modelId="{5B457F80-E128-4351-9488-4F48BC5E7AE3}" srcId="{1730A75D-BB50-40D4-B9A7-09433A540D1E}" destId="{0AE7B037-2AFF-42AB-AC49-7E44D32704B3}" srcOrd="0" destOrd="0" parTransId="{1BD7DFC1-1572-48F0-96AC-78FC6CA4A276}" sibTransId="{C8190CA2-1F6C-4017-AFDF-1299B34D79B8}"/>
    <dgm:cxn modelId="{94BE5E29-6F3D-4E40-9CC8-E5A0164CFEB1}" type="presOf" srcId="{45781D27-FDD2-4CFB-A428-2853CF0CE23D}" destId="{AB4754C1-1F6C-43A5-9CB7-8079725693F3}" srcOrd="0" destOrd="1" presId="urn:microsoft.com/office/officeart/2005/8/layout/vList5"/>
    <dgm:cxn modelId="{5A967B8C-DBD8-485D-A766-F0DF2532D551}" type="presOf" srcId="{509D75C4-AA81-4AE6-B393-0A873A2CC6FB}" destId="{134450AA-4C8A-469D-94FC-EE66786DC098}" srcOrd="0" destOrd="0" presId="urn:microsoft.com/office/officeart/2005/8/layout/vList5"/>
    <dgm:cxn modelId="{28F840DB-8C63-4B8C-AB71-898C689012C9}" srcId="{FF60D5A4-1C0C-43EF-A101-AA8D948778A7}" destId="{1730A75D-BB50-40D4-B9A7-09433A540D1E}" srcOrd="0" destOrd="0" parTransId="{C1691A4C-C605-471A-947A-D6115FB40308}" sibTransId="{E8BC9DDF-BDE3-4590-AAED-735F73B3DF44}"/>
    <dgm:cxn modelId="{B10D18F5-EEB2-47E1-B810-85993562F5A2}" type="presOf" srcId="{C4396E3A-CC74-412B-9CBF-C62B3E2A9375}" destId="{6025A077-DE59-400A-A5F7-4C35AE2DC0C5}" srcOrd="0" destOrd="0" presId="urn:microsoft.com/office/officeart/2005/8/layout/vList5"/>
    <dgm:cxn modelId="{A7C7AF6F-7A8D-4ECC-A051-3B33A64CFFB9}" type="presOf" srcId="{27D9E8E7-5B28-4362-A9FC-A9601C689D38}" destId="{493DBCE3-007E-4931-A861-7DF1668278D1}" srcOrd="0" destOrd="2" presId="urn:microsoft.com/office/officeart/2005/8/layout/vList5"/>
    <dgm:cxn modelId="{4859C838-A755-472C-846D-7061A1CBB696}" srcId="{69DCE5AE-3BBC-4CA1-92D3-252E6C5AF4A5}" destId="{8A4F1567-AF22-4B0B-965B-7CF29EC7EA50}" srcOrd="1" destOrd="0" parTransId="{B085C7F2-6C27-4DE7-BB73-1E813B6D0CF9}" sibTransId="{8BCD9CC9-5944-4449-880D-6E134122786E}"/>
    <dgm:cxn modelId="{A387CB5A-BDAC-4154-8C9F-963DEE693A5C}" type="presOf" srcId="{FF60D5A4-1C0C-43EF-A101-AA8D948778A7}" destId="{CA590EB6-D6BE-4D58-AAF7-877249315D18}" srcOrd="0" destOrd="0" presId="urn:microsoft.com/office/officeart/2005/8/layout/vList5"/>
    <dgm:cxn modelId="{91EFA916-A6AB-44AB-8A6D-3F6C75F535E8}" srcId="{509D75C4-AA81-4AE6-B393-0A873A2CC6FB}" destId="{6B07150D-E7D7-4052-89FF-D07828AF134A}" srcOrd="1" destOrd="0" parTransId="{B3DFA1EC-6004-47C0-94BB-AD0D3C25C57B}" sibTransId="{9690C5F3-4368-47D0-859E-29EDEC6D562A}"/>
    <dgm:cxn modelId="{8C507020-283E-4F76-A0AD-3767E01BC86A}" type="presOf" srcId="{4B89CE12-B596-43F0-B561-5493DD430C7C}" destId="{493DBCE3-007E-4931-A861-7DF1668278D1}" srcOrd="0" destOrd="0" presId="urn:microsoft.com/office/officeart/2005/8/layout/vList5"/>
    <dgm:cxn modelId="{7C8EE947-FA44-4F6E-9704-402986577A60}" srcId="{1730A75D-BB50-40D4-B9A7-09433A540D1E}" destId="{45781D27-FDD2-4CFB-A428-2853CF0CE23D}" srcOrd="1" destOrd="0" parTransId="{598A995F-343E-4EBD-8F62-DDD24791688A}" sibTransId="{7EAD6699-CCEB-4192-945D-05784ADE59BE}"/>
    <dgm:cxn modelId="{019DAC6E-8F5B-4DD1-9425-E04F0647CA87}" srcId="{69DCE5AE-3BBC-4CA1-92D3-252E6C5AF4A5}" destId="{27D9E8E7-5B28-4362-A9FC-A9601C689D38}" srcOrd="2" destOrd="0" parTransId="{EC017398-CF48-461A-9F5A-87E6815B7322}" sibTransId="{ABB9DFF2-8E37-4BDD-BC3C-87D6CAAC72E8}"/>
    <dgm:cxn modelId="{0FDA1191-B3AE-44F9-83C5-873ADE8894F6}" type="presParOf" srcId="{CA590EB6-D6BE-4D58-AAF7-877249315D18}" destId="{0802D198-9AC2-4F11-9191-3B82926B8117}" srcOrd="0" destOrd="0" presId="urn:microsoft.com/office/officeart/2005/8/layout/vList5"/>
    <dgm:cxn modelId="{B5C0B70C-7E73-4808-9BD5-1D0A2F1FC6AD}" type="presParOf" srcId="{0802D198-9AC2-4F11-9191-3B82926B8117}" destId="{25894F51-D457-40A5-8D70-A28925911AFB}" srcOrd="0" destOrd="0" presId="urn:microsoft.com/office/officeart/2005/8/layout/vList5"/>
    <dgm:cxn modelId="{D01769BA-A92D-456A-B759-06CCE8BB75EA}" type="presParOf" srcId="{0802D198-9AC2-4F11-9191-3B82926B8117}" destId="{AB4754C1-1F6C-43A5-9CB7-8079725693F3}" srcOrd="1" destOrd="0" presId="urn:microsoft.com/office/officeart/2005/8/layout/vList5"/>
    <dgm:cxn modelId="{64C775A7-A3AA-4B6B-818F-FF1895740876}" type="presParOf" srcId="{CA590EB6-D6BE-4D58-AAF7-877249315D18}" destId="{226D20FF-A410-4081-BBFE-ED0C8BBF8477}" srcOrd="1" destOrd="0" presId="urn:microsoft.com/office/officeart/2005/8/layout/vList5"/>
    <dgm:cxn modelId="{25600BC7-FADC-4004-B671-31F148589470}" type="presParOf" srcId="{CA590EB6-D6BE-4D58-AAF7-877249315D18}" destId="{81D59831-1533-424B-A424-022059829F1D}" srcOrd="2" destOrd="0" presId="urn:microsoft.com/office/officeart/2005/8/layout/vList5"/>
    <dgm:cxn modelId="{CDF0A2D1-E3D6-48F2-8C51-3EB2A3921D61}" type="presParOf" srcId="{81D59831-1533-424B-A424-022059829F1D}" destId="{28F14F93-8338-49A3-A74B-9E2F659F33AE}" srcOrd="0" destOrd="0" presId="urn:microsoft.com/office/officeart/2005/8/layout/vList5"/>
    <dgm:cxn modelId="{47E9414F-AD9C-4CA5-9600-96D9930F35FA}" type="presParOf" srcId="{81D59831-1533-424B-A424-022059829F1D}" destId="{493DBCE3-007E-4931-A861-7DF1668278D1}" srcOrd="1" destOrd="0" presId="urn:microsoft.com/office/officeart/2005/8/layout/vList5"/>
    <dgm:cxn modelId="{0F8B5AB8-CCBD-4A74-8E4A-B14CFA146B2D}" type="presParOf" srcId="{CA590EB6-D6BE-4D58-AAF7-877249315D18}" destId="{C4F417E3-8701-4B25-B8A3-02D13FC8576A}" srcOrd="3" destOrd="0" presId="urn:microsoft.com/office/officeart/2005/8/layout/vList5"/>
    <dgm:cxn modelId="{0C7FAB63-5819-46E1-874F-94DED4B0D91C}" type="presParOf" srcId="{CA590EB6-D6BE-4D58-AAF7-877249315D18}" destId="{FE8D8BDB-D703-4494-ABDC-35C554EB90EF}" srcOrd="4" destOrd="0" presId="urn:microsoft.com/office/officeart/2005/8/layout/vList5"/>
    <dgm:cxn modelId="{657C1891-4361-44A2-A18A-D0F73860ED28}" type="presParOf" srcId="{FE8D8BDB-D703-4494-ABDC-35C554EB90EF}" destId="{134450AA-4C8A-469D-94FC-EE66786DC098}" srcOrd="0" destOrd="0" presId="urn:microsoft.com/office/officeart/2005/8/layout/vList5"/>
    <dgm:cxn modelId="{58924E36-6807-449F-A623-2A971E851A39}" type="presParOf" srcId="{FE8D8BDB-D703-4494-ABDC-35C554EB90EF}" destId="{6025A077-DE59-400A-A5F7-4C35AE2DC0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F2A9-BF45-43F9-81C5-B4287D896179}" type="doc">
      <dgm:prSet loTypeId="urn:microsoft.com/office/officeart/2005/8/layout/process2" loCatId="process" qsTypeId="urn:microsoft.com/office/officeart/2005/8/quickstyle/simple1" qsCatId="simple" csTypeId="urn:microsoft.com/office/officeart/2005/8/colors/accent1_2" csCatId="accent1" phldr="1"/>
      <dgm:spPr/>
    </dgm:pt>
    <dgm:pt modelId="{0A3A0F32-74BC-4B41-BC13-72DF34E9865D}">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Initialize model with frequent class as target variable</a:t>
          </a:r>
          <a:endParaRPr lang="en-US" sz="2000" dirty="0"/>
        </a:p>
      </dgm:t>
    </dgm:pt>
    <dgm:pt modelId="{A61E30BE-3051-40EA-8465-9999576298EC}" type="parTrans" cxnId="{261D9A4D-46F0-498A-BF4D-9A0EEE1F4B22}">
      <dgm:prSet/>
      <dgm:spPr/>
      <dgm:t>
        <a:bodyPr/>
        <a:lstStyle/>
        <a:p>
          <a:endParaRPr lang="en-US"/>
        </a:p>
      </dgm:t>
    </dgm:pt>
    <dgm:pt modelId="{82A30AB6-17E4-4C09-856E-0631074A346C}" type="sibTrans" cxnId="{261D9A4D-46F0-498A-BF4D-9A0EEE1F4B22}">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94A0D78F-C2D7-49B8-8DCB-D014577E7AD2}">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Calculate Negative gradient of loss function</a:t>
          </a:r>
          <a:endParaRPr lang="en-US" sz="2000" dirty="0"/>
        </a:p>
      </dgm:t>
    </dgm:pt>
    <dgm:pt modelId="{40B307A3-3DAA-4352-B34B-5D1D2CFD8DEF}" type="parTrans" cxnId="{5943AC6D-618D-4B08-962C-70970032B6F7}">
      <dgm:prSet/>
      <dgm:spPr/>
      <dgm:t>
        <a:bodyPr/>
        <a:lstStyle/>
        <a:p>
          <a:endParaRPr lang="en-US"/>
        </a:p>
      </dgm:t>
    </dgm:pt>
    <dgm:pt modelId="{B20D2E25-85D6-455D-9B1F-66FE89B2D3B9}" type="sibTrans" cxnId="{5943AC6D-618D-4B08-962C-70970032B6F7}">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3CB407AB-C1A2-4F89-A1BC-35625A4B7CFB}">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Train decision tree to fit the residuals with X and </a:t>
          </a:r>
          <a:r>
            <a:rPr lang="en-US" sz="2000" dirty="0" err="1" smtClean="0"/>
            <a:t>preds</a:t>
          </a:r>
          <a:r>
            <a:rPr lang="en-US" sz="2000" dirty="0" smtClean="0"/>
            <a:t> as input</a:t>
          </a:r>
          <a:endParaRPr lang="en-US" sz="2000" dirty="0"/>
        </a:p>
      </dgm:t>
    </dgm:pt>
    <dgm:pt modelId="{738DF8BC-92DE-480F-8B2F-06D23739177F}" type="parTrans" cxnId="{D957709A-1084-49C5-9FFD-07CB3DB9B7F6}">
      <dgm:prSet/>
      <dgm:spPr/>
      <dgm:t>
        <a:bodyPr/>
        <a:lstStyle/>
        <a:p>
          <a:endParaRPr lang="en-US"/>
        </a:p>
      </dgm:t>
    </dgm:pt>
    <dgm:pt modelId="{54AC97C1-DD65-4443-BAE9-C08AD877BB8A}" type="sibTrans" cxnId="{D957709A-1084-49C5-9FFD-07CB3DB9B7F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F6FD96AE-110B-4359-8A42-6CB2C967EDCF}">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Output model </a:t>
          </a:r>
          <a:endParaRPr lang="en-US" sz="2000" dirty="0"/>
        </a:p>
      </dgm:t>
    </dgm:pt>
    <dgm:pt modelId="{2ED49180-8D8A-45FE-A2C9-6531AE4F2383}" type="parTrans" cxnId="{DB53EC4E-0F81-481C-8081-5C7CE497CBC6}">
      <dgm:prSet/>
      <dgm:spPr/>
      <dgm:t>
        <a:bodyPr/>
        <a:lstStyle/>
        <a:p>
          <a:endParaRPr lang="en-US"/>
        </a:p>
      </dgm:t>
    </dgm:pt>
    <dgm:pt modelId="{C00240AA-902B-4FAE-A62C-A51667EC5615}" type="sibTrans" cxnId="{DB53EC4E-0F81-481C-8081-5C7CE497CBC6}">
      <dgm:prSet/>
      <dgm:spPr/>
      <dgm:t>
        <a:bodyPr/>
        <a:lstStyle/>
        <a:p>
          <a:endParaRPr lang="en-US"/>
        </a:p>
      </dgm:t>
    </dgm:pt>
    <dgm:pt modelId="{7F4BA2B6-2306-49D6-A62B-60FB729EB91E}">
      <dgm:prSet phldrT="[Text]" custT="1">
        <dgm:style>
          <a:lnRef idx="3">
            <a:schemeClr val="lt1"/>
          </a:lnRef>
          <a:fillRef idx="1">
            <a:schemeClr val="accent5"/>
          </a:fillRef>
          <a:effectRef idx="1">
            <a:schemeClr val="accent5"/>
          </a:effectRef>
          <a:fontRef idx="minor">
            <a:schemeClr val="lt1"/>
          </a:fontRef>
        </dgm:style>
      </dgm:prSet>
      <dgm:spPr/>
      <dgm:t>
        <a:bodyPr/>
        <a:lstStyle/>
        <a:p>
          <a:r>
            <a:rPr lang="en-US" sz="2000" dirty="0" smtClean="0"/>
            <a:t>Update model with new tree with gamma parameter</a:t>
          </a:r>
          <a:endParaRPr lang="en-US" sz="2000" dirty="0"/>
        </a:p>
      </dgm:t>
    </dgm:pt>
    <dgm:pt modelId="{2D7435CB-67CB-4011-8FAD-D8723F700E52}" type="parTrans" cxnId="{F4CF0787-B666-47D2-950C-9F1DA6627806}">
      <dgm:prSet/>
      <dgm:spPr/>
      <dgm:t>
        <a:bodyPr/>
        <a:lstStyle/>
        <a:p>
          <a:endParaRPr lang="en-US"/>
        </a:p>
      </dgm:t>
    </dgm:pt>
    <dgm:pt modelId="{976BE2BC-8F67-40C5-B46D-B71A0DDF9B5D}" type="sibTrans" cxnId="{F4CF0787-B666-47D2-950C-9F1DA6627806}">
      <dgm:prSet custT="1">
        <dgm:style>
          <a:lnRef idx="3">
            <a:schemeClr val="lt1"/>
          </a:lnRef>
          <a:fillRef idx="1">
            <a:schemeClr val="accent5"/>
          </a:fillRef>
          <a:effectRef idx="1">
            <a:schemeClr val="accent5"/>
          </a:effectRef>
          <a:fontRef idx="minor">
            <a:schemeClr val="lt1"/>
          </a:fontRef>
        </dgm:style>
      </dgm:prSet>
      <dgm:spPr/>
      <dgm:t>
        <a:bodyPr/>
        <a:lstStyle/>
        <a:p>
          <a:endParaRPr lang="en-US" sz="2000"/>
        </a:p>
      </dgm:t>
    </dgm:pt>
    <dgm:pt modelId="{801932FF-B33B-422B-A640-73A190A0188B}" type="pres">
      <dgm:prSet presAssocID="{A9E5F2A9-BF45-43F9-81C5-B4287D896179}" presName="linearFlow" presStyleCnt="0">
        <dgm:presLayoutVars>
          <dgm:resizeHandles val="exact"/>
        </dgm:presLayoutVars>
      </dgm:prSet>
      <dgm:spPr/>
    </dgm:pt>
    <dgm:pt modelId="{CF37AD14-2D34-47D5-8744-9EC43B03B5F1}" type="pres">
      <dgm:prSet presAssocID="{0A3A0F32-74BC-4B41-BC13-72DF34E9865D}" presName="node" presStyleLbl="node1" presStyleIdx="0" presStyleCnt="5">
        <dgm:presLayoutVars>
          <dgm:bulletEnabled val="1"/>
        </dgm:presLayoutVars>
      </dgm:prSet>
      <dgm:spPr/>
      <dgm:t>
        <a:bodyPr/>
        <a:lstStyle/>
        <a:p>
          <a:endParaRPr lang="en-US"/>
        </a:p>
      </dgm:t>
    </dgm:pt>
    <dgm:pt modelId="{FD86B5D0-3B13-4581-B738-D1AF41FA2DEB}" type="pres">
      <dgm:prSet presAssocID="{82A30AB6-17E4-4C09-856E-0631074A346C}" presName="sibTrans" presStyleLbl="sibTrans2D1" presStyleIdx="0" presStyleCnt="4"/>
      <dgm:spPr/>
    </dgm:pt>
    <dgm:pt modelId="{4F3F81A0-132C-47E5-A770-D60900870D4E}" type="pres">
      <dgm:prSet presAssocID="{82A30AB6-17E4-4C09-856E-0631074A346C}" presName="connectorText" presStyleLbl="sibTrans2D1" presStyleIdx="0" presStyleCnt="4"/>
      <dgm:spPr/>
    </dgm:pt>
    <dgm:pt modelId="{50FAC0DD-A97D-4AFE-A3FE-6336165F7D75}" type="pres">
      <dgm:prSet presAssocID="{94A0D78F-C2D7-49B8-8DCB-D014577E7AD2}" presName="node" presStyleLbl="node1" presStyleIdx="1" presStyleCnt="5">
        <dgm:presLayoutVars>
          <dgm:bulletEnabled val="1"/>
        </dgm:presLayoutVars>
      </dgm:prSet>
      <dgm:spPr/>
      <dgm:t>
        <a:bodyPr/>
        <a:lstStyle/>
        <a:p>
          <a:endParaRPr lang="en-US"/>
        </a:p>
      </dgm:t>
    </dgm:pt>
    <dgm:pt modelId="{9AEA580B-908B-492A-8C4C-FBE92B4244FF}" type="pres">
      <dgm:prSet presAssocID="{B20D2E25-85D6-455D-9B1F-66FE89B2D3B9}" presName="sibTrans" presStyleLbl="sibTrans2D1" presStyleIdx="1" presStyleCnt="4"/>
      <dgm:spPr/>
    </dgm:pt>
    <dgm:pt modelId="{52EE0C61-F9E2-4E2B-870A-F204B6107D32}" type="pres">
      <dgm:prSet presAssocID="{B20D2E25-85D6-455D-9B1F-66FE89B2D3B9}" presName="connectorText" presStyleLbl="sibTrans2D1" presStyleIdx="1" presStyleCnt="4"/>
      <dgm:spPr/>
    </dgm:pt>
    <dgm:pt modelId="{D0E70199-2B72-45CD-8F8A-4092BA346A80}" type="pres">
      <dgm:prSet presAssocID="{3CB407AB-C1A2-4F89-A1BC-35625A4B7CFB}" presName="node" presStyleLbl="node1" presStyleIdx="2" presStyleCnt="5">
        <dgm:presLayoutVars>
          <dgm:bulletEnabled val="1"/>
        </dgm:presLayoutVars>
      </dgm:prSet>
      <dgm:spPr/>
      <dgm:t>
        <a:bodyPr/>
        <a:lstStyle/>
        <a:p>
          <a:endParaRPr lang="en-US"/>
        </a:p>
      </dgm:t>
    </dgm:pt>
    <dgm:pt modelId="{166F1274-573F-45D4-9AE5-3F9073E6C170}" type="pres">
      <dgm:prSet presAssocID="{54AC97C1-DD65-4443-BAE9-C08AD877BB8A}" presName="sibTrans" presStyleLbl="sibTrans2D1" presStyleIdx="2" presStyleCnt="4"/>
      <dgm:spPr/>
    </dgm:pt>
    <dgm:pt modelId="{816285C1-2288-426E-8C6C-2434EDB3F5CB}" type="pres">
      <dgm:prSet presAssocID="{54AC97C1-DD65-4443-BAE9-C08AD877BB8A}" presName="connectorText" presStyleLbl="sibTrans2D1" presStyleIdx="2" presStyleCnt="4"/>
      <dgm:spPr/>
    </dgm:pt>
    <dgm:pt modelId="{3CAB99B7-327E-42DE-96E9-F7677911DCCC}" type="pres">
      <dgm:prSet presAssocID="{7F4BA2B6-2306-49D6-A62B-60FB729EB91E}" presName="node" presStyleLbl="node1" presStyleIdx="3" presStyleCnt="5">
        <dgm:presLayoutVars>
          <dgm:bulletEnabled val="1"/>
        </dgm:presLayoutVars>
      </dgm:prSet>
      <dgm:spPr/>
    </dgm:pt>
    <dgm:pt modelId="{48402B6C-E76D-458E-881A-BEFF37FCA634}" type="pres">
      <dgm:prSet presAssocID="{976BE2BC-8F67-40C5-B46D-B71A0DDF9B5D}" presName="sibTrans" presStyleLbl="sibTrans2D1" presStyleIdx="3" presStyleCnt="4"/>
      <dgm:spPr/>
    </dgm:pt>
    <dgm:pt modelId="{BB0151D5-66A0-4FAB-8C4A-61012D8B8A2B}" type="pres">
      <dgm:prSet presAssocID="{976BE2BC-8F67-40C5-B46D-B71A0DDF9B5D}" presName="connectorText" presStyleLbl="sibTrans2D1" presStyleIdx="3" presStyleCnt="4"/>
      <dgm:spPr/>
    </dgm:pt>
    <dgm:pt modelId="{D630C1FD-81CF-4D08-92B6-0B5E92C7832D}" type="pres">
      <dgm:prSet presAssocID="{F6FD96AE-110B-4359-8A42-6CB2C967EDCF}" presName="node" presStyleLbl="node1" presStyleIdx="4" presStyleCnt="5">
        <dgm:presLayoutVars>
          <dgm:bulletEnabled val="1"/>
        </dgm:presLayoutVars>
      </dgm:prSet>
      <dgm:spPr/>
    </dgm:pt>
  </dgm:ptLst>
  <dgm:cxnLst>
    <dgm:cxn modelId="{D957709A-1084-49C5-9FFD-07CB3DB9B7F6}" srcId="{A9E5F2A9-BF45-43F9-81C5-B4287D896179}" destId="{3CB407AB-C1A2-4F89-A1BC-35625A4B7CFB}" srcOrd="2" destOrd="0" parTransId="{738DF8BC-92DE-480F-8B2F-06D23739177F}" sibTransId="{54AC97C1-DD65-4443-BAE9-C08AD877BB8A}"/>
    <dgm:cxn modelId="{364A076F-0B73-4140-A73F-96BD5045E332}" type="presOf" srcId="{F6FD96AE-110B-4359-8A42-6CB2C967EDCF}" destId="{D630C1FD-81CF-4D08-92B6-0B5E92C7832D}" srcOrd="0" destOrd="0" presId="urn:microsoft.com/office/officeart/2005/8/layout/process2"/>
    <dgm:cxn modelId="{7366F716-B1E0-417F-B4D8-A1470D745704}" type="presOf" srcId="{0A3A0F32-74BC-4B41-BC13-72DF34E9865D}" destId="{CF37AD14-2D34-47D5-8744-9EC43B03B5F1}" srcOrd="0" destOrd="0" presId="urn:microsoft.com/office/officeart/2005/8/layout/process2"/>
    <dgm:cxn modelId="{FA2CC1ED-746A-41D0-AAED-AAEF3EEF75A5}" type="presOf" srcId="{A9E5F2A9-BF45-43F9-81C5-B4287D896179}" destId="{801932FF-B33B-422B-A640-73A190A0188B}" srcOrd="0" destOrd="0" presId="urn:microsoft.com/office/officeart/2005/8/layout/process2"/>
    <dgm:cxn modelId="{5315D6F0-3AFD-42EF-A5ED-CAAA01AED618}" type="presOf" srcId="{82A30AB6-17E4-4C09-856E-0631074A346C}" destId="{4F3F81A0-132C-47E5-A770-D60900870D4E}" srcOrd="1" destOrd="0" presId="urn:microsoft.com/office/officeart/2005/8/layout/process2"/>
    <dgm:cxn modelId="{5943AC6D-618D-4B08-962C-70970032B6F7}" srcId="{A9E5F2A9-BF45-43F9-81C5-B4287D896179}" destId="{94A0D78F-C2D7-49B8-8DCB-D014577E7AD2}" srcOrd="1" destOrd="0" parTransId="{40B307A3-3DAA-4352-B34B-5D1D2CFD8DEF}" sibTransId="{B20D2E25-85D6-455D-9B1F-66FE89B2D3B9}"/>
    <dgm:cxn modelId="{261D9A4D-46F0-498A-BF4D-9A0EEE1F4B22}" srcId="{A9E5F2A9-BF45-43F9-81C5-B4287D896179}" destId="{0A3A0F32-74BC-4B41-BC13-72DF34E9865D}" srcOrd="0" destOrd="0" parTransId="{A61E30BE-3051-40EA-8465-9999576298EC}" sibTransId="{82A30AB6-17E4-4C09-856E-0631074A346C}"/>
    <dgm:cxn modelId="{15BCCCB3-FD96-4A42-A9A2-4D14925AB872}" type="presOf" srcId="{7F4BA2B6-2306-49D6-A62B-60FB729EB91E}" destId="{3CAB99B7-327E-42DE-96E9-F7677911DCCC}" srcOrd="0" destOrd="0" presId="urn:microsoft.com/office/officeart/2005/8/layout/process2"/>
    <dgm:cxn modelId="{EFD75622-5A06-4039-A492-2E558B8ED134}" type="presOf" srcId="{54AC97C1-DD65-4443-BAE9-C08AD877BB8A}" destId="{166F1274-573F-45D4-9AE5-3F9073E6C170}" srcOrd="0" destOrd="0" presId="urn:microsoft.com/office/officeart/2005/8/layout/process2"/>
    <dgm:cxn modelId="{A3CF31A0-B8D8-4711-87E0-C1E4FC512D65}" type="presOf" srcId="{3CB407AB-C1A2-4F89-A1BC-35625A4B7CFB}" destId="{D0E70199-2B72-45CD-8F8A-4092BA346A80}" srcOrd="0" destOrd="0" presId="urn:microsoft.com/office/officeart/2005/8/layout/process2"/>
    <dgm:cxn modelId="{5C9C61C5-A0EE-4639-9CC6-071D01B9EF08}" type="presOf" srcId="{54AC97C1-DD65-4443-BAE9-C08AD877BB8A}" destId="{816285C1-2288-426E-8C6C-2434EDB3F5CB}" srcOrd="1" destOrd="0" presId="urn:microsoft.com/office/officeart/2005/8/layout/process2"/>
    <dgm:cxn modelId="{96232A32-7FDA-4C92-A99E-0E19A6A306DD}" type="presOf" srcId="{B20D2E25-85D6-455D-9B1F-66FE89B2D3B9}" destId="{9AEA580B-908B-492A-8C4C-FBE92B4244FF}" srcOrd="0" destOrd="0" presId="urn:microsoft.com/office/officeart/2005/8/layout/process2"/>
    <dgm:cxn modelId="{F4CF0787-B666-47D2-950C-9F1DA6627806}" srcId="{A9E5F2A9-BF45-43F9-81C5-B4287D896179}" destId="{7F4BA2B6-2306-49D6-A62B-60FB729EB91E}" srcOrd="3" destOrd="0" parTransId="{2D7435CB-67CB-4011-8FAD-D8723F700E52}" sibTransId="{976BE2BC-8F67-40C5-B46D-B71A0DDF9B5D}"/>
    <dgm:cxn modelId="{DB53EC4E-0F81-481C-8081-5C7CE497CBC6}" srcId="{A9E5F2A9-BF45-43F9-81C5-B4287D896179}" destId="{F6FD96AE-110B-4359-8A42-6CB2C967EDCF}" srcOrd="4" destOrd="0" parTransId="{2ED49180-8D8A-45FE-A2C9-6531AE4F2383}" sibTransId="{C00240AA-902B-4FAE-A62C-A51667EC5615}"/>
    <dgm:cxn modelId="{ED606520-E690-4E59-98DC-EE45DF256A5A}" type="presOf" srcId="{82A30AB6-17E4-4C09-856E-0631074A346C}" destId="{FD86B5D0-3B13-4581-B738-D1AF41FA2DEB}" srcOrd="0" destOrd="0" presId="urn:microsoft.com/office/officeart/2005/8/layout/process2"/>
    <dgm:cxn modelId="{15350BE7-B622-44BE-965B-F9E255027982}" type="presOf" srcId="{94A0D78F-C2D7-49B8-8DCB-D014577E7AD2}" destId="{50FAC0DD-A97D-4AFE-A3FE-6336165F7D75}" srcOrd="0" destOrd="0" presId="urn:microsoft.com/office/officeart/2005/8/layout/process2"/>
    <dgm:cxn modelId="{A06583E7-0C55-48D1-95DC-336C4898C265}" type="presOf" srcId="{B20D2E25-85D6-455D-9B1F-66FE89B2D3B9}" destId="{52EE0C61-F9E2-4E2B-870A-F204B6107D32}" srcOrd="1" destOrd="0" presId="urn:microsoft.com/office/officeart/2005/8/layout/process2"/>
    <dgm:cxn modelId="{6267BCB9-D836-4842-8FC5-13D5326F9DC5}" type="presOf" srcId="{976BE2BC-8F67-40C5-B46D-B71A0DDF9B5D}" destId="{BB0151D5-66A0-4FAB-8C4A-61012D8B8A2B}" srcOrd="1" destOrd="0" presId="urn:microsoft.com/office/officeart/2005/8/layout/process2"/>
    <dgm:cxn modelId="{3D0C18E4-E606-41D2-9D85-D54D64F0E4ED}" type="presOf" srcId="{976BE2BC-8F67-40C5-B46D-B71A0DDF9B5D}" destId="{48402B6C-E76D-458E-881A-BEFF37FCA634}" srcOrd="0" destOrd="0" presId="urn:microsoft.com/office/officeart/2005/8/layout/process2"/>
    <dgm:cxn modelId="{AF610C51-A506-4178-A743-9514C5462209}" type="presParOf" srcId="{801932FF-B33B-422B-A640-73A190A0188B}" destId="{CF37AD14-2D34-47D5-8744-9EC43B03B5F1}" srcOrd="0" destOrd="0" presId="urn:microsoft.com/office/officeart/2005/8/layout/process2"/>
    <dgm:cxn modelId="{D806F506-4776-4527-8D5D-6BF589991D81}" type="presParOf" srcId="{801932FF-B33B-422B-A640-73A190A0188B}" destId="{FD86B5D0-3B13-4581-B738-D1AF41FA2DEB}" srcOrd="1" destOrd="0" presId="urn:microsoft.com/office/officeart/2005/8/layout/process2"/>
    <dgm:cxn modelId="{16740825-3CE9-471F-BB7F-4B2016DE9686}" type="presParOf" srcId="{FD86B5D0-3B13-4581-B738-D1AF41FA2DEB}" destId="{4F3F81A0-132C-47E5-A770-D60900870D4E}" srcOrd="0" destOrd="0" presId="urn:microsoft.com/office/officeart/2005/8/layout/process2"/>
    <dgm:cxn modelId="{0DFCC11F-BDB2-4015-861A-214026D492D4}" type="presParOf" srcId="{801932FF-B33B-422B-A640-73A190A0188B}" destId="{50FAC0DD-A97D-4AFE-A3FE-6336165F7D75}" srcOrd="2" destOrd="0" presId="urn:microsoft.com/office/officeart/2005/8/layout/process2"/>
    <dgm:cxn modelId="{282D537A-6FF7-4C2C-877E-C52E696855CF}" type="presParOf" srcId="{801932FF-B33B-422B-A640-73A190A0188B}" destId="{9AEA580B-908B-492A-8C4C-FBE92B4244FF}" srcOrd="3" destOrd="0" presId="urn:microsoft.com/office/officeart/2005/8/layout/process2"/>
    <dgm:cxn modelId="{763E56ED-EFA6-4B23-96AE-C0225E7397F9}" type="presParOf" srcId="{9AEA580B-908B-492A-8C4C-FBE92B4244FF}" destId="{52EE0C61-F9E2-4E2B-870A-F204B6107D32}" srcOrd="0" destOrd="0" presId="urn:microsoft.com/office/officeart/2005/8/layout/process2"/>
    <dgm:cxn modelId="{1AC6E613-E53B-4DEE-85E4-E6F459A8E08D}" type="presParOf" srcId="{801932FF-B33B-422B-A640-73A190A0188B}" destId="{D0E70199-2B72-45CD-8F8A-4092BA346A80}" srcOrd="4" destOrd="0" presId="urn:microsoft.com/office/officeart/2005/8/layout/process2"/>
    <dgm:cxn modelId="{B77C690C-B1DA-40CA-AA25-E21B77886E75}" type="presParOf" srcId="{801932FF-B33B-422B-A640-73A190A0188B}" destId="{166F1274-573F-45D4-9AE5-3F9073E6C170}" srcOrd="5" destOrd="0" presId="urn:microsoft.com/office/officeart/2005/8/layout/process2"/>
    <dgm:cxn modelId="{6067EFC8-FD05-49E6-B112-A71446B9B6A9}" type="presParOf" srcId="{166F1274-573F-45D4-9AE5-3F9073E6C170}" destId="{816285C1-2288-426E-8C6C-2434EDB3F5CB}" srcOrd="0" destOrd="0" presId="urn:microsoft.com/office/officeart/2005/8/layout/process2"/>
    <dgm:cxn modelId="{C09B1E46-B361-4234-81F6-0A20CF005B10}" type="presParOf" srcId="{801932FF-B33B-422B-A640-73A190A0188B}" destId="{3CAB99B7-327E-42DE-96E9-F7677911DCCC}" srcOrd="6" destOrd="0" presId="urn:microsoft.com/office/officeart/2005/8/layout/process2"/>
    <dgm:cxn modelId="{ED37A2A4-3149-41E8-8EC7-A8B1263C185F}" type="presParOf" srcId="{801932FF-B33B-422B-A640-73A190A0188B}" destId="{48402B6C-E76D-458E-881A-BEFF37FCA634}" srcOrd="7" destOrd="0" presId="urn:microsoft.com/office/officeart/2005/8/layout/process2"/>
    <dgm:cxn modelId="{33BBE98C-C3E4-46B2-B279-614C314955F8}" type="presParOf" srcId="{48402B6C-E76D-458E-881A-BEFF37FCA634}" destId="{BB0151D5-66A0-4FAB-8C4A-61012D8B8A2B}" srcOrd="0" destOrd="0" presId="urn:microsoft.com/office/officeart/2005/8/layout/process2"/>
    <dgm:cxn modelId="{6C3C040C-8750-4452-BEE1-6534F36F72E3}" type="presParOf" srcId="{801932FF-B33B-422B-A640-73A190A0188B}" destId="{D630C1FD-81CF-4D08-92B6-0B5E92C7832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20E72-0880-44D2-8000-C7E0B3530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709601-C45A-46D9-A0EC-020CA6D42875}">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dirty="0">
            <a:latin typeface="Times New Roman" panose="02020603050405020304" pitchFamily="18" charset="0"/>
            <a:cs typeface="Times New Roman" panose="02020603050405020304" pitchFamily="18" charset="0"/>
          </a:endParaRPr>
        </a:p>
      </dgm:t>
    </dgm:pt>
    <dgm:pt modelId="{C9BA0E75-A6F3-4D7F-8F8F-CC33E259A84F}" type="par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41154383-69C8-4C26-8006-9B836F83C253}" type="sibTrans" cxnId="{0982D409-11D2-4C41-88EA-DDC8D38A33E0}">
      <dgm:prSet/>
      <dgm:spPr/>
      <dgm:t>
        <a:bodyPr/>
        <a:lstStyle/>
        <a:p>
          <a:endParaRPr lang="en-US" sz="2000">
            <a:latin typeface="Times New Roman" panose="02020603050405020304" pitchFamily="18" charset="0"/>
            <a:cs typeface="Times New Roman" panose="02020603050405020304" pitchFamily="18" charset="0"/>
          </a:endParaRPr>
        </a:p>
      </dgm:t>
    </dgm:pt>
    <dgm:pt modelId="{D21CF529-4894-4174-941D-12D835EF00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dirty="0">
            <a:latin typeface="Times New Roman" panose="02020603050405020304" pitchFamily="18" charset="0"/>
            <a:cs typeface="Times New Roman" panose="02020603050405020304" pitchFamily="18" charset="0"/>
          </a:endParaRPr>
        </a:p>
      </dgm:t>
    </dgm:pt>
    <dgm:pt modelId="{F804816D-52DD-42FE-A28F-22DFBFC637E3}" type="par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7941CB6F-C278-4BB3-8F34-1586184136AB}" type="sibTrans" cxnId="{CDE562C0-5EFC-47AC-A09C-E5140F85649D}">
      <dgm:prSet/>
      <dgm:spPr/>
      <dgm:t>
        <a:bodyPr/>
        <a:lstStyle/>
        <a:p>
          <a:endParaRPr lang="en-US" sz="2000">
            <a:latin typeface="Times New Roman" panose="02020603050405020304" pitchFamily="18" charset="0"/>
            <a:cs typeface="Times New Roman" panose="02020603050405020304" pitchFamily="18" charset="0"/>
          </a:endParaRPr>
        </a:p>
      </dgm:t>
    </dgm:pt>
    <dgm:pt modelId="{683E69ED-CB54-4EE7-8794-70D2F13F7730}">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dirty="0">
            <a:latin typeface="Times New Roman" panose="02020603050405020304" pitchFamily="18" charset="0"/>
            <a:cs typeface="Times New Roman" panose="02020603050405020304" pitchFamily="18" charset="0"/>
          </a:endParaRPr>
        </a:p>
      </dgm:t>
    </dgm:pt>
    <dgm:pt modelId="{DDD71471-9E52-495A-9025-190EEDEF31A9}" type="par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2C2E3372-7921-4C81-9821-E14D9486D302}" type="sibTrans" cxnId="{BEC690D6-8349-472F-87C6-4582F2411720}">
      <dgm:prSet/>
      <dgm:spPr/>
      <dgm:t>
        <a:bodyPr/>
        <a:lstStyle/>
        <a:p>
          <a:endParaRPr lang="en-US" sz="2000">
            <a:latin typeface="Times New Roman" panose="02020603050405020304" pitchFamily="18" charset="0"/>
            <a:cs typeface="Times New Roman" panose="02020603050405020304" pitchFamily="18" charset="0"/>
          </a:endParaRPr>
        </a:p>
      </dgm:t>
    </dgm:pt>
    <dgm:pt modelId="{73D8BF10-0F71-4633-835C-C57A871BDB3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dirty="0">
            <a:latin typeface="Times New Roman" panose="02020603050405020304" pitchFamily="18" charset="0"/>
            <a:cs typeface="Times New Roman" panose="02020603050405020304" pitchFamily="18" charset="0"/>
          </a:endParaRPr>
        </a:p>
      </dgm:t>
    </dgm:pt>
    <dgm:pt modelId="{4BB4E4C7-5354-4F71-9DE2-C338BFCA448F}" type="par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3E28AC74-5560-4285-B39F-B1C90F71903E}" type="sibTrans" cxnId="{F297A6B9-E1E0-4AF8-A5D7-C38ADD2B78CF}">
      <dgm:prSet/>
      <dgm:spPr/>
      <dgm:t>
        <a:bodyPr/>
        <a:lstStyle/>
        <a:p>
          <a:endParaRPr lang="en-US" sz="2000">
            <a:latin typeface="Times New Roman" panose="02020603050405020304" pitchFamily="18" charset="0"/>
            <a:cs typeface="Times New Roman" panose="02020603050405020304" pitchFamily="18" charset="0"/>
          </a:endParaRPr>
        </a:p>
      </dgm:t>
    </dgm:pt>
    <dgm:pt modelId="{163AD479-9B03-4E70-A05E-CE158A791C4D}">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2000" b="0" i="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dirty="0">
            <a:latin typeface="Times New Roman" panose="02020603050405020304" pitchFamily="18" charset="0"/>
            <a:cs typeface="Times New Roman" panose="02020603050405020304" pitchFamily="18" charset="0"/>
          </a:endParaRPr>
        </a:p>
      </dgm:t>
    </dgm:pt>
    <dgm:pt modelId="{26E43EB1-BC30-4C92-845C-6DB48FF9CD7C}" type="par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0C632329-F9AD-4FDA-8742-FE625DB2117F}" type="sibTrans" cxnId="{6FBE672E-18F2-42A3-AA4E-8BF7F0DC3A2D}">
      <dgm:prSet/>
      <dgm:spPr/>
      <dgm:t>
        <a:bodyPr/>
        <a:lstStyle/>
        <a:p>
          <a:endParaRPr lang="en-US" sz="2000">
            <a:latin typeface="Times New Roman" panose="02020603050405020304" pitchFamily="18" charset="0"/>
            <a:cs typeface="Times New Roman" panose="02020603050405020304" pitchFamily="18" charset="0"/>
          </a:endParaRPr>
        </a:p>
      </dgm:t>
    </dgm:pt>
    <dgm:pt modelId="{89CC5C0C-BC8B-4810-B5EE-71F56EF81FAE}" type="pres">
      <dgm:prSet presAssocID="{78B20E72-0880-44D2-8000-C7E0B353061D}" presName="linear" presStyleCnt="0">
        <dgm:presLayoutVars>
          <dgm:animLvl val="lvl"/>
          <dgm:resizeHandles val="exact"/>
        </dgm:presLayoutVars>
      </dgm:prSet>
      <dgm:spPr/>
    </dgm:pt>
    <dgm:pt modelId="{22DF6D8C-0ED5-451A-B09B-B0A1271F66A8}" type="pres">
      <dgm:prSet presAssocID="{87709601-C45A-46D9-A0EC-020CA6D42875}" presName="parentText" presStyleLbl="node1" presStyleIdx="0" presStyleCnt="5">
        <dgm:presLayoutVars>
          <dgm:chMax val="0"/>
          <dgm:bulletEnabled val="1"/>
        </dgm:presLayoutVars>
      </dgm:prSet>
      <dgm:spPr/>
    </dgm:pt>
    <dgm:pt modelId="{899CE179-FEB3-4CD3-9022-FDAF3D86187C}" type="pres">
      <dgm:prSet presAssocID="{41154383-69C8-4C26-8006-9B836F83C253}" presName="spacer" presStyleCnt="0"/>
      <dgm:spPr/>
    </dgm:pt>
    <dgm:pt modelId="{40446FFA-3C8A-4580-94D9-711F869D7803}" type="pres">
      <dgm:prSet presAssocID="{D21CF529-4894-4174-941D-12D835EF00E3}" presName="parentText" presStyleLbl="node1" presStyleIdx="1" presStyleCnt="5">
        <dgm:presLayoutVars>
          <dgm:chMax val="0"/>
          <dgm:bulletEnabled val="1"/>
        </dgm:presLayoutVars>
      </dgm:prSet>
      <dgm:spPr/>
    </dgm:pt>
    <dgm:pt modelId="{D4A64117-83FD-4539-8D86-2431D17CAFE3}" type="pres">
      <dgm:prSet presAssocID="{7941CB6F-C278-4BB3-8F34-1586184136AB}" presName="spacer" presStyleCnt="0"/>
      <dgm:spPr/>
    </dgm:pt>
    <dgm:pt modelId="{6C14EC16-676A-40EF-9B9C-A62FDD74D733}" type="pres">
      <dgm:prSet presAssocID="{683E69ED-CB54-4EE7-8794-70D2F13F7730}" presName="parentText" presStyleLbl="node1" presStyleIdx="2" presStyleCnt="5">
        <dgm:presLayoutVars>
          <dgm:chMax val="0"/>
          <dgm:bulletEnabled val="1"/>
        </dgm:presLayoutVars>
      </dgm:prSet>
      <dgm:spPr/>
    </dgm:pt>
    <dgm:pt modelId="{39789325-B576-427B-8942-652CAC3C48B7}" type="pres">
      <dgm:prSet presAssocID="{2C2E3372-7921-4C81-9821-E14D9486D302}" presName="spacer" presStyleCnt="0"/>
      <dgm:spPr/>
    </dgm:pt>
    <dgm:pt modelId="{F36DFB6B-027A-4EC2-8FC2-9B4300AD019C}" type="pres">
      <dgm:prSet presAssocID="{73D8BF10-0F71-4633-835C-C57A871BDB31}" presName="parentText" presStyleLbl="node1" presStyleIdx="3" presStyleCnt="5">
        <dgm:presLayoutVars>
          <dgm:chMax val="0"/>
          <dgm:bulletEnabled val="1"/>
        </dgm:presLayoutVars>
      </dgm:prSet>
      <dgm:spPr/>
    </dgm:pt>
    <dgm:pt modelId="{A05E6FA2-2579-4D8D-AB97-29FFC20BE843}" type="pres">
      <dgm:prSet presAssocID="{3E28AC74-5560-4285-B39F-B1C90F71903E}" presName="spacer" presStyleCnt="0"/>
      <dgm:spPr/>
    </dgm:pt>
    <dgm:pt modelId="{7F47DEC6-5713-4E47-A195-53F755E9DF5B}" type="pres">
      <dgm:prSet presAssocID="{163AD479-9B03-4E70-A05E-CE158A791C4D}" presName="parentText" presStyleLbl="node1" presStyleIdx="4" presStyleCnt="5">
        <dgm:presLayoutVars>
          <dgm:chMax val="0"/>
          <dgm:bulletEnabled val="1"/>
        </dgm:presLayoutVars>
      </dgm:prSet>
      <dgm:spPr/>
    </dgm:pt>
  </dgm:ptLst>
  <dgm:cxnLst>
    <dgm:cxn modelId="{D2E0C745-7B51-4EFD-B7DF-79BCF6BCEE62}" type="presOf" srcId="{D21CF529-4894-4174-941D-12D835EF00E3}" destId="{40446FFA-3C8A-4580-94D9-711F869D7803}" srcOrd="0" destOrd="0" presId="urn:microsoft.com/office/officeart/2005/8/layout/vList2"/>
    <dgm:cxn modelId="{0982D409-11D2-4C41-88EA-DDC8D38A33E0}" srcId="{78B20E72-0880-44D2-8000-C7E0B353061D}" destId="{87709601-C45A-46D9-A0EC-020CA6D42875}" srcOrd="0" destOrd="0" parTransId="{C9BA0E75-A6F3-4D7F-8F8F-CC33E259A84F}" sibTransId="{41154383-69C8-4C26-8006-9B836F83C253}"/>
    <dgm:cxn modelId="{6FBE672E-18F2-42A3-AA4E-8BF7F0DC3A2D}" srcId="{78B20E72-0880-44D2-8000-C7E0B353061D}" destId="{163AD479-9B03-4E70-A05E-CE158A791C4D}" srcOrd="4" destOrd="0" parTransId="{26E43EB1-BC30-4C92-845C-6DB48FF9CD7C}" sibTransId="{0C632329-F9AD-4FDA-8742-FE625DB2117F}"/>
    <dgm:cxn modelId="{BEC690D6-8349-472F-87C6-4582F2411720}" srcId="{78B20E72-0880-44D2-8000-C7E0B353061D}" destId="{683E69ED-CB54-4EE7-8794-70D2F13F7730}" srcOrd="2" destOrd="0" parTransId="{DDD71471-9E52-495A-9025-190EEDEF31A9}" sibTransId="{2C2E3372-7921-4C81-9821-E14D9486D302}"/>
    <dgm:cxn modelId="{688C0467-010E-4E95-8923-979073D8A7E6}" type="presOf" srcId="{683E69ED-CB54-4EE7-8794-70D2F13F7730}" destId="{6C14EC16-676A-40EF-9B9C-A62FDD74D733}" srcOrd="0" destOrd="0" presId="urn:microsoft.com/office/officeart/2005/8/layout/vList2"/>
    <dgm:cxn modelId="{9716D076-EB07-4F2A-8125-249347A2BC20}" type="presOf" srcId="{87709601-C45A-46D9-A0EC-020CA6D42875}" destId="{22DF6D8C-0ED5-451A-B09B-B0A1271F66A8}" srcOrd="0" destOrd="0" presId="urn:microsoft.com/office/officeart/2005/8/layout/vList2"/>
    <dgm:cxn modelId="{CDE562C0-5EFC-47AC-A09C-E5140F85649D}" srcId="{78B20E72-0880-44D2-8000-C7E0B353061D}" destId="{D21CF529-4894-4174-941D-12D835EF00E3}" srcOrd="1" destOrd="0" parTransId="{F804816D-52DD-42FE-A28F-22DFBFC637E3}" sibTransId="{7941CB6F-C278-4BB3-8F34-1586184136AB}"/>
    <dgm:cxn modelId="{99446C20-D1F5-4E4D-B592-B3712D8E7808}" type="presOf" srcId="{73D8BF10-0F71-4633-835C-C57A871BDB31}" destId="{F36DFB6B-027A-4EC2-8FC2-9B4300AD019C}" srcOrd="0" destOrd="0" presId="urn:microsoft.com/office/officeart/2005/8/layout/vList2"/>
    <dgm:cxn modelId="{F297A6B9-E1E0-4AF8-A5D7-C38ADD2B78CF}" srcId="{78B20E72-0880-44D2-8000-C7E0B353061D}" destId="{73D8BF10-0F71-4633-835C-C57A871BDB31}" srcOrd="3" destOrd="0" parTransId="{4BB4E4C7-5354-4F71-9DE2-C338BFCA448F}" sibTransId="{3E28AC74-5560-4285-B39F-B1C90F71903E}"/>
    <dgm:cxn modelId="{0F5C19BC-7A2B-4C01-A7BF-D18A3F12293E}" type="presOf" srcId="{163AD479-9B03-4E70-A05E-CE158A791C4D}" destId="{7F47DEC6-5713-4E47-A195-53F755E9DF5B}" srcOrd="0" destOrd="0" presId="urn:microsoft.com/office/officeart/2005/8/layout/vList2"/>
    <dgm:cxn modelId="{862CE624-0E3E-4AA5-9C61-52DDC2177572}" type="presOf" srcId="{78B20E72-0880-44D2-8000-C7E0B353061D}" destId="{89CC5C0C-BC8B-4810-B5EE-71F56EF81FAE}" srcOrd="0" destOrd="0" presId="urn:microsoft.com/office/officeart/2005/8/layout/vList2"/>
    <dgm:cxn modelId="{4434B8F6-D854-44E5-B876-62647767CA22}" type="presParOf" srcId="{89CC5C0C-BC8B-4810-B5EE-71F56EF81FAE}" destId="{22DF6D8C-0ED5-451A-B09B-B0A1271F66A8}" srcOrd="0" destOrd="0" presId="urn:microsoft.com/office/officeart/2005/8/layout/vList2"/>
    <dgm:cxn modelId="{3B796FB1-2B48-4B84-B1C5-B167AE48BEBC}" type="presParOf" srcId="{89CC5C0C-BC8B-4810-B5EE-71F56EF81FAE}" destId="{899CE179-FEB3-4CD3-9022-FDAF3D86187C}" srcOrd="1" destOrd="0" presId="urn:microsoft.com/office/officeart/2005/8/layout/vList2"/>
    <dgm:cxn modelId="{C58366E6-996F-4FF0-AB68-14E1BD6B5B71}" type="presParOf" srcId="{89CC5C0C-BC8B-4810-B5EE-71F56EF81FAE}" destId="{40446FFA-3C8A-4580-94D9-711F869D7803}" srcOrd="2" destOrd="0" presId="urn:microsoft.com/office/officeart/2005/8/layout/vList2"/>
    <dgm:cxn modelId="{3B3DFC0D-5CFF-4671-931C-3093CEAE0380}" type="presParOf" srcId="{89CC5C0C-BC8B-4810-B5EE-71F56EF81FAE}" destId="{D4A64117-83FD-4539-8D86-2431D17CAFE3}" srcOrd="3" destOrd="0" presId="urn:microsoft.com/office/officeart/2005/8/layout/vList2"/>
    <dgm:cxn modelId="{9FC092D8-AAA5-4EF9-BB15-191529879C7C}" type="presParOf" srcId="{89CC5C0C-BC8B-4810-B5EE-71F56EF81FAE}" destId="{6C14EC16-676A-40EF-9B9C-A62FDD74D733}" srcOrd="4" destOrd="0" presId="urn:microsoft.com/office/officeart/2005/8/layout/vList2"/>
    <dgm:cxn modelId="{3DE3AEAE-DC28-449F-B90C-B45FFF290493}" type="presParOf" srcId="{89CC5C0C-BC8B-4810-B5EE-71F56EF81FAE}" destId="{39789325-B576-427B-8942-652CAC3C48B7}" srcOrd="5" destOrd="0" presId="urn:microsoft.com/office/officeart/2005/8/layout/vList2"/>
    <dgm:cxn modelId="{450FBD93-90B4-4545-9B00-DA039EDF12D9}" type="presParOf" srcId="{89CC5C0C-BC8B-4810-B5EE-71F56EF81FAE}" destId="{F36DFB6B-027A-4EC2-8FC2-9B4300AD019C}" srcOrd="6" destOrd="0" presId="urn:microsoft.com/office/officeart/2005/8/layout/vList2"/>
    <dgm:cxn modelId="{ABB484EF-96F0-4EB9-A49D-6F7FEC657A2E}" type="presParOf" srcId="{89CC5C0C-BC8B-4810-B5EE-71F56EF81FAE}" destId="{A05E6FA2-2579-4D8D-AB97-29FFC20BE843}" srcOrd="7" destOrd="0" presId="urn:microsoft.com/office/officeart/2005/8/layout/vList2"/>
    <dgm:cxn modelId="{03FBD00B-C67B-49B8-B37D-D0BC317C3EB7}" type="presParOf" srcId="{89CC5C0C-BC8B-4810-B5EE-71F56EF81FAE}" destId="{7F47DEC6-5713-4E47-A195-53F755E9DF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3033AD-03E8-4216-B2D6-A128FC8521D9}" type="doc">
      <dgm:prSet loTypeId="urn:diagrams.loki3.com/VaryingWidthList" loCatId="list" qsTypeId="urn:microsoft.com/office/officeart/2005/8/quickstyle/simple1" qsCatId="simple" csTypeId="urn:microsoft.com/office/officeart/2005/8/colors/accent1_2" csCatId="accent1" phldr="1"/>
      <dgm:spPr/>
    </dgm:pt>
    <dgm:pt modelId="{0CF0B40D-6843-4384-B9A3-1C6F2336B35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1</a:t>
          </a:r>
          <a:endParaRPr lang="en-US" dirty="0"/>
        </a:p>
      </dgm:t>
    </dgm:pt>
    <dgm:pt modelId="{732DC3D7-E8BF-4BF2-AA33-E66FB4B773E0}" type="parTrans" cxnId="{A5C50B41-A375-4E76-BBD1-AF9E00ACDE74}">
      <dgm:prSet/>
      <dgm:spPr/>
      <dgm:t>
        <a:bodyPr/>
        <a:lstStyle/>
        <a:p>
          <a:endParaRPr lang="en-US"/>
        </a:p>
      </dgm:t>
    </dgm:pt>
    <dgm:pt modelId="{9CD7F261-A261-42F3-9615-03F243A39B49}" type="sibTrans" cxnId="{A5C50B41-A375-4E76-BBD1-AF9E00ACDE74}">
      <dgm:prSet/>
      <dgm:spPr/>
      <dgm:t>
        <a:bodyPr/>
        <a:lstStyle/>
        <a:p>
          <a:endParaRPr lang="en-US"/>
        </a:p>
      </dgm:t>
    </dgm:pt>
    <dgm:pt modelId="{6BCA3D2D-01AC-450D-8F21-76AB49FF4EFA}">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2</a:t>
          </a:r>
          <a:endParaRPr lang="en-US" dirty="0"/>
        </a:p>
      </dgm:t>
    </dgm:pt>
    <dgm:pt modelId="{6B02E991-F794-465D-9EEE-BDC63E43944F}" type="parTrans" cxnId="{77A746F4-27D0-4869-B229-AFA548FCD835}">
      <dgm:prSet/>
      <dgm:spPr/>
      <dgm:t>
        <a:bodyPr/>
        <a:lstStyle/>
        <a:p>
          <a:endParaRPr lang="en-US"/>
        </a:p>
      </dgm:t>
    </dgm:pt>
    <dgm:pt modelId="{7F4BAD95-633D-4CB8-B653-AC170BF56CBB}" type="sibTrans" cxnId="{77A746F4-27D0-4869-B229-AFA548FCD835}">
      <dgm:prSet/>
      <dgm:spPr/>
      <dgm:t>
        <a:bodyPr/>
        <a:lstStyle/>
        <a:p>
          <a:endParaRPr lang="en-US"/>
        </a:p>
      </dgm:t>
    </dgm:pt>
    <dgm:pt modelId="{8A410F9A-4BB6-460E-B6FB-8EA29499141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3</a:t>
          </a:r>
          <a:endParaRPr lang="en-US" dirty="0"/>
        </a:p>
      </dgm:t>
    </dgm:pt>
    <dgm:pt modelId="{08A6463C-E33E-4251-BEBD-143BE03AC432}" type="parTrans" cxnId="{56131A99-E9EC-4B23-BB85-F52BE03A2880}">
      <dgm:prSet/>
      <dgm:spPr/>
      <dgm:t>
        <a:bodyPr/>
        <a:lstStyle/>
        <a:p>
          <a:endParaRPr lang="en-US"/>
        </a:p>
      </dgm:t>
    </dgm:pt>
    <dgm:pt modelId="{E9776DF8-B1E2-41C3-8E3B-BBB0F6E4D2F1}" type="sibTrans" cxnId="{56131A99-E9EC-4B23-BB85-F52BE03A2880}">
      <dgm:prSet/>
      <dgm:spPr/>
      <dgm:t>
        <a:bodyPr/>
        <a:lstStyle/>
        <a:p>
          <a:endParaRPr lang="en-US"/>
        </a:p>
      </dgm:t>
    </dgm:pt>
    <dgm:pt modelId="{0B08BC96-D4A3-47F4-95EA-F6872F0F057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4</a:t>
          </a:r>
          <a:endParaRPr lang="en-US" dirty="0"/>
        </a:p>
      </dgm:t>
    </dgm:pt>
    <dgm:pt modelId="{31DEE2BA-222D-4A55-9781-AF439B83222E}" type="parTrans" cxnId="{95C77B0F-D1FB-4C87-8CA1-E4C6266A0873}">
      <dgm:prSet/>
      <dgm:spPr/>
      <dgm:t>
        <a:bodyPr/>
        <a:lstStyle/>
        <a:p>
          <a:endParaRPr lang="en-US"/>
        </a:p>
      </dgm:t>
    </dgm:pt>
    <dgm:pt modelId="{A3F08625-5847-4E62-A1E3-BAE0D9715ADD}" type="sibTrans" cxnId="{95C77B0F-D1FB-4C87-8CA1-E4C6266A0873}">
      <dgm:prSet/>
      <dgm:spPr/>
      <dgm:t>
        <a:bodyPr/>
        <a:lstStyle/>
        <a:p>
          <a:endParaRPr lang="en-US"/>
        </a:p>
      </dgm:t>
    </dgm:pt>
    <dgm:pt modelId="{021DF8FB-0E80-49E7-A116-97D4567EADE7}">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smtClean="0"/>
            <a:t>5</a:t>
          </a:r>
          <a:endParaRPr lang="en-US" dirty="0"/>
        </a:p>
      </dgm:t>
    </dgm:pt>
    <dgm:pt modelId="{87F09A50-D0D9-491D-8F47-B5A426575AE8}" type="parTrans" cxnId="{FD27A285-B0ED-45DE-AE5A-A8AE03C0B35B}">
      <dgm:prSet/>
      <dgm:spPr/>
      <dgm:t>
        <a:bodyPr/>
        <a:lstStyle/>
        <a:p>
          <a:endParaRPr lang="en-US"/>
        </a:p>
      </dgm:t>
    </dgm:pt>
    <dgm:pt modelId="{BE705BA9-DE70-44FA-B288-E2E0331AF118}" type="sibTrans" cxnId="{FD27A285-B0ED-45DE-AE5A-A8AE03C0B35B}">
      <dgm:prSet/>
      <dgm:spPr/>
      <dgm:t>
        <a:bodyPr/>
        <a:lstStyle/>
        <a:p>
          <a:endParaRPr lang="en-US"/>
        </a:p>
      </dgm:t>
    </dgm:pt>
    <dgm:pt modelId="{CACA3F2C-58F7-4241-A3ED-D913C6288D59}" type="pres">
      <dgm:prSet presAssocID="{FC3033AD-03E8-4216-B2D6-A128FC8521D9}" presName="Name0" presStyleCnt="0">
        <dgm:presLayoutVars>
          <dgm:resizeHandles/>
        </dgm:presLayoutVars>
      </dgm:prSet>
      <dgm:spPr/>
    </dgm:pt>
    <dgm:pt modelId="{5FC4E0BF-86EF-4C39-9DD5-9CAAC9E7A5A0}" type="pres">
      <dgm:prSet presAssocID="{0CF0B40D-6843-4384-B9A3-1C6F2336B35E}" presName="text" presStyleLbl="node1" presStyleIdx="0" presStyleCnt="5">
        <dgm:presLayoutVars>
          <dgm:bulletEnabled val="1"/>
        </dgm:presLayoutVars>
      </dgm:prSet>
      <dgm:spPr/>
    </dgm:pt>
    <dgm:pt modelId="{BE81D51B-F56B-4349-A20A-066617A5FDB5}" type="pres">
      <dgm:prSet presAssocID="{9CD7F261-A261-42F3-9615-03F243A39B49}" presName="space" presStyleCnt="0"/>
      <dgm:spPr/>
    </dgm:pt>
    <dgm:pt modelId="{1AEA2E79-0379-4D5B-AB69-766AA438301A}" type="pres">
      <dgm:prSet presAssocID="{6BCA3D2D-01AC-450D-8F21-76AB49FF4EFA}" presName="text" presStyleLbl="node1" presStyleIdx="1" presStyleCnt="5">
        <dgm:presLayoutVars>
          <dgm:bulletEnabled val="1"/>
        </dgm:presLayoutVars>
      </dgm:prSet>
      <dgm:spPr/>
    </dgm:pt>
    <dgm:pt modelId="{A3BC24C1-21D5-4EE1-907D-B455916E2450}" type="pres">
      <dgm:prSet presAssocID="{7F4BAD95-633D-4CB8-B653-AC170BF56CBB}" presName="space" presStyleCnt="0"/>
      <dgm:spPr/>
    </dgm:pt>
    <dgm:pt modelId="{FDD3DE11-96ED-4659-9492-B194550F3AC5}" type="pres">
      <dgm:prSet presAssocID="{8A410F9A-4BB6-460E-B6FB-8EA294991416}" presName="text" presStyleLbl="node1" presStyleIdx="2" presStyleCnt="5">
        <dgm:presLayoutVars>
          <dgm:bulletEnabled val="1"/>
        </dgm:presLayoutVars>
      </dgm:prSet>
      <dgm:spPr/>
    </dgm:pt>
    <dgm:pt modelId="{8C4571F2-1B7A-4E1B-A343-545A2B996AD1}" type="pres">
      <dgm:prSet presAssocID="{E9776DF8-B1E2-41C3-8E3B-BBB0F6E4D2F1}" presName="space" presStyleCnt="0"/>
      <dgm:spPr/>
    </dgm:pt>
    <dgm:pt modelId="{81DCE234-741C-411A-8B82-D326EDBB7BB3}" type="pres">
      <dgm:prSet presAssocID="{0B08BC96-D4A3-47F4-95EA-F6872F0F0572}" presName="text" presStyleLbl="node1" presStyleIdx="3" presStyleCnt="5">
        <dgm:presLayoutVars>
          <dgm:bulletEnabled val="1"/>
        </dgm:presLayoutVars>
      </dgm:prSet>
      <dgm:spPr/>
    </dgm:pt>
    <dgm:pt modelId="{DC0F596D-B752-450B-9297-A0D194D25D23}" type="pres">
      <dgm:prSet presAssocID="{A3F08625-5847-4E62-A1E3-BAE0D9715ADD}" presName="space" presStyleCnt="0"/>
      <dgm:spPr/>
    </dgm:pt>
    <dgm:pt modelId="{9E22CE6F-01BB-47F2-A158-387F9915BE1C}" type="pres">
      <dgm:prSet presAssocID="{021DF8FB-0E80-49E7-A116-97D4567EADE7}" presName="text" presStyleLbl="node1" presStyleIdx="4" presStyleCnt="5">
        <dgm:presLayoutVars>
          <dgm:bulletEnabled val="1"/>
        </dgm:presLayoutVars>
      </dgm:prSet>
      <dgm:spPr/>
    </dgm:pt>
  </dgm:ptLst>
  <dgm:cxnLst>
    <dgm:cxn modelId="{56131A99-E9EC-4B23-BB85-F52BE03A2880}" srcId="{FC3033AD-03E8-4216-B2D6-A128FC8521D9}" destId="{8A410F9A-4BB6-460E-B6FB-8EA294991416}" srcOrd="2" destOrd="0" parTransId="{08A6463C-E33E-4251-BEBD-143BE03AC432}" sibTransId="{E9776DF8-B1E2-41C3-8E3B-BBB0F6E4D2F1}"/>
    <dgm:cxn modelId="{FD27A285-B0ED-45DE-AE5A-A8AE03C0B35B}" srcId="{FC3033AD-03E8-4216-B2D6-A128FC8521D9}" destId="{021DF8FB-0E80-49E7-A116-97D4567EADE7}" srcOrd="4" destOrd="0" parTransId="{87F09A50-D0D9-491D-8F47-B5A426575AE8}" sibTransId="{BE705BA9-DE70-44FA-B288-E2E0331AF118}"/>
    <dgm:cxn modelId="{85D45A3A-4695-4200-838A-1C7702A6A4E6}" type="presOf" srcId="{021DF8FB-0E80-49E7-A116-97D4567EADE7}" destId="{9E22CE6F-01BB-47F2-A158-387F9915BE1C}" srcOrd="0" destOrd="0" presId="urn:diagrams.loki3.com/VaryingWidthList"/>
    <dgm:cxn modelId="{AB1C4C2A-B904-4319-B622-706501C8AD3B}" type="presOf" srcId="{0B08BC96-D4A3-47F4-95EA-F6872F0F0572}" destId="{81DCE234-741C-411A-8B82-D326EDBB7BB3}" srcOrd="0" destOrd="0" presId="urn:diagrams.loki3.com/VaryingWidthList"/>
    <dgm:cxn modelId="{12D45274-125A-4C74-B06B-9424F737E643}" type="presOf" srcId="{0CF0B40D-6843-4384-B9A3-1C6F2336B35E}" destId="{5FC4E0BF-86EF-4C39-9DD5-9CAAC9E7A5A0}" srcOrd="0" destOrd="0" presId="urn:diagrams.loki3.com/VaryingWidthList"/>
    <dgm:cxn modelId="{95C77B0F-D1FB-4C87-8CA1-E4C6266A0873}" srcId="{FC3033AD-03E8-4216-B2D6-A128FC8521D9}" destId="{0B08BC96-D4A3-47F4-95EA-F6872F0F0572}" srcOrd="3" destOrd="0" parTransId="{31DEE2BA-222D-4A55-9781-AF439B83222E}" sibTransId="{A3F08625-5847-4E62-A1E3-BAE0D9715ADD}"/>
    <dgm:cxn modelId="{8F80604C-AEC4-49D8-B382-094F773B9040}" type="presOf" srcId="{8A410F9A-4BB6-460E-B6FB-8EA294991416}" destId="{FDD3DE11-96ED-4659-9492-B194550F3AC5}" srcOrd="0" destOrd="0" presId="urn:diagrams.loki3.com/VaryingWidthList"/>
    <dgm:cxn modelId="{A5C50B41-A375-4E76-BBD1-AF9E00ACDE74}" srcId="{FC3033AD-03E8-4216-B2D6-A128FC8521D9}" destId="{0CF0B40D-6843-4384-B9A3-1C6F2336B35E}" srcOrd="0" destOrd="0" parTransId="{732DC3D7-E8BF-4BF2-AA33-E66FB4B773E0}" sibTransId="{9CD7F261-A261-42F3-9615-03F243A39B49}"/>
    <dgm:cxn modelId="{AF8BC543-1192-4BCA-BA0F-1DE67FE6FB61}" type="presOf" srcId="{FC3033AD-03E8-4216-B2D6-A128FC8521D9}" destId="{CACA3F2C-58F7-4241-A3ED-D913C6288D59}" srcOrd="0" destOrd="0" presId="urn:diagrams.loki3.com/VaryingWidthList"/>
    <dgm:cxn modelId="{77A746F4-27D0-4869-B229-AFA548FCD835}" srcId="{FC3033AD-03E8-4216-B2D6-A128FC8521D9}" destId="{6BCA3D2D-01AC-450D-8F21-76AB49FF4EFA}" srcOrd="1" destOrd="0" parTransId="{6B02E991-F794-465D-9EEE-BDC63E43944F}" sibTransId="{7F4BAD95-633D-4CB8-B653-AC170BF56CBB}"/>
    <dgm:cxn modelId="{5DAB512F-E929-4EB8-9541-C9786F5233B8}" type="presOf" srcId="{6BCA3D2D-01AC-450D-8F21-76AB49FF4EFA}" destId="{1AEA2E79-0379-4D5B-AB69-766AA438301A}" srcOrd="0" destOrd="0" presId="urn:diagrams.loki3.com/VaryingWidthList"/>
    <dgm:cxn modelId="{203145CD-0298-4CE2-A3BE-4FBC99EC9486}" type="presParOf" srcId="{CACA3F2C-58F7-4241-A3ED-D913C6288D59}" destId="{5FC4E0BF-86EF-4C39-9DD5-9CAAC9E7A5A0}" srcOrd="0" destOrd="0" presId="urn:diagrams.loki3.com/VaryingWidthList"/>
    <dgm:cxn modelId="{560C67B5-D9D0-4E68-9AB1-4418918BF094}" type="presParOf" srcId="{CACA3F2C-58F7-4241-A3ED-D913C6288D59}" destId="{BE81D51B-F56B-4349-A20A-066617A5FDB5}" srcOrd="1" destOrd="0" presId="urn:diagrams.loki3.com/VaryingWidthList"/>
    <dgm:cxn modelId="{DBC7E5D5-2E95-4465-86B7-1E57C40A9FA4}" type="presParOf" srcId="{CACA3F2C-58F7-4241-A3ED-D913C6288D59}" destId="{1AEA2E79-0379-4D5B-AB69-766AA438301A}" srcOrd="2" destOrd="0" presId="urn:diagrams.loki3.com/VaryingWidthList"/>
    <dgm:cxn modelId="{272CD495-F754-4C40-BAA8-D2DA50498F61}" type="presParOf" srcId="{CACA3F2C-58F7-4241-A3ED-D913C6288D59}" destId="{A3BC24C1-21D5-4EE1-907D-B455916E2450}" srcOrd="3" destOrd="0" presId="urn:diagrams.loki3.com/VaryingWidthList"/>
    <dgm:cxn modelId="{8DAA795C-AF5F-4E7E-9054-7EC7DE0CF89B}" type="presParOf" srcId="{CACA3F2C-58F7-4241-A3ED-D913C6288D59}" destId="{FDD3DE11-96ED-4659-9492-B194550F3AC5}" srcOrd="4" destOrd="0" presId="urn:diagrams.loki3.com/VaryingWidthList"/>
    <dgm:cxn modelId="{929760D2-F4EE-4B57-91C7-5BECAAB5123C}" type="presParOf" srcId="{CACA3F2C-58F7-4241-A3ED-D913C6288D59}" destId="{8C4571F2-1B7A-4E1B-A343-545A2B996AD1}" srcOrd="5" destOrd="0" presId="urn:diagrams.loki3.com/VaryingWidthList"/>
    <dgm:cxn modelId="{8B08DBF0-9FAA-498F-94F4-A078BAEA2C3C}" type="presParOf" srcId="{CACA3F2C-58F7-4241-A3ED-D913C6288D59}" destId="{81DCE234-741C-411A-8B82-D326EDBB7BB3}" srcOrd="6" destOrd="0" presId="urn:diagrams.loki3.com/VaryingWidthList"/>
    <dgm:cxn modelId="{2B099B90-4922-4CD9-8D99-9CEF6C4A55AF}" type="presParOf" srcId="{CACA3F2C-58F7-4241-A3ED-D913C6288D59}" destId="{DC0F596D-B752-450B-9297-A0D194D25D23}" srcOrd="7" destOrd="0" presId="urn:diagrams.loki3.com/VaryingWidthList"/>
    <dgm:cxn modelId="{7E318A15-52E4-4686-BEB0-848E71762DBE}" type="presParOf" srcId="{CACA3F2C-58F7-4241-A3ED-D913C6288D59}" destId="{9E22CE6F-01BB-47F2-A158-387F9915BE1C}" srcOrd="8"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754C1-1F6C-43A5-9CB7-8079725693F3}">
      <dsp:nvSpPr>
        <dsp:cNvPr id="0" name=""/>
        <dsp:cNvSpPr/>
      </dsp:nvSpPr>
      <dsp:spPr>
        <a:xfrm rot="5400000">
          <a:off x="6097448" y="-2338400"/>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initialized with pre-trained word </a:t>
          </a:r>
          <a:r>
            <a:rPr lang="en-US" sz="1400" b="0" i="0" kern="1200" dirty="0" err="1" smtClean="0"/>
            <a:t>embeddings</a:t>
          </a:r>
          <a:r>
            <a:rPr lang="en-US" sz="1400" b="0" i="0" kern="1200" dirty="0" smtClean="0"/>
            <a:t> that have been trained on a large corpus of text data, such as </a:t>
          </a:r>
          <a:r>
            <a:rPr lang="en-US" sz="1400" b="0" i="0" kern="1200" dirty="0" err="1" smtClean="0"/>
            <a:t>GloVe</a:t>
          </a:r>
          <a:r>
            <a:rPr lang="en-US" sz="1400" b="0" i="0" kern="1200" dirty="0" smtClean="0"/>
            <a:t> or </a:t>
          </a:r>
          <a:r>
            <a:rPr lang="en-US" sz="1400" b="0" i="0" kern="1200" dirty="0" err="1" smtClean="0"/>
            <a:t>FastText</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These </a:t>
          </a:r>
          <a:r>
            <a:rPr lang="en-US" sz="1400" b="0" i="0" kern="1200" dirty="0" err="1" smtClean="0"/>
            <a:t>embeddings</a:t>
          </a:r>
          <a:r>
            <a:rPr lang="en-US" sz="1400" b="0" i="0" kern="1200" dirty="0" smtClean="0"/>
            <a:t> represent the meanings of words in a high-dimensional vector space, which allows the model to capture semantic relationships between words.</a:t>
          </a:r>
          <a:endParaRPr lang="en-US" sz="1400" kern="1200" dirty="0"/>
        </a:p>
      </dsp:txBody>
      <dsp:txXfrm rot="-5400000">
        <a:off x="3586987" y="238253"/>
        <a:ext cx="6310673" cy="1223558"/>
      </dsp:txXfrm>
    </dsp:sp>
    <dsp:sp modelId="{25894F51-D457-40A5-8D70-A28925911AFB}">
      <dsp:nvSpPr>
        <dsp:cNvPr id="0" name=""/>
        <dsp:cNvSpPr/>
      </dsp:nvSpPr>
      <dsp:spPr>
        <a:xfrm>
          <a:off x="0" y="2568"/>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Pre-train</a:t>
          </a:r>
          <a:endParaRPr lang="en-US" sz="6400" kern="1200" dirty="0"/>
        </a:p>
      </dsp:txBody>
      <dsp:txXfrm>
        <a:off x="82740" y="85308"/>
        <a:ext cx="3421507" cy="1529448"/>
      </dsp:txXfrm>
    </dsp:sp>
    <dsp:sp modelId="{493DBCE3-007E-4931-A861-7DF1668278D1}">
      <dsp:nvSpPr>
        <dsp:cNvPr id="0" name=""/>
        <dsp:cNvSpPr/>
      </dsp:nvSpPr>
      <dsp:spPr>
        <a:xfrm rot="5400000">
          <a:off x="6097448" y="-558725"/>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is trained on a labeled dataset of text data, such as news articles or scientific papers</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This training process involves using a combination of supervised and unsupervised learning techniques to learn how to recognize these entities in new text data.</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During training, the model updates its internal parameters to improve its ability to recognize named entities based on the patterns it learns from the labeled dataset</a:t>
          </a:r>
          <a:endParaRPr lang="en-US" sz="1400" kern="1200" dirty="0"/>
        </a:p>
      </dsp:txBody>
      <dsp:txXfrm rot="-5400000">
        <a:off x="3586987" y="2017928"/>
        <a:ext cx="6310673" cy="1223558"/>
      </dsp:txXfrm>
    </dsp:sp>
    <dsp:sp modelId="{28F14F93-8338-49A3-A74B-9E2F659F33AE}">
      <dsp:nvSpPr>
        <dsp:cNvPr id="0" name=""/>
        <dsp:cNvSpPr/>
      </dsp:nvSpPr>
      <dsp:spPr>
        <a:xfrm>
          <a:off x="0" y="1782242"/>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Train</a:t>
          </a:r>
          <a:endParaRPr lang="en-US" sz="6400" kern="1200" dirty="0"/>
        </a:p>
      </dsp:txBody>
      <dsp:txXfrm>
        <a:off x="82740" y="1864982"/>
        <a:ext cx="3421507" cy="1529448"/>
      </dsp:txXfrm>
    </dsp:sp>
    <dsp:sp modelId="{6025A077-DE59-400A-A5F7-4C35AE2DC0C5}">
      <dsp:nvSpPr>
        <dsp:cNvPr id="0" name=""/>
        <dsp:cNvSpPr/>
      </dsp:nvSpPr>
      <dsp:spPr>
        <a:xfrm rot="5400000">
          <a:off x="6097448" y="1220948"/>
          <a:ext cx="1355942" cy="6376865"/>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smtClean="0"/>
            <a:t>the model can be fine-tuned on a smaller, more specific dataset to further improve its accuracy for a particular domain or application</a:t>
          </a:r>
          <a:endParaRPr lang="en-US" sz="1400" kern="1200" dirty="0"/>
        </a:p>
        <a:p>
          <a:pPr marL="114300" lvl="1" indent="-114300" algn="l" defTabSz="622300">
            <a:lnSpc>
              <a:spcPct val="90000"/>
            </a:lnSpc>
            <a:spcBef>
              <a:spcPct val="0"/>
            </a:spcBef>
            <a:spcAft>
              <a:spcPct val="15000"/>
            </a:spcAft>
            <a:buChar char="••"/>
          </a:pPr>
          <a:r>
            <a:rPr lang="en-US" sz="1400" b="0" i="0" kern="1200" dirty="0" smtClean="0"/>
            <a:t>The process of fine-tuning involves updating the model's internal parameters using a smaller labeled dataset of text data that is specific to the target domain</a:t>
          </a:r>
          <a:endParaRPr lang="en-US" sz="1400" kern="1200" dirty="0"/>
        </a:p>
      </dsp:txBody>
      <dsp:txXfrm rot="-5400000">
        <a:off x="3586987" y="3797601"/>
        <a:ext cx="6310673" cy="1223558"/>
      </dsp:txXfrm>
    </dsp:sp>
    <dsp:sp modelId="{134450AA-4C8A-469D-94FC-EE66786DC098}">
      <dsp:nvSpPr>
        <dsp:cNvPr id="0" name=""/>
        <dsp:cNvSpPr/>
      </dsp:nvSpPr>
      <dsp:spPr>
        <a:xfrm>
          <a:off x="0" y="3561917"/>
          <a:ext cx="3586987" cy="169492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lvl="0" algn="ctr" defTabSz="2844800">
            <a:lnSpc>
              <a:spcPct val="90000"/>
            </a:lnSpc>
            <a:spcBef>
              <a:spcPct val="0"/>
            </a:spcBef>
            <a:spcAft>
              <a:spcPct val="35000"/>
            </a:spcAft>
          </a:pPr>
          <a:r>
            <a:rPr lang="en-US" sz="6400" kern="1200" dirty="0" smtClean="0"/>
            <a:t>Fine-tune</a:t>
          </a:r>
          <a:endParaRPr lang="en-US" sz="6400" kern="1200" dirty="0"/>
        </a:p>
      </dsp:txBody>
      <dsp:txXfrm>
        <a:off x="82740" y="3644657"/>
        <a:ext cx="3421507" cy="1529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7AD14-2D34-47D5-8744-9EC43B03B5F1}">
      <dsp:nvSpPr>
        <dsp:cNvPr id="0" name=""/>
        <dsp:cNvSpPr/>
      </dsp:nvSpPr>
      <dsp:spPr>
        <a:xfrm>
          <a:off x="2820120" y="37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Initialize model with frequent class as target variable</a:t>
          </a:r>
          <a:endParaRPr lang="en-US" sz="2000" kern="1200" dirty="0"/>
        </a:p>
      </dsp:txBody>
      <dsp:txXfrm>
        <a:off x="2846073" y="29742"/>
        <a:ext cx="3492493" cy="834193"/>
      </dsp:txXfrm>
    </dsp:sp>
    <dsp:sp modelId="{FD86B5D0-3B13-4581-B738-D1AF41FA2DEB}">
      <dsp:nvSpPr>
        <dsp:cNvPr id="0" name=""/>
        <dsp:cNvSpPr/>
      </dsp:nvSpPr>
      <dsp:spPr>
        <a:xfrm rot="5400000">
          <a:off x="4426176" y="91204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945270"/>
        <a:ext cx="239246" cy="232601"/>
      </dsp:txXfrm>
    </dsp:sp>
    <dsp:sp modelId="{50FAC0DD-A97D-4AFE-A3FE-6336165F7D75}">
      <dsp:nvSpPr>
        <dsp:cNvPr id="0" name=""/>
        <dsp:cNvSpPr/>
      </dsp:nvSpPr>
      <dsp:spPr>
        <a:xfrm>
          <a:off x="2820120" y="13329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Calculate Negative gradient of loss function</a:t>
          </a:r>
          <a:endParaRPr lang="en-US" sz="2000" kern="1200" dirty="0"/>
        </a:p>
      </dsp:txBody>
      <dsp:txXfrm>
        <a:off x="2846073" y="1358892"/>
        <a:ext cx="3492493" cy="834193"/>
      </dsp:txXfrm>
    </dsp:sp>
    <dsp:sp modelId="{9AEA580B-908B-492A-8C4C-FBE92B4244FF}">
      <dsp:nvSpPr>
        <dsp:cNvPr id="0" name=""/>
        <dsp:cNvSpPr/>
      </dsp:nvSpPr>
      <dsp:spPr>
        <a:xfrm rot="5400000">
          <a:off x="4426176" y="2241192"/>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2274420"/>
        <a:ext cx="239246" cy="232601"/>
      </dsp:txXfrm>
    </dsp:sp>
    <dsp:sp modelId="{D0E70199-2B72-45CD-8F8A-4092BA346A80}">
      <dsp:nvSpPr>
        <dsp:cNvPr id="0" name=""/>
        <dsp:cNvSpPr/>
      </dsp:nvSpPr>
      <dsp:spPr>
        <a:xfrm>
          <a:off x="2820120" y="26620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Train decision tree to fit the residuals with X and </a:t>
          </a:r>
          <a:r>
            <a:rPr lang="en-US" sz="2000" kern="1200" dirty="0" err="1" smtClean="0"/>
            <a:t>preds</a:t>
          </a:r>
          <a:r>
            <a:rPr lang="en-US" sz="2000" kern="1200" dirty="0" smtClean="0"/>
            <a:t> as input</a:t>
          </a:r>
          <a:endParaRPr lang="en-US" sz="2000" kern="1200" dirty="0"/>
        </a:p>
      </dsp:txBody>
      <dsp:txXfrm>
        <a:off x="2846073" y="2688042"/>
        <a:ext cx="3492493" cy="834193"/>
      </dsp:txXfrm>
    </dsp:sp>
    <dsp:sp modelId="{166F1274-573F-45D4-9AE5-3F9073E6C170}">
      <dsp:nvSpPr>
        <dsp:cNvPr id="0" name=""/>
        <dsp:cNvSpPr/>
      </dsp:nvSpPr>
      <dsp:spPr>
        <a:xfrm rot="5400000">
          <a:off x="4426176" y="357034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3603569"/>
        <a:ext cx="239246" cy="232601"/>
      </dsp:txXfrm>
    </dsp:sp>
    <dsp:sp modelId="{3CAB99B7-327E-42DE-96E9-F7677911DCCC}">
      <dsp:nvSpPr>
        <dsp:cNvPr id="0" name=""/>
        <dsp:cNvSpPr/>
      </dsp:nvSpPr>
      <dsp:spPr>
        <a:xfrm>
          <a:off x="2820120" y="399123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 model with new tree with gamma parameter</a:t>
          </a:r>
          <a:endParaRPr lang="en-US" sz="2000" kern="1200" dirty="0"/>
        </a:p>
      </dsp:txBody>
      <dsp:txXfrm>
        <a:off x="2846073" y="4017192"/>
        <a:ext cx="3492493" cy="834193"/>
      </dsp:txXfrm>
    </dsp:sp>
    <dsp:sp modelId="{48402B6C-E76D-458E-881A-BEFF37FCA634}">
      <dsp:nvSpPr>
        <dsp:cNvPr id="0" name=""/>
        <dsp:cNvSpPr/>
      </dsp:nvSpPr>
      <dsp:spPr>
        <a:xfrm rot="5400000">
          <a:off x="4426176" y="4899491"/>
          <a:ext cx="332287" cy="398744"/>
        </a:xfrm>
        <a:prstGeom prst="rightArrow">
          <a:avLst>
            <a:gd name="adj1" fmla="val 60000"/>
            <a:gd name="adj2" fmla="val 5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472697" y="4932719"/>
        <a:ext cx="239246" cy="232601"/>
      </dsp:txXfrm>
    </dsp:sp>
    <dsp:sp modelId="{D630C1FD-81CF-4D08-92B6-0B5E92C7832D}">
      <dsp:nvSpPr>
        <dsp:cNvPr id="0" name=""/>
        <dsp:cNvSpPr/>
      </dsp:nvSpPr>
      <dsp:spPr>
        <a:xfrm>
          <a:off x="2820120" y="5320389"/>
          <a:ext cx="3544399" cy="886099"/>
        </a:xfrm>
        <a:prstGeom prst="roundRect">
          <a:avLst>
            <a:gd name="adj" fmla="val 10000"/>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Output model </a:t>
          </a:r>
          <a:endParaRPr lang="en-US" sz="2000" kern="1200" dirty="0"/>
        </a:p>
      </dsp:txBody>
      <dsp:txXfrm>
        <a:off x="2846073" y="5346342"/>
        <a:ext cx="3492493" cy="834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6D8C-0ED5-451A-B09B-B0A1271F66A8}">
      <dsp:nvSpPr>
        <dsp:cNvPr id="0" name=""/>
        <dsp:cNvSpPr/>
      </dsp:nvSpPr>
      <dsp:spPr>
        <a:xfrm>
          <a:off x="0" y="223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identifies the hyperplane that best separates the data points into different classes</a:t>
          </a:r>
          <a:endParaRPr lang="en-US" sz="2000" kern="1200" dirty="0">
            <a:latin typeface="Times New Roman" panose="02020603050405020304" pitchFamily="18" charset="0"/>
            <a:cs typeface="Times New Roman" panose="02020603050405020304" pitchFamily="18" charset="0"/>
          </a:endParaRPr>
        </a:p>
      </dsp:txBody>
      <dsp:txXfrm>
        <a:off x="53002" y="75382"/>
        <a:ext cx="9083716" cy="979756"/>
      </dsp:txXfrm>
    </dsp:sp>
    <dsp:sp modelId="{40446FFA-3C8A-4580-94D9-711F869D7803}">
      <dsp:nvSpPr>
        <dsp:cNvPr id="0" name=""/>
        <dsp:cNvSpPr/>
      </dsp:nvSpPr>
      <dsp:spPr>
        <a:xfrm>
          <a:off x="0" y="12751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defined as the decision boundary between the classes, with the maximum margin between the closest data points from each class</a:t>
          </a:r>
          <a:endParaRPr lang="en-US" sz="2000" kern="1200" dirty="0">
            <a:latin typeface="Times New Roman" panose="02020603050405020304" pitchFamily="18" charset="0"/>
            <a:cs typeface="Times New Roman" panose="02020603050405020304" pitchFamily="18" charset="0"/>
          </a:endParaRPr>
        </a:p>
      </dsp:txBody>
      <dsp:txXfrm>
        <a:off x="53002" y="1328182"/>
        <a:ext cx="9083716" cy="979756"/>
      </dsp:txXfrm>
    </dsp:sp>
    <dsp:sp modelId="{6C14EC16-676A-40EF-9B9C-A62FDD74D733}">
      <dsp:nvSpPr>
        <dsp:cNvPr id="0" name=""/>
        <dsp:cNvSpPr/>
      </dsp:nvSpPr>
      <dsp:spPr>
        <a:xfrm>
          <a:off x="0" y="25279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SVM maps the input data into a high-dimensional feature space, where it becomes easier to separate the classes by a hyperplane</a:t>
          </a:r>
          <a:endParaRPr lang="en-US" sz="2000" kern="1200" dirty="0">
            <a:latin typeface="Times New Roman" panose="02020603050405020304" pitchFamily="18" charset="0"/>
            <a:cs typeface="Times New Roman" panose="02020603050405020304" pitchFamily="18" charset="0"/>
          </a:endParaRPr>
        </a:p>
      </dsp:txBody>
      <dsp:txXfrm>
        <a:off x="53002" y="2580982"/>
        <a:ext cx="9083716" cy="979756"/>
      </dsp:txXfrm>
    </dsp:sp>
    <dsp:sp modelId="{F36DFB6B-027A-4EC2-8FC2-9B4300AD019C}">
      <dsp:nvSpPr>
        <dsp:cNvPr id="0" name=""/>
        <dsp:cNvSpPr/>
      </dsp:nvSpPr>
      <dsp:spPr>
        <a:xfrm>
          <a:off x="0" y="37807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hyperplane is determined by finding the optimal separating boundary, which is the one that minimizes the classification error and maximizes the margin between the two classes.</a:t>
          </a:r>
          <a:endParaRPr lang="en-US" sz="2000" kern="1200" dirty="0">
            <a:latin typeface="Times New Roman" panose="02020603050405020304" pitchFamily="18" charset="0"/>
            <a:cs typeface="Times New Roman" panose="02020603050405020304" pitchFamily="18" charset="0"/>
          </a:endParaRPr>
        </a:p>
      </dsp:txBody>
      <dsp:txXfrm>
        <a:off x="53002" y="3833782"/>
        <a:ext cx="9083716" cy="979756"/>
      </dsp:txXfrm>
    </dsp:sp>
    <dsp:sp modelId="{7F47DEC6-5713-4E47-A195-53F755E9DF5B}">
      <dsp:nvSpPr>
        <dsp:cNvPr id="0" name=""/>
        <dsp:cNvSpPr/>
      </dsp:nvSpPr>
      <dsp:spPr>
        <a:xfrm>
          <a:off x="0" y="5033580"/>
          <a:ext cx="9189720" cy="1085760"/>
        </a:xfrm>
        <a:prstGeom prst="round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0" i="0" kern="1200" dirty="0" smtClean="0">
              <a:latin typeface="Times New Roman" panose="02020603050405020304" pitchFamily="18" charset="0"/>
              <a:cs typeface="Times New Roman" panose="02020603050405020304" pitchFamily="18" charset="0"/>
            </a:rPr>
            <a:t>The optimal hyperplane is found by solving an optimization problem that involves maximizing the margin subject to the constraint that all data points are correctly classified.</a:t>
          </a:r>
          <a:endParaRPr lang="en-US" sz="2000" kern="1200" dirty="0">
            <a:latin typeface="Times New Roman" panose="02020603050405020304" pitchFamily="18" charset="0"/>
            <a:cs typeface="Times New Roman" panose="02020603050405020304" pitchFamily="18" charset="0"/>
          </a:endParaRPr>
        </a:p>
      </dsp:txBody>
      <dsp:txXfrm>
        <a:off x="53002" y="5086582"/>
        <a:ext cx="9083716"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4E0BF-86EF-4C39-9DD5-9CAAC9E7A5A0}">
      <dsp:nvSpPr>
        <dsp:cNvPr id="0" name=""/>
        <dsp:cNvSpPr/>
      </dsp:nvSpPr>
      <dsp:spPr>
        <a:xfrm>
          <a:off x="1257250" y="2647"/>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1</a:t>
          </a:r>
          <a:endParaRPr lang="en-US" sz="6500" kern="1200" dirty="0"/>
        </a:p>
      </dsp:txBody>
      <dsp:txXfrm>
        <a:off x="1257250" y="2647"/>
        <a:ext cx="787500" cy="1157449"/>
      </dsp:txXfrm>
    </dsp:sp>
    <dsp:sp modelId="{1AEA2E79-0379-4D5B-AB69-766AA438301A}">
      <dsp:nvSpPr>
        <dsp:cNvPr id="0" name=""/>
        <dsp:cNvSpPr/>
      </dsp:nvSpPr>
      <dsp:spPr>
        <a:xfrm>
          <a:off x="1257250" y="1217969"/>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2</a:t>
          </a:r>
          <a:endParaRPr lang="en-US" sz="6500" kern="1200" dirty="0"/>
        </a:p>
      </dsp:txBody>
      <dsp:txXfrm>
        <a:off x="1257250" y="1217969"/>
        <a:ext cx="787500" cy="1157449"/>
      </dsp:txXfrm>
    </dsp:sp>
    <dsp:sp modelId="{FDD3DE11-96ED-4659-9492-B194550F3AC5}">
      <dsp:nvSpPr>
        <dsp:cNvPr id="0" name=""/>
        <dsp:cNvSpPr/>
      </dsp:nvSpPr>
      <dsp:spPr>
        <a:xfrm>
          <a:off x="1257250" y="2433292"/>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3</a:t>
          </a:r>
          <a:endParaRPr lang="en-US" sz="6500" kern="1200" dirty="0"/>
        </a:p>
      </dsp:txBody>
      <dsp:txXfrm>
        <a:off x="1257250" y="2433292"/>
        <a:ext cx="787500" cy="1157449"/>
      </dsp:txXfrm>
    </dsp:sp>
    <dsp:sp modelId="{81DCE234-741C-411A-8B82-D326EDBB7BB3}">
      <dsp:nvSpPr>
        <dsp:cNvPr id="0" name=""/>
        <dsp:cNvSpPr/>
      </dsp:nvSpPr>
      <dsp:spPr>
        <a:xfrm>
          <a:off x="1257250" y="3648614"/>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4</a:t>
          </a:r>
          <a:endParaRPr lang="en-US" sz="6500" kern="1200" dirty="0"/>
        </a:p>
      </dsp:txBody>
      <dsp:txXfrm>
        <a:off x="1257250" y="3648614"/>
        <a:ext cx="787500" cy="1157449"/>
      </dsp:txXfrm>
    </dsp:sp>
    <dsp:sp modelId="{9E22CE6F-01BB-47F2-A158-387F9915BE1C}">
      <dsp:nvSpPr>
        <dsp:cNvPr id="0" name=""/>
        <dsp:cNvSpPr/>
      </dsp:nvSpPr>
      <dsp:spPr>
        <a:xfrm>
          <a:off x="1257250" y="4863936"/>
          <a:ext cx="787500" cy="1157449"/>
        </a:xfrm>
        <a:prstGeom prst="rect">
          <a:avLst/>
        </a:prstGeom>
        <a:solidFill>
          <a:schemeClr val="accent5"/>
        </a:solidFill>
        <a:ln w="15875"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65100" tIns="165100" rIns="165100" bIns="165100" numCol="1" spcCol="1270" anchor="ctr" anchorCtr="0">
          <a:noAutofit/>
        </a:bodyPr>
        <a:lstStyle/>
        <a:p>
          <a:pPr lvl="0" algn="ctr" defTabSz="2889250">
            <a:lnSpc>
              <a:spcPct val="90000"/>
            </a:lnSpc>
            <a:spcBef>
              <a:spcPct val="0"/>
            </a:spcBef>
            <a:spcAft>
              <a:spcPct val="35000"/>
            </a:spcAft>
          </a:pPr>
          <a:r>
            <a:rPr lang="en-US" sz="6500" kern="1200" dirty="0" smtClean="0"/>
            <a:t>5</a:t>
          </a:r>
          <a:endParaRPr lang="en-US" sz="6500" kern="1200" dirty="0"/>
        </a:p>
      </dsp:txBody>
      <dsp:txXfrm>
        <a:off x="1257250" y="4863936"/>
        <a:ext cx="787500" cy="11574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CD4C3-BCCD-4418-A520-625022AB0D81}"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91B43-857F-4C88-9C82-162CE186F6D2}" type="slidenum">
              <a:rPr lang="en-US" smtClean="0"/>
              <a:t>‹#›</a:t>
            </a:fld>
            <a:endParaRPr lang="en-US"/>
          </a:p>
        </p:txBody>
      </p:sp>
    </p:spTree>
    <p:extLst>
      <p:ext uri="{BB962C8B-B14F-4D97-AF65-F5344CB8AC3E}">
        <p14:creationId xmlns:p14="http://schemas.microsoft.com/office/powerpoint/2010/main" val="50283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91B43-857F-4C88-9C82-162CE186F6D2}" type="slidenum">
              <a:rPr lang="en-US" smtClean="0"/>
              <a:t>4</a:t>
            </a:fld>
            <a:endParaRPr lang="en-US"/>
          </a:p>
        </p:txBody>
      </p:sp>
    </p:spTree>
    <p:extLst>
      <p:ext uri="{BB962C8B-B14F-4D97-AF65-F5344CB8AC3E}">
        <p14:creationId xmlns:p14="http://schemas.microsoft.com/office/powerpoint/2010/main" val="411197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C40CE7B-31D0-4A1C-A2D0-DD4037BC2D3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5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80016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61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40CE7B-31D0-4A1C-A2D0-DD4037BC2D3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59951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40CE7B-31D0-4A1C-A2D0-DD4037BC2D38}"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9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40CE7B-31D0-4A1C-A2D0-DD4037BC2D3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310179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40CE7B-31D0-4A1C-A2D0-DD4037BC2D38}"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156169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40CE7B-31D0-4A1C-A2D0-DD4037BC2D38}"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1829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0CE7B-31D0-4A1C-A2D0-DD4037BC2D38}"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65982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spTree>
    <p:extLst>
      <p:ext uri="{BB962C8B-B14F-4D97-AF65-F5344CB8AC3E}">
        <p14:creationId xmlns:p14="http://schemas.microsoft.com/office/powerpoint/2010/main" val="2936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40CE7B-31D0-4A1C-A2D0-DD4037BC2D38}"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07C59-43BF-40F2-8C2A-E2BE1797BB4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3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40CE7B-31D0-4A1C-A2D0-DD4037BC2D38}" type="datetimeFigureOut">
              <a:rPr lang="en-US" smtClean="0"/>
              <a:t>4/9/2023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607C59-43BF-40F2-8C2A-E2BE1797BB4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81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4989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Trees</a:t>
            </a:r>
            <a:endParaRPr lang="en-US" dirty="0"/>
          </a:p>
        </p:txBody>
      </p:sp>
      <p:sp>
        <p:nvSpPr>
          <p:cNvPr id="3" name="Content Placeholder 2"/>
          <p:cNvSpPr>
            <a:spLocks noGrp="1"/>
          </p:cNvSpPr>
          <p:nvPr>
            <p:ph sz="half" idx="1"/>
          </p:nvPr>
        </p:nvSpPr>
        <p:spPr>
          <a:xfrm>
            <a:off x="1024127" y="2286000"/>
            <a:ext cx="4754880" cy="1112520"/>
          </a:xfrm>
        </p:spPr>
        <p:txBody>
          <a:bodyPr>
            <a:normAutofit fontScale="92500"/>
          </a:bodyPr>
          <a:lstStyle/>
          <a:p>
            <a:r>
              <a:rPr lang="en-US" dirty="0">
                <a:latin typeface="Times New Roman" panose="02020603050405020304" pitchFamily="18" charset="0"/>
                <a:cs typeface="Times New Roman" panose="02020603050405020304" pitchFamily="18" charset="0"/>
              </a:rPr>
              <a:t>Gradient Boosting is an ensemble learning technique that combines multiple weak learners to create a stronger model.</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989320" y="1933731"/>
            <a:ext cx="5867900" cy="4375629"/>
          </a:xfrm>
        </p:spPr>
        <p:txBody>
          <a:bodyPr>
            <a:no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algorithm starts with a single decision tree and uses it to make predictions. It then calculates the errors of the predictions and trains a new decision tree to correct those </a:t>
            </a:r>
            <a:r>
              <a:rPr lang="en-US" sz="2000" dirty="0" smtClean="0">
                <a:latin typeface="Times New Roman" panose="02020603050405020304" pitchFamily="18" charset="0"/>
                <a:cs typeface="Times New Roman" panose="02020603050405020304" pitchFamily="18" charset="0"/>
              </a:rPr>
              <a:t>errors.</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new decision tree is trained on the residuals, which are the differences between the actual values and the predicted values of the previous tree. This process continues until the algorithm has created a set of decision trees, each correcting the errors of the previous </a:t>
            </a:r>
            <a:r>
              <a:rPr lang="en-US" sz="2000" dirty="0" smtClean="0">
                <a:latin typeface="Times New Roman" panose="02020603050405020304" pitchFamily="18" charset="0"/>
                <a:cs typeface="Times New Roman" panose="02020603050405020304" pitchFamily="18" charset="0"/>
              </a:rPr>
              <a:t>one.</a:t>
            </a:r>
          </a:p>
          <a:p>
            <a:pPr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combine the predictions of the individual trees, the algorithm takes a weighted average of their outputs, with the weights being determined by the performance of each tree on the training data.</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448" y="0"/>
            <a:ext cx="9720072" cy="1499616"/>
          </a:xfrm>
        </p:spPr>
        <p:txBody>
          <a:bodyPr/>
          <a:lstStyle/>
          <a:p>
            <a:r>
              <a:rPr lang="en-US" dirty="0" smtClean="0"/>
              <a:t>Gradient Boosting </a:t>
            </a:r>
            <a:r>
              <a:rPr lang="en-US" dirty="0" err="1" smtClean="0"/>
              <a:t>PseudoCode</a:t>
            </a:r>
            <a:endParaRPr lang="en-US" dirty="0"/>
          </a:p>
        </p:txBody>
      </p:sp>
      <p:sp>
        <p:nvSpPr>
          <p:cNvPr id="3" name="Content Placeholder 2"/>
          <p:cNvSpPr>
            <a:spLocks noGrp="1"/>
          </p:cNvSpPr>
          <p:nvPr>
            <p:ph sz="half" idx="1"/>
          </p:nvPr>
        </p:nvSpPr>
        <p:spPr>
          <a:xfrm>
            <a:off x="393700" y="1005840"/>
            <a:ext cx="10502900" cy="5730240"/>
          </a:xfrm>
          <a:solidFill>
            <a:schemeClr val="tx1"/>
          </a:solidFill>
        </p:spPr>
        <p:txBody>
          <a:bodyPr>
            <a:noAutofit/>
          </a:bodyPr>
          <a:lstStyle/>
          <a:p>
            <a:pPr>
              <a:lnSpc>
                <a:spcPct val="120000"/>
              </a:lnSpc>
              <a:spcBef>
                <a:spcPts val="200"/>
              </a:spcBef>
            </a:pPr>
            <a:r>
              <a:rPr lang="en-US" sz="1800" b="1" dirty="0">
                <a:solidFill>
                  <a:srgbClr val="FF0000"/>
                </a:solidFill>
                <a:latin typeface="Times New Roman" panose="02020603050405020304" pitchFamily="18" charset="0"/>
                <a:cs typeface="Times New Roman" panose="02020603050405020304" pitchFamily="18" charset="0"/>
              </a:rPr>
              <a:t>Input</a:t>
            </a:r>
            <a:r>
              <a:rPr lang="en-US" sz="1800" dirty="0">
                <a:solidFill>
                  <a:schemeClr val="bg1"/>
                </a:solidFill>
                <a:latin typeface="Times New Roman" panose="02020603050405020304" pitchFamily="18" charset="0"/>
                <a:cs typeface="Times New Roman" panose="02020603050405020304" pitchFamily="18" charset="0"/>
              </a:rPr>
              <a:t>: training set X, target variable y, number of iterations T, learning rate </a:t>
            </a:r>
            <a:r>
              <a:rPr lang="en-US" sz="1800" dirty="0" smtClean="0">
                <a:solidFill>
                  <a:schemeClr val="bg1"/>
                </a:solidFill>
                <a:latin typeface="Times New Roman" panose="02020603050405020304" pitchFamily="18" charset="0"/>
                <a:cs typeface="Times New Roman" panose="02020603050405020304" pitchFamily="18" charset="0"/>
              </a:rPr>
              <a:t>eta</a:t>
            </a:r>
          </a:p>
          <a:p>
            <a:pPr>
              <a:lnSpc>
                <a:spcPct val="120000"/>
              </a:lnSpc>
              <a:spcBef>
                <a:spcPts val="200"/>
              </a:spcBef>
            </a:pPr>
            <a:r>
              <a:rPr lang="en-US" sz="1800" b="1" dirty="0" smtClean="0">
                <a:solidFill>
                  <a:srgbClr val="FF0000"/>
                </a:solidFill>
                <a:latin typeface="Times New Roman" panose="02020603050405020304" pitchFamily="18" charset="0"/>
                <a:cs typeface="Times New Roman" panose="02020603050405020304" pitchFamily="18" charset="0"/>
              </a:rPr>
              <a:t>Output</a:t>
            </a:r>
            <a:r>
              <a:rPr lang="en-US" sz="1800" dirty="0">
                <a:solidFill>
                  <a:schemeClr val="bg1"/>
                </a:solidFill>
                <a:latin typeface="Times New Roman" panose="02020603050405020304" pitchFamily="18" charset="0"/>
                <a:cs typeface="Times New Roman" panose="02020603050405020304" pitchFamily="18" charset="0"/>
              </a:rPr>
              <a:t>: Gradient Boosting model f(x</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1. Initialize the model f(x) to be a constant value equal to the mean of y</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a:solidFill>
                  <a:schemeClr val="accent1"/>
                </a:solidFill>
                <a:latin typeface="Times New Roman" panose="02020603050405020304" pitchFamily="18" charset="0"/>
                <a:cs typeface="Times New Roman" panose="02020603050405020304" pitchFamily="18" charset="0"/>
              </a:rPr>
              <a:t>f_0(x) = mean(y</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2. For t = 1 to T:</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 Calculate the negative gradient of the loss function with respect to the current model, which is the difference between the true value y and the predicted value f(x) for each data point:</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a:solidFill>
                  <a:schemeClr val="accent1"/>
                </a:solidFill>
                <a:latin typeface="Times New Roman" panose="02020603050405020304" pitchFamily="18" charset="0"/>
                <a:cs typeface="Times New Roman" panose="02020603050405020304" pitchFamily="18" charset="0"/>
              </a:rPr>
              <a:t>r_{it} = -[</a:t>
            </a:r>
            <a:r>
              <a:rPr lang="en-US" sz="1800" i="1" dirty="0" err="1">
                <a:solidFill>
                  <a:schemeClr val="accent1"/>
                </a:solidFill>
                <a:latin typeface="Times New Roman" panose="02020603050405020304" pitchFamily="18" charset="0"/>
                <a:cs typeface="Times New Roman" panose="02020603050405020304" pitchFamily="18" charset="0"/>
              </a:rPr>
              <a:t>dL</a:t>
            </a:r>
            <a:r>
              <a:rPr lang="en-US" sz="1800" i="1" dirty="0">
                <a:solidFill>
                  <a:schemeClr val="accent1"/>
                </a:solidFill>
                <a:latin typeface="Times New Roman" panose="02020603050405020304" pitchFamily="18" charset="0"/>
                <a:cs typeface="Times New Roman" panose="02020603050405020304" pitchFamily="18" charset="0"/>
              </a:rPr>
              <a:t>(</a:t>
            </a:r>
            <a:r>
              <a:rPr lang="en-US" sz="1800" i="1" dirty="0" err="1">
                <a:solidFill>
                  <a:schemeClr val="accent1"/>
                </a:solidFill>
                <a:latin typeface="Times New Roman" panose="02020603050405020304" pitchFamily="18" charset="0"/>
                <a:cs typeface="Times New Roman" panose="02020603050405020304" pitchFamily="18" charset="0"/>
              </a:rPr>
              <a:t>y_i</a:t>
            </a:r>
            <a:r>
              <a:rPr lang="en-US" sz="1800" i="1" dirty="0">
                <a:solidFill>
                  <a:schemeClr val="accent1"/>
                </a:solidFill>
                <a:latin typeface="Times New Roman" panose="02020603050405020304" pitchFamily="18" charset="0"/>
                <a:cs typeface="Times New Roman" panose="02020603050405020304" pitchFamily="18" charset="0"/>
              </a:rPr>
              <a:t>, f_{t-1}(</a:t>
            </a:r>
            <a:r>
              <a:rPr lang="en-US" sz="1800" i="1" dirty="0" err="1">
                <a:solidFill>
                  <a:schemeClr val="accent1"/>
                </a:solidFill>
                <a:latin typeface="Times New Roman" panose="02020603050405020304" pitchFamily="18" charset="0"/>
                <a:cs typeface="Times New Roman" panose="02020603050405020304" pitchFamily="18" charset="0"/>
              </a:rPr>
              <a:t>x_i</a:t>
            </a:r>
            <a:r>
              <a:rPr lang="en-US" sz="1800" i="1" dirty="0">
                <a:solidFill>
                  <a:schemeClr val="accent1"/>
                </a:solidFill>
                <a:latin typeface="Times New Roman" panose="02020603050405020304" pitchFamily="18" charset="0"/>
                <a:cs typeface="Times New Roman" panose="02020603050405020304" pitchFamily="18" charset="0"/>
              </a:rPr>
              <a:t>)) / </a:t>
            </a:r>
            <a:r>
              <a:rPr lang="en-US" sz="1800" i="1" dirty="0" err="1">
                <a:solidFill>
                  <a:schemeClr val="accent1"/>
                </a:solidFill>
                <a:latin typeface="Times New Roman" panose="02020603050405020304" pitchFamily="18" charset="0"/>
                <a:cs typeface="Times New Roman" panose="02020603050405020304" pitchFamily="18" charset="0"/>
              </a:rPr>
              <a:t>df</a:t>
            </a:r>
            <a:r>
              <a:rPr lang="en-US" sz="1800" i="1" dirty="0">
                <a:solidFill>
                  <a:schemeClr val="accent1"/>
                </a:solidFill>
                <a:latin typeface="Times New Roman" panose="02020603050405020304" pitchFamily="18" charset="0"/>
                <a:cs typeface="Times New Roman" panose="02020603050405020304" pitchFamily="18" charset="0"/>
              </a:rPr>
              <a:t>_{t-1}(</a:t>
            </a:r>
            <a:r>
              <a:rPr lang="en-US" sz="1800" i="1" dirty="0" err="1">
                <a:solidFill>
                  <a:schemeClr val="accent1"/>
                </a:solidFill>
                <a:latin typeface="Times New Roman" panose="02020603050405020304" pitchFamily="18" charset="0"/>
                <a:cs typeface="Times New Roman" panose="02020603050405020304" pitchFamily="18" charset="0"/>
              </a:rPr>
              <a:t>x_i</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b. Train a decision tree regression model to fit the negative gradient residuals r_{it} as the target variable, using the training data X and the current model predictions f_{t-1}(x) as the input features.</a:t>
            </a: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err="1">
                <a:solidFill>
                  <a:schemeClr val="accent1"/>
                </a:solidFill>
                <a:latin typeface="Times New Roman" panose="02020603050405020304" pitchFamily="18" charset="0"/>
                <a:cs typeface="Times New Roman" panose="02020603050405020304" pitchFamily="18" charset="0"/>
              </a:rPr>
              <a:t>h_t</a:t>
            </a:r>
            <a:r>
              <a:rPr lang="en-US" sz="1800" i="1" dirty="0">
                <a:solidFill>
                  <a:schemeClr val="accent1"/>
                </a:solidFill>
                <a:latin typeface="Times New Roman" panose="02020603050405020304" pitchFamily="18" charset="0"/>
                <a:cs typeface="Times New Roman" panose="02020603050405020304" pitchFamily="18" charset="0"/>
              </a:rPr>
              <a:t>(x) = </a:t>
            </a:r>
            <a:r>
              <a:rPr lang="en-US" sz="1800" i="1" dirty="0" err="1">
                <a:solidFill>
                  <a:schemeClr val="accent1"/>
                </a:solidFill>
                <a:latin typeface="Times New Roman" panose="02020603050405020304" pitchFamily="18" charset="0"/>
                <a:cs typeface="Times New Roman" panose="02020603050405020304" pitchFamily="18" charset="0"/>
              </a:rPr>
              <a:t>TreeRegressor</a:t>
            </a:r>
            <a:r>
              <a:rPr lang="en-US" sz="1800" i="1" dirty="0">
                <a:solidFill>
                  <a:schemeClr val="accent1"/>
                </a:solidFill>
                <a:latin typeface="Times New Roman" panose="02020603050405020304" pitchFamily="18" charset="0"/>
                <a:cs typeface="Times New Roman" panose="02020603050405020304" pitchFamily="18" charset="0"/>
              </a:rPr>
              <a:t>(X, r_{it}, f_{t-1}(x</a:t>
            </a:r>
            <a:r>
              <a:rPr lang="en-US" sz="1800" i="1" dirty="0" smtClean="0">
                <a:solidFill>
                  <a:schemeClr val="accent1"/>
                </a:solidFill>
                <a:latin typeface="Times New Roman" panose="02020603050405020304" pitchFamily="18" charset="0"/>
                <a:cs typeface="Times New Roman" panose="02020603050405020304" pitchFamily="18" charset="0"/>
              </a:rPr>
              <a:t>))        </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    c. Update the model by adding the new tree to it, with a weighting parameter gamma that determines the contribution of the new tree to the model:</a:t>
            </a:r>
          </a:p>
          <a:p>
            <a:pPr>
              <a:lnSpc>
                <a:spcPct val="120000"/>
              </a:lnSpc>
              <a:spcBef>
                <a:spcPts val="200"/>
              </a:spcBef>
            </a:pPr>
            <a:r>
              <a:rPr lang="en-US" sz="1800" i="1" dirty="0">
                <a:solidFill>
                  <a:schemeClr val="bg1"/>
                </a:solidFill>
                <a:latin typeface="Times New Roman" panose="02020603050405020304" pitchFamily="18" charset="0"/>
                <a:cs typeface="Times New Roman" panose="02020603050405020304" pitchFamily="18" charset="0"/>
              </a:rPr>
              <a:t>        </a:t>
            </a:r>
            <a:r>
              <a:rPr lang="en-US" sz="1800" i="1" dirty="0" err="1">
                <a:solidFill>
                  <a:schemeClr val="accent1"/>
                </a:solidFill>
                <a:latin typeface="Times New Roman" panose="02020603050405020304" pitchFamily="18" charset="0"/>
                <a:cs typeface="Times New Roman" panose="02020603050405020304" pitchFamily="18" charset="0"/>
              </a:rPr>
              <a:t>f_t</a:t>
            </a:r>
            <a:r>
              <a:rPr lang="en-US" sz="1800" i="1" dirty="0">
                <a:solidFill>
                  <a:schemeClr val="accent1"/>
                </a:solidFill>
                <a:latin typeface="Times New Roman" panose="02020603050405020304" pitchFamily="18" charset="0"/>
                <a:cs typeface="Times New Roman" panose="02020603050405020304" pitchFamily="18" charset="0"/>
              </a:rPr>
              <a:t>(x) = f_{t-1}(x) + eta * gamma * </a:t>
            </a:r>
            <a:r>
              <a:rPr lang="en-US" sz="1800" i="1" dirty="0" err="1">
                <a:solidFill>
                  <a:schemeClr val="accent1"/>
                </a:solidFill>
                <a:latin typeface="Times New Roman" panose="02020603050405020304" pitchFamily="18" charset="0"/>
                <a:cs typeface="Times New Roman" panose="02020603050405020304" pitchFamily="18" charset="0"/>
              </a:rPr>
              <a:t>h_t</a:t>
            </a:r>
            <a:r>
              <a:rPr lang="en-US" sz="1800" i="1" dirty="0">
                <a:solidFill>
                  <a:schemeClr val="accent1"/>
                </a:solidFill>
                <a:latin typeface="Times New Roman" panose="02020603050405020304" pitchFamily="18" charset="0"/>
                <a:cs typeface="Times New Roman" panose="02020603050405020304" pitchFamily="18" charset="0"/>
              </a:rPr>
              <a:t>(x</a:t>
            </a:r>
            <a:r>
              <a:rPr lang="en-US" sz="1800" i="1" dirty="0" smtClean="0">
                <a:solidFill>
                  <a:schemeClr val="accent1"/>
                </a:solidFill>
                <a:latin typeface="Times New Roman" panose="02020603050405020304" pitchFamily="18" charset="0"/>
                <a:cs typeface="Times New Roman" panose="02020603050405020304" pitchFamily="18" charset="0"/>
              </a:rPr>
              <a:t>)</a:t>
            </a:r>
            <a:endParaRPr lang="en-US" sz="1800" i="1" dirty="0">
              <a:solidFill>
                <a:schemeClr val="accent1"/>
              </a:solidFill>
              <a:latin typeface="Times New Roman" panose="02020603050405020304" pitchFamily="18" charset="0"/>
              <a:cs typeface="Times New Roman" panose="02020603050405020304" pitchFamily="18" charset="0"/>
            </a:endParaRPr>
          </a:p>
          <a:p>
            <a:pPr>
              <a:lnSpc>
                <a:spcPct val="120000"/>
              </a:lnSpc>
              <a:spcBef>
                <a:spcPts val="200"/>
              </a:spcBef>
            </a:pPr>
            <a:r>
              <a:rPr lang="en-US" sz="1800" dirty="0">
                <a:solidFill>
                  <a:schemeClr val="bg1"/>
                </a:solidFill>
                <a:latin typeface="Times New Roman" panose="02020603050405020304" pitchFamily="18" charset="0"/>
                <a:cs typeface="Times New Roman" panose="02020603050405020304" pitchFamily="18" charset="0"/>
              </a:rPr>
              <a:t>3. Output the final model f(x)</a:t>
            </a: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200"/>
              </a:spcBef>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437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64008"/>
            <a:ext cx="7677912" cy="1499616"/>
          </a:xfrm>
        </p:spPr>
        <p:txBody>
          <a:bodyPr/>
          <a:lstStyle/>
          <a:p>
            <a:r>
              <a:rPr lang="en-US" dirty="0" smtClean="0"/>
              <a:t>Gradient Boosting for classification</a:t>
            </a:r>
            <a:endParaRPr lang="en-US" dirty="0"/>
          </a:p>
        </p:txBody>
      </p:sp>
      <p:sp>
        <p:nvSpPr>
          <p:cNvPr id="3" name="Content Placeholder 2"/>
          <p:cNvSpPr>
            <a:spLocks noGrp="1"/>
          </p:cNvSpPr>
          <p:nvPr>
            <p:ph sz="half" idx="4294967295"/>
          </p:nvPr>
        </p:nvSpPr>
        <p:spPr>
          <a:xfrm>
            <a:off x="670561" y="1708383"/>
            <a:ext cx="6431280" cy="4022725"/>
          </a:xfrm>
        </p:spPr>
        <p:txBody>
          <a:bodyPr>
            <a:normAutofit lnSpcReduction="10000"/>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Initialize the model as a constant value equal to the most frequent class in the target variable.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Calculate the negative gradient of the loss function with respect to the predicted probabilities for each data point.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Train a decision tree classifier to fit the negative gradient residuals as the target variable, using the training data and the current model predictions as the input features.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Update the model by adding the new tree to it, with a weighting parameter gamma that determines the contribution of the new tree to the model.</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654618945"/>
              </p:ext>
            </p:extLst>
          </p:nvPr>
        </p:nvGraphicFramePr>
        <p:xfrm>
          <a:off x="4546600" y="221001"/>
          <a:ext cx="9184640" cy="6210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rved Right Arrow 7"/>
          <p:cNvSpPr/>
          <p:nvPr/>
        </p:nvSpPr>
        <p:spPr>
          <a:xfrm rot="10800000">
            <a:off x="11127233" y="1935480"/>
            <a:ext cx="873964" cy="2561266"/>
          </a:xfrm>
          <a:prstGeom prst="curvedRightArrow">
            <a:avLst>
              <a:gd name="adj1" fmla="val 25000"/>
              <a:gd name="adj2" fmla="val 77659"/>
              <a:gd name="adj3" fmla="val 25000"/>
            </a:avLst>
          </a:prstGeom>
          <a:solidFill>
            <a:schemeClr val="accent5">
              <a:lumMod val="40000"/>
              <a:lumOff val="60000"/>
            </a:schemeClr>
          </a:solidFill>
          <a:ln>
            <a:solidFill>
              <a:schemeClr val="accent5">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803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91640" y="893064"/>
            <a:ext cx="9720072" cy="1499616"/>
          </a:xfrm>
        </p:spPr>
        <p:txBody>
          <a:bodyPr>
            <a:normAutofit/>
          </a:bodyPr>
          <a:lstStyle/>
          <a:p>
            <a:r>
              <a:rPr lang="en-US" sz="6000" dirty="0" smtClean="0"/>
              <a:t>NEGATIVE GRADIENT OF LOSS FUNCTION</a:t>
            </a:r>
            <a:endParaRPr lang="en-US" sz="6000" dirty="0"/>
          </a:p>
        </p:txBody>
      </p:sp>
      <p:sp>
        <p:nvSpPr>
          <p:cNvPr id="3" name="TextBox 2"/>
          <p:cNvSpPr txBox="1"/>
          <p:nvPr/>
        </p:nvSpPr>
        <p:spPr>
          <a:xfrm>
            <a:off x="1996440" y="2392680"/>
            <a:ext cx="8595360" cy="3416320"/>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negative gradient of the loss function is a measure of how much the current model's predictions differ from the true values. Specifically, it represents the direction and magnitude of the steepest descent of the loss function with respect to the predicted values.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9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895032169"/>
              </p:ext>
            </p:extLst>
          </p:nvPr>
        </p:nvGraphicFramePr>
        <p:xfrm>
          <a:off x="2880360" y="350520"/>
          <a:ext cx="9189720" cy="6141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226548634"/>
              </p:ext>
            </p:extLst>
          </p:nvPr>
        </p:nvGraphicFramePr>
        <p:xfrm>
          <a:off x="396240" y="409363"/>
          <a:ext cx="3302000" cy="60240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838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 y="19812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In order to separate non-linearly separable data, we transform the input data into a higher-dimensional space using a non-linear mapping function, denoted by Φ(x). The transformed data points can be represented as:</a:t>
            </a:r>
          </a:p>
          <a:p>
            <a:r>
              <a:rPr lang="en-US" dirty="0">
                <a:latin typeface="Times New Roman" panose="02020603050405020304" pitchFamily="18" charset="0"/>
                <a:cs typeface="Times New Roman" panose="02020603050405020304" pitchFamily="18" charset="0"/>
              </a:rPr>
              <a:t>Φ(x) = [Φ(x1), Φ(x2), ..., Φ(</a:t>
            </a:r>
            <a:r>
              <a:rPr lang="en-US" dirty="0" err="1">
                <a:latin typeface="Times New Roman" panose="02020603050405020304" pitchFamily="18" charset="0"/>
                <a:cs typeface="Times New Roman" panose="02020603050405020304" pitchFamily="18" charset="0"/>
              </a:rPr>
              <a:t>xn</a:t>
            </a:r>
            <a:r>
              <a:rPr lang="en-US" dirty="0">
                <a:latin typeface="Times New Roman" panose="02020603050405020304" pitchFamily="18" charset="0"/>
                <a:cs typeface="Times New Roman" panose="02020603050405020304" pitchFamily="18" charset="0"/>
              </a:rPr>
              <a:t>)]</a:t>
            </a:r>
          </a:p>
        </p:txBody>
      </p:sp>
      <p:sp>
        <p:nvSpPr>
          <p:cNvPr id="4" name="Rectangle 3"/>
          <p:cNvSpPr/>
          <p:nvPr/>
        </p:nvSpPr>
        <p:spPr>
          <a:xfrm>
            <a:off x="426720" y="239649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Linear separation</a:t>
            </a:r>
            <a:r>
              <a:rPr lang="en-US" dirty="0">
                <a:latin typeface="Times New Roman" panose="02020603050405020304" pitchFamily="18" charset="0"/>
                <a:cs typeface="Times New Roman" panose="02020603050405020304" pitchFamily="18" charset="0"/>
              </a:rPr>
              <a:t>: In the transformed space, we aim to find a hyperplane that maximizes the margin between the closest points from each class. The hyperplane can be represented as:</a:t>
            </a:r>
          </a:p>
          <a:p>
            <a:r>
              <a:rPr lang="en-US" dirty="0" err="1">
                <a:latin typeface="Times New Roman" panose="02020603050405020304" pitchFamily="18" charset="0"/>
                <a:cs typeface="Times New Roman" panose="02020603050405020304" pitchFamily="18" charset="0"/>
              </a:rPr>
              <a:t>wTΦ</a:t>
            </a:r>
            <a:r>
              <a:rPr lang="en-US" dirty="0">
                <a:latin typeface="Times New Roman" panose="02020603050405020304" pitchFamily="18" charset="0"/>
                <a:cs typeface="Times New Roman" panose="02020603050405020304" pitchFamily="18" charset="0"/>
              </a:rPr>
              <a:t>(x) + b = 0</a:t>
            </a:r>
          </a:p>
          <a:p>
            <a:r>
              <a:rPr lang="en-US" dirty="0" smtClean="0">
                <a:latin typeface="Times New Roman" panose="02020603050405020304" pitchFamily="18" charset="0"/>
                <a:cs typeface="Times New Roman" panose="02020603050405020304" pitchFamily="18" charset="0"/>
              </a:rPr>
              <a:t>where w is the weight vector perpendicular to the hyperplane, b is the bias term, and T denotes transpose.</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26720" y="4594860"/>
            <a:ext cx="548640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Margin calculation</a:t>
            </a:r>
            <a:r>
              <a:rPr lang="en-US" dirty="0">
                <a:latin typeface="Times New Roman" panose="02020603050405020304" pitchFamily="18" charset="0"/>
                <a:cs typeface="Times New Roman" panose="02020603050405020304" pitchFamily="18" charset="0"/>
              </a:rPr>
              <a:t>: The margin is the distance between the hyperplane and the closest data points from each class. The margin can be calculated as:</a:t>
            </a:r>
          </a:p>
          <a:p>
            <a:r>
              <a:rPr lang="en-US" dirty="0">
                <a:latin typeface="Times New Roman" panose="02020603050405020304" pitchFamily="18" charset="0"/>
                <a:cs typeface="Times New Roman" panose="02020603050405020304" pitchFamily="18" charset="0"/>
              </a:rPr>
              <a:t>margin = 2 / ||w||</a:t>
            </a:r>
          </a:p>
        </p:txBody>
      </p:sp>
      <p:sp>
        <p:nvSpPr>
          <p:cNvPr id="6" name="Rectangle 5"/>
          <p:cNvSpPr/>
          <p:nvPr/>
        </p:nvSpPr>
        <p:spPr>
          <a:xfrm>
            <a:off x="6126480" y="19812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Optimization problem: </a:t>
            </a:r>
            <a:r>
              <a:rPr lang="en-US" dirty="0">
                <a:latin typeface="Times New Roman" panose="02020603050405020304" pitchFamily="18" charset="0"/>
                <a:cs typeface="Times New Roman" panose="02020603050405020304" pitchFamily="18" charset="0"/>
              </a:rPr>
              <a:t>The goal of SVM is to find the hyperplane that maximizes the margin while minimizing the classification error. This can be formulated as an optimization problem:</a:t>
            </a:r>
          </a:p>
          <a:p>
            <a:r>
              <a:rPr lang="en-US" dirty="0">
                <a:latin typeface="Times New Roman" panose="02020603050405020304" pitchFamily="18" charset="0"/>
                <a:cs typeface="Times New Roman" panose="02020603050405020304" pitchFamily="18" charset="0"/>
              </a:rPr>
              <a:t>minimize 1/2 ||w||^2</a:t>
            </a:r>
          </a:p>
          <a:p>
            <a:r>
              <a:rPr lang="en-US" dirty="0">
                <a:latin typeface="Times New Roman" panose="02020603050405020304" pitchFamily="18" charset="0"/>
                <a:cs typeface="Times New Roman" panose="02020603050405020304" pitchFamily="18" charset="0"/>
              </a:rPr>
              <a:t>subject to: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b) &gt;= 1</a:t>
            </a:r>
          </a:p>
          <a:p>
            <a:r>
              <a:rPr lang="en-US" dirty="0">
                <a:latin typeface="Times New Roman" panose="02020603050405020304" pitchFamily="18" charset="0"/>
                <a:cs typeface="Times New Roman" panose="02020603050405020304" pitchFamily="18" charset="0"/>
              </a:rPr>
              <a:t>where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the class label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data point.</a:t>
            </a:r>
          </a:p>
        </p:txBody>
      </p:sp>
      <p:sp>
        <p:nvSpPr>
          <p:cNvPr id="7" name="Rectangle 6"/>
          <p:cNvSpPr/>
          <p:nvPr/>
        </p:nvSpPr>
        <p:spPr>
          <a:xfrm>
            <a:off x="6126480" y="239649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Lagrange multiplier</a:t>
            </a:r>
            <a:r>
              <a:rPr lang="en-US" dirty="0">
                <a:latin typeface="Times New Roman" panose="02020603050405020304" pitchFamily="18" charset="0"/>
                <a:cs typeface="Times New Roman" panose="02020603050405020304" pitchFamily="18" charset="0"/>
              </a:rPr>
              <a:t>: The optimization problem can be solved using the Lagrange multiplier method, where we introduce Lagrange multipliers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to enforce the constraints in the optimization problem. The dual problem can be written as:</a:t>
            </a:r>
          </a:p>
          <a:p>
            <a:r>
              <a:rPr lang="en-US" dirty="0">
                <a:latin typeface="Times New Roman" panose="02020603050405020304" pitchFamily="18" charset="0"/>
                <a:cs typeface="Times New Roman" panose="02020603050405020304" pitchFamily="18" charset="0"/>
              </a:rPr>
              <a:t>maximize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- 1/2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j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y(j)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x(j))</a:t>
            </a:r>
          </a:p>
          <a:p>
            <a:r>
              <a:rPr lang="en-US" dirty="0">
                <a:latin typeface="Times New Roman" panose="02020603050405020304" pitchFamily="18" charset="0"/>
                <a:cs typeface="Times New Roman" panose="02020603050405020304" pitchFamily="18" charset="0"/>
              </a:rPr>
              <a:t>subject to: </a:t>
            </a:r>
            <a:r>
              <a:rPr lang="el-GR" dirty="0">
                <a:latin typeface="Times New Roman" panose="02020603050405020304" pitchFamily="18" charset="0"/>
                <a:cs typeface="Times New Roman" panose="02020603050405020304" pitchFamily="18" charset="0"/>
              </a:rPr>
              <a:t>Σ</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l-GR" dirty="0">
                <a:latin typeface="Times New Roman" panose="02020603050405020304" pitchFamily="18" charset="0"/>
                <a:cs typeface="Times New Roman" panose="02020603050405020304" pitchFamily="18" charset="0"/>
              </a:rPr>
              <a:t>α</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&gt;= 0</a:t>
            </a:r>
          </a:p>
        </p:txBody>
      </p:sp>
      <p:sp>
        <p:nvSpPr>
          <p:cNvPr id="8" name="Rectangle 7"/>
          <p:cNvSpPr/>
          <p:nvPr/>
        </p:nvSpPr>
        <p:spPr>
          <a:xfrm>
            <a:off x="6156960" y="4594860"/>
            <a:ext cx="5913120" cy="2072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Kernel function: </a:t>
            </a:r>
            <a:r>
              <a:rPr lang="en-US" dirty="0">
                <a:latin typeface="Times New Roman" panose="02020603050405020304" pitchFamily="18" charset="0"/>
                <a:cs typeface="Times New Roman" panose="02020603050405020304" pitchFamily="18" charset="0"/>
              </a:rPr>
              <a:t>The inner product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 </a:t>
            </a:r>
            <a:r>
              <a:rPr lang="el-GR" dirty="0">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x(j)) can be computationally expensive to calculate for high-dimensional data. Therefore, we use a kernel function K(x(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x(j)) that computes the inner product in the transformed space without explicitly transforming the data. Popular kernel functions include the linear kernel, polynomial kernel, radial basis function (RBF) kernel, and sigmoid kernel.</a:t>
            </a:r>
          </a:p>
        </p:txBody>
      </p:sp>
    </p:spTree>
    <p:extLst>
      <p:ext uri="{BB962C8B-B14F-4D97-AF65-F5344CB8AC3E}">
        <p14:creationId xmlns:p14="http://schemas.microsoft.com/office/powerpoint/2010/main" val="234710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16" y="0"/>
            <a:ext cx="9720072" cy="1499616"/>
          </a:xfrm>
        </p:spPr>
        <p:txBody>
          <a:bodyPr/>
          <a:lstStyle/>
          <a:p>
            <a:r>
              <a:rPr lang="en-US" dirty="0" smtClean="0"/>
              <a:t>Topics TO COVER</a:t>
            </a:r>
            <a:endParaRPr lang="en-US" dirty="0"/>
          </a:p>
        </p:txBody>
      </p:sp>
      <p:sp>
        <p:nvSpPr>
          <p:cNvPr id="3" name="Content Placeholder 2"/>
          <p:cNvSpPr>
            <a:spLocks noGrp="1"/>
          </p:cNvSpPr>
          <p:nvPr>
            <p:ph idx="1"/>
          </p:nvPr>
        </p:nvSpPr>
        <p:spPr>
          <a:xfrm>
            <a:off x="1024128" y="1259174"/>
            <a:ext cx="10203505" cy="5838669"/>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Linear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Logistic Regression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Decision Trees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Random Forests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Naive Bayes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Support Vector Machines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k-Nearest Neighbors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Clustering (K-means, Hierarchical clustering)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Principal Component Analysis (PCA)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Neural Networks (Feedforward, Convolutional, and Recurrent</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11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K-Means Algorithm</a:t>
            </a:r>
            <a:endParaRPr lang="en-US" dirty="0"/>
          </a:p>
        </p:txBody>
      </p:sp>
      <p:sp>
        <p:nvSpPr>
          <p:cNvPr id="5" name="Content Placeholder 4"/>
          <p:cNvSpPr>
            <a:spLocks noGrp="1"/>
          </p:cNvSpPr>
          <p:nvPr>
            <p:ph sz="half" idx="1"/>
          </p:nvPr>
        </p:nvSpPr>
        <p:spPr>
          <a:xfrm>
            <a:off x="784284" y="2185416"/>
            <a:ext cx="5646496" cy="4023360"/>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K-means clustering is a commonly used unsupervised machine learning technique used for partitioning a given dataset into a predetermined number of </a:t>
            </a:r>
            <a:r>
              <a:rPr lang="en-US" dirty="0" smtClean="0">
                <a:latin typeface="Times New Roman" panose="02020603050405020304" pitchFamily="18" charset="0"/>
                <a:cs typeface="Times New Roman" panose="02020603050405020304" pitchFamily="18" charset="0"/>
              </a:rPr>
              <a:t>clusters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goal is to group similar data points together and minimize the distance between the data points within each cluster while maximizing the distance between different clusters.</a:t>
            </a:r>
          </a:p>
        </p:txBody>
      </p:sp>
      <p:sp>
        <p:nvSpPr>
          <p:cNvPr id="6" name="Content Placeholder 5"/>
          <p:cNvSpPr>
            <a:spLocks noGrp="1"/>
          </p:cNvSpPr>
          <p:nvPr>
            <p:ph sz="half" idx="2"/>
          </p:nvPr>
        </p:nvSpPr>
        <p:spPr>
          <a:xfrm>
            <a:off x="6846757" y="1958022"/>
            <a:ext cx="5181600" cy="4351338"/>
          </a:xfrm>
        </p:spPr>
        <p:txBody>
          <a:bodyPr>
            <a:normAutofit/>
          </a:bodyPr>
          <a:lstStyle/>
          <a:p>
            <a:r>
              <a:rPr lang="en-US" b="1" u="sng" dirty="0" smtClean="0">
                <a:latin typeface="Times New Roman" panose="02020603050405020304" pitchFamily="18" charset="0"/>
                <a:cs typeface="Times New Roman" panose="02020603050405020304" pitchFamily="18" charset="0"/>
              </a:rPr>
              <a:t>Customer segmentation</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Investment preferences</a:t>
            </a:r>
          </a:p>
          <a:p>
            <a:pPr lvl="1"/>
            <a:r>
              <a:rPr lang="en-US" dirty="0" smtClean="0">
                <a:latin typeface="Times New Roman" panose="02020603050405020304" pitchFamily="18" charset="0"/>
                <a:cs typeface="Times New Roman" panose="02020603050405020304" pitchFamily="18" charset="0"/>
              </a:rPr>
              <a:t>Behaviors</a:t>
            </a:r>
          </a:p>
          <a:p>
            <a:pPr lvl="1"/>
            <a:r>
              <a:rPr lang="en-US" dirty="0" smtClean="0">
                <a:latin typeface="Times New Roman" panose="02020603050405020304" pitchFamily="18" charset="0"/>
                <a:cs typeface="Times New Roman" panose="02020603050405020304" pitchFamily="18" charset="0"/>
              </a:rPr>
              <a:t>Characteristics</a:t>
            </a: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Investment strategies</a:t>
            </a:r>
          </a:p>
          <a:p>
            <a:pPr lvl="1"/>
            <a:r>
              <a:rPr lang="en-US" dirty="0" smtClean="0">
                <a:latin typeface="Times New Roman" panose="02020603050405020304" pitchFamily="18" charset="0"/>
                <a:cs typeface="Times New Roman" panose="02020603050405020304" pitchFamily="18" charset="0"/>
              </a:rPr>
              <a:t>Portfolio size</a:t>
            </a:r>
          </a:p>
          <a:p>
            <a:pPr lvl="1"/>
            <a:r>
              <a:rPr lang="en-US" dirty="0" smtClean="0">
                <a:latin typeface="Times New Roman" panose="02020603050405020304" pitchFamily="18" charset="0"/>
                <a:cs typeface="Times New Roman" panose="02020603050405020304" pitchFamily="18" charset="0"/>
              </a:rPr>
              <a:t>Trading frequency</a:t>
            </a:r>
          </a:p>
          <a:p>
            <a:pPr lvl="1"/>
            <a:r>
              <a:rPr lang="en-US" dirty="0" smtClean="0">
                <a:latin typeface="Times New Roman" panose="02020603050405020304" pitchFamily="18" charset="0"/>
                <a:cs typeface="Times New Roman" panose="02020603050405020304" pitchFamily="18" charset="0"/>
              </a:rPr>
              <a:t>Risk tolerance</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47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K-MEANS Work?</a:t>
            </a:r>
            <a:endParaRPr lang="en-US" dirty="0"/>
          </a:p>
        </p:txBody>
      </p:sp>
      <p:sp>
        <p:nvSpPr>
          <p:cNvPr id="3" name="Content Placeholder 2"/>
          <p:cNvSpPr>
            <a:spLocks noGrp="1"/>
          </p:cNvSpPr>
          <p:nvPr>
            <p:ph sz="half" idx="1"/>
          </p:nvPr>
        </p:nvSpPr>
        <p:spPr>
          <a:xfrm>
            <a:off x="1024128" y="2287499"/>
            <a:ext cx="4754879" cy="4570501"/>
          </a:xfrm>
        </p:spPr>
        <p:txBody>
          <a:bodyPr>
            <a:normAutofit/>
          </a:bodyPr>
          <a:lstStyle/>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Randomly pick cluster centroids</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Assign each data point to the closest centroid</a:t>
            </a:r>
          </a:p>
          <a:p>
            <a:pPr marL="457200" indent="-457200">
              <a:buFont typeface="+mj-lt"/>
              <a:buAutoNum type="arabicPeriod"/>
            </a:pPr>
            <a:r>
              <a:rPr lang="en-US" dirty="0" err="1" smtClean="0">
                <a:latin typeface="Times New Roman" panose="02020603050405020304" pitchFamily="18" charset="0"/>
                <a:cs typeface="Times New Roman" panose="02020603050405020304" pitchFamily="18" charset="0"/>
              </a:rPr>
              <a:t>Recompute</a:t>
            </a:r>
            <a:r>
              <a:rPr lang="en-US" dirty="0" smtClean="0">
                <a:latin typeface="Times New Roman" panose="02020603050405020304" pitchFamily="18" charset="0"/>
                <a:cs typeface="Times New Roman" panose="02020603050405020304" pitchFamily="18" charset="0"/>
              </a:rPr>
              <a:t> the cluster centroid</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Iterate the process for T steps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929797" y="1798819"/>
            <a:ext cx="3162924" cy="1323439"/>
          </a:xfrm>
          <a:prstGeom prst="rect">
            <a:avLst/>
          </a:prstGeom>
          <a:ln>
            <a:solidFill>
              <a:schemeClr val="tx1"/>
            </a:solidFill>
          </a:ln>
        </p:spPr>
        <p:txBody>
          <a:bodyPr wrap="square">
            <a:spAutoFit/>
          </a:bodyPr>
          <a:lstStyle/>
          <a:p>
            <a:r>
              <a:rPr lang="en-US" sz="2000" dirty="0" smtClean="0"/>
              <a:t>Time complexity: O(n k T )</a:t>
            </a:r>
          </a:p>
          <a:p>
            <a:r>
              <a:rPr lang="en-US" sz="2000" dirty="0" smtClean="0"/>
              <a:t>N – </a:t>
            </a:r>
            <a:r>
              <a:rPr lang="en-US" sz="2000" dirty="0" err="1" smtClean="0"/>
              <a:t>no.of</a:t>
            </a:r>
            <a:r>
              <a:rPr lang="en-US" sz="2000" dirty="0" smtClean="0"/>
              <a:t> data points</a:t>
            </a:r>
          </a:p>
          <a:p>
            <a:r>
              <a:rPr lang="en-US" sz="2000" dirty="0" smtClean="0"/>
              <a:t>K – </a:t>
            </a:r>
            <a:r>
              <a:rPr lang="en-US" sz="2000" dirty="0" err="1" smtClean="0"/>
              <a:t>no.of</a:t>
            </a:r>
            <a:r>
              <a:rPr lang="en-US" sz="2000" dirty="0" smtClean="0"/>
              <a:t> clusters</a:t>
            </a:r>
          </a:p>
          <a:p>
            <a:r>
              <a:rPr lang="en-US" sz="2000" dirty="0" smtClean="0"/>
              <a:t>T –</a:t>
            </a:r>
            <a:r>
              <a:rPr lang="en-US" sz="2000" dirty="0" err="1" smtClean="0"/>
              <a:t>no.of</a:t>
            </a:r>
            <a:r>
              <a:rPr lang="en-US" sz="2000" dirty="0" smtClean="0"/>
              <a:t> iterations</a:t>
            </a:r>
            <a:endParaRPr lang="en-US" sz="2000" dirty="0"/>
          </a:p>
        </p:txBody>
      </p:sp>
    </p:spTree>
    <p:extLst>
      <p:ext uri="{BB962C8B-B14F-4D97-AF65-F5344CB8AC3E}">
        <p14:creationId xmlns:p14="http://schemas.microsoft.com/office/powerpoint/2010/main" val="193959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sz="half" idx="1"/>
          </p:nvPr>
        </p:nvSpPr>
        <p:spPr>
          <a:xfrm>
            <a:off x="479685" y="2286000"/>
            <a:ext cx="5299322" cy="4023360"/>
          </a:xfrm>
        </p:spPr>
        <p:txBody>
          <a:bodyPr/>
          <a:lstStyle/>
          <a:p>
            <a:pPr algn="just"/>
            <a:r>
              <a:rPr lang="en-US" dirty="0">
                <a:latin typeface="Times New Roman" panose="02020603050405020304" pitchFamily="18" charset="0"/>
                <a:cs typeface="Times New Roman" panose="02020603050405020304" pitchFamily="18" charset="0"/>
              </a:rPr>
              <a:t>NER model is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using a process called "transfer </a:t>
            </a:r>
            <a:r>
              <a:rPr lang="en-US" dirty="0" smtClean="0">
                <a:latin typeface="Times New Roman" panose="02020603050405020304" pitchFamily="18" charset="0"/>
                <a:cs typeface="Times New Roman" panose="02020603050405020304" pitchFamily="18" charset="0"/>
              </a:rPr>
              <a:t>learning.</a:t>
            </a:r>
          </a:p>
          <a:p>
            <a:pPr algn="just"/>
            <a:r>
              <a:rPr lang="en-US" dirty="0">
                <a:latin typeface="Times New Roman" panose="02020603050405020304" pitchFamily="18" charset="0"/>
                <a:cs typeface="Times New Roman" panose="02020603050405020304" pitchFamily="18" charset="0"/>
              </a:rPr>
              <a:t>Transfer learning involves using a pre-existing model that has been trained on a large dataset as a starting point for training a new model on a smaller, more specific </a:t>
            </a:r>
            <a:r>
              <a:rPr lang="en-US" dirty="0" smtClean="0">
                <a:latin typeface="Times New Roman" panose="02020603050405020304" pitchFamily="18" charset="0"/>
                <a:cs typeface="Times New Roman" panose="02020603050405020304" pitchFamily="18" charset="0"/>
              </a:rPr>
              <a:t>dataset</a:t>
            </a:r>
          </a:p>
          <a:p>
            <a:pPr algn="just"/>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948691" y="2286000"/>
            <a:ext cx="4754880" cy="4023360"/>
          </a:xfrm>
        </p:spPr>
        <p:txBody>
          <a:bodyPr/>
          <a:lstStyle/>
          <a:p>
            <a:endParaRPr lang="en-US"/>
          </a:p>
        </p:txBody>
      </p:sp>
    </p:spTree>
    <p:extLst>
      <p:ext uri="{BB962C8B-B14F-4D97-AF65-F5344CB8AC3E}">
        <p14:creationId xmlns:p14="http://schemas.microsoft.com/office/powerpoint/2010/main" val="250802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246" y="-314193"/>
            <a:ext cx="9720072" cy="1499616"/>
          </a:xfrm>
        </p:spPr>
        <p:txBody>
          <a:bodyPr/>
          <a:lstStyle/>
          <a:p>
            <a:r>
              <a:rPr lang="en-US" dirty="0" smtClean="0"/>
              <a:t>HOW NER IS TRAINED?</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512846775"/>
              </p:ext>
            </p:extLst>
          </p:nvPr>
        </p:nvGraphicFramePr>
        <p:xfrm>
          <a:off x="1023937" y="1049312"/>
          <a:ext cx="9963853" cy="5259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33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TextBox 4"/>
          <p:cNvSpPr txBox="1"/>
          <p:nvPr/>
        </p:nvSpPr>
        <p:spPr>
          <a:xfrm>
            <a:off x="3764280" y="411480"/>
            <a:ext cx="7391400"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BAYES THEOREM</a:t>
            </a:r>
            <a:endParaRPr lang="en-US" sz="4800" dirty="0">
              <a:latin typeface="Times New Roman" panose="02020603050405020304" pitchFamily="18" charset="0"/>
              <a:cs typeface="Times New Roman" panose="02020603050405020304" pitchFamily="18" charset="0"/>
            </a:endParaRPr>
          </a:p>
        </p:txBody>
      </p:sp>
      <p:sp>
        <p:nvSpPr>
          <p:cNvPr id="6" name="Rectangle 5"/>
          <p:cNvSpPr/>
          <p:nvPr/>
        </p:nvSpPr>
        <p:spPr>
          <a:xfrm>
            <a:off x="609600" y="2108538"/>
            <a:ext cx="10957560" cy="3847207"/>
          </a:xfrm>
          <a:prstGeom prst="rect">
            <a:avLst/>
          </a:prstGeom>
        </p:spPr>
        <p:txBody>
          <a:bodyPr wrap="square">
            <a:spAutoFit/>
          </a:bodyPr>
          <a:lstStyle/>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Mathematical formula used to determine the conditional probability of events</a:t>
            </a:r>
          </a:p>
          <a:p>
            <a:pPr indent="-457200" algn="just">
              <a:spcBef>
                <a:spcPts val="600"/>
              </a:spcBef>
              <a:spcAft>
                <a:spcPts val="600"/>
              </a:spcAf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Essentially, the Bayes’ theorem describes the probability of an event based on prior knowledge of the conditions that might be relevant to the event.</a:t>
            </a:r>
          </a:p>
          <a:p>
            <a:pPr indent="-457200" algn="just">
              <a:spcBef>
                <a:spcPts val="600"/>
              </a:spcBef>
              <a:spcAft>
                <a:spcPts val="600"/>
              </a:spcAft>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Prior </a:t>
            </a:r>
            <a:r>
              <a:rPr lang="en-US" sz="3200" dirty="0">
                <a:latin typeface="Times New Roman" panose="02020603050405020304" pitchFamily="18" charset="0"/>
                <a:cs typeface="Times New Roman" panose="02020603050405020304" pitchFamily="18" charset="0"/>
              </a:rPr>
              <a:t>probability of an event with new evidence or information to obtain a posterior probability.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86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478536"/>
            <a:ext cx="9720072" cy="1499616"/>
          </a:xfrm>
        </p:spPr>
        <p:txBody>
          <a:bodyPr/>
          <a:lstStyle/>
          <a:p>
            <a:r>
              <a:rPr lang="en-US" dirty="0" smtClean="0"/>
              <a:t>Bayes THEOREM</a:t>
            </a:r>
            <a:endParaRPr lang="en-US" dirty="0"/>
          </a:p>
        </p:txBody>
      </p:sp>
      <p:sp>
        <p:nvSpPr>
          <p:cNvPr id="4" name="Content Placeholder 3"/>
          <p:cNvSpPr>
            <a:spLocks noGrp="1"/>
          </p:cNvSpPr>
          <p:nvPr>
            <p:ph sz="half" idx="2"/>
          </p:nvPr>
        </p:nvSpPr>
        <p:spPr>
          <a:xfrm>
            <a:off x="4648200" y="299803"/>
            <a:ext cx="7238999" cy="6009557"/>
          </a:xfrm>
        </p:spPr>
        <p:txBody>
          <a:bodyPr>
            <a:normAutofit/>
          </a:bodyPr>
          <a:lstStyle/>
          <a:p>
            <a:pPr marL="0" indent="0" algn="just">
              <a:buNone/>
            </a:pPr>
            <a:r>
              <a:rPr lang="en-US" b="1" u="sng" dirty="0" smtClean="0">
                <a:latin typeface="Times New Roman" panose="02020603050405020304" pitchFamily="18" charset="0"/>
                <a:cs typeface="Times New Roman" panose="02020603050405020304" pitchFamily="18" charset="0"/>
              </a:rPr>
              <a:t>Credit Risk Analysis:</a:t>
            </a:r>
          </a:p>
          <a:p>
            <a:pPr indent="-18288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example, a </a:t>
            </a:r>
            <a:r>
              <a:rPr lang="en-US" dirty="0">
                <a:latin typeface="Times New Roman" panose="02020603050405020304" pitchFamily="18" charset="0"/>
                <a:cs typeface="Times New Roman" panose="02020603050405020304" pitchFamily="18" charset="0"/>
              </a:rPr>
              <a:t>bank can use historical data on loan defaults to calculate the prior probability of a borrower defaulting on a loan</a:t>
            </a:r>
            <a:r>
              <a:rPr lang="en-US" dirty="0" smtClean="0">
                <a:latin typeface="Times New Roman" panose="02020603050405020304" pitchFamily="18" charset="0"/>
                <a:cs typeface="Times New Roman" panose="02020603050405020304" pitchFamily="18" charset="0"/>
              </a:rPr>
              <a:t>.</a:t>
            </a:r>
          </a:p>
          <a:p>
            <a:pPr indent="-18288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new information becomes available, such as changes in the borrower's credit score or financial statements, the bank can update its prior probability using Bayes' Theorem to obtain a more accurate estimate of the borrower's credit </a:t>
            </a:r>
            <a:r>
              <a:rPr lang="en-US" dirty="0" smtClean="0">
                <a:latin typeface="Times New Roman" panose="02020603050405020304" pitchFamily="18" charset="0"/>
                <a:cs typeface="Times New Roman" panose="02020603050405020304" pitchFamily="18" charset="0"/>
              </a:rPr>
              <a:t>risk</a:t>
            </a:r>
          </a:p>
          <a:p>
            <a:pPr indent="-18288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allows the bank to make better-informed decisions on loan approvals, interest rates, and collateral requirements.</a:t>
            </a:r>
          </a:p>
        </p:txBody>
      </p:sp>
    </p:spTree>
    <p:extLst>
      <p:ext uri="{BB962C8B-B14F-4D97-AF65-F5344CB8AC3E}">
        <p14:creationId xmlns:p14="http://schemas.microsoft.com/office/powerpoint/2010/main" val="1331896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THEOREM</a:t>
            </a:r>
            <a:endParaRPr lang="en-US" dirty="0"/>
          </a:p>
        </p:txBody>
      </p:sp>
      <p:sp>
        <p:nvSpPr>
          <p:cNvPr id="3" name="Content Placeholder 2"/>
          <p:cNvSpPr>
            <a:spLocks noGrp="1"/>
          </p:cNvSpPr>
          <p:nvPr>
            <p:ph sz="half" idx="1"/>
          </p:nvPr>
        </p:nvSpPr>
        <p:spPr>
          <a:xfrm>
            <a:off x="689548" y="2286000"/>
            <a:ext cx="5089459" cy="4023360"/>
          </a:xfrm>
        </p:spPr>
        <p:txBody>
          <a:bodyPr>
            <a:normAutofit fontScale="92500"/>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Naive Bayes is a classification algorithm that works on the principle of Bayes' theorem, which describes the relationship between conditional probabilities of two events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assumes that the features of a dataset are conditionally independent given the class label, which means that each feature contributes equally to the classification outcome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assumption is often violated in real-world scenarios, but Naive Bayes still provides a fast and accurate way to classify data.</a:t>
            </a:r>
          </a:p>
        </p:txBody>
      </p:sp>
      <p:sp>
        <p:nvSpPr>
          <p:cNvPr id="4" name="Content Placeholder 3"/>
          <p:cNvSpPr>
            <a:spLocks noGrp="1"/>
          </p:cNvSpPr>
          <p:nvPr>
            <p:ph sz="half" idx="2"/>
          </p:nvPr>
        </p:nvSpPr>
        <p:spPr/>
        <p:txBody>
          <a:bodyPr>
            <a:normAutofit fontScale="92500"/>
          </a:bodyPr>
          <a:lstStyle/>
          <a:p>
            <a:endParaRPr lang="en-US"/>
          </a:p>
        </p:txBody>
      </p:sp>
    </p:spTree>
    <p:extLst>
      <p:ext uri="{BB962C8B-B14F-4D97-AF65-F5344CB8AC3E}">
        <p14:creationId xmlns:p14="http://schemas.microsoft.com/office/powerpoint/2010/main" val="2701701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545</TotalTime>
  <Words>1616</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Times New Roman</vt:lpstr>
      <vt:lpstr>Tw Cen MT</vt:lpstr>
      <vt:lpstr>Tw Cen MT Condensed</vt:lpstr>
      <vt:lpstr>Wingdings</vt:lpstr>
      <vt:lpstr>Wingdings 3</vt:lpstr>
      <vt:lpstr>Integral</vt:lpstr>
      <vt:lpstr>MACHINE LEARNING</vt:lpstr>
      <vt:lpstr>Topics TO COVER</vt:lpstr>
      <vt:lpstr>K-Means Algorithm</vt:lpstr>
      <vt:lpstr>How does K-MEANS Work?</vt:lpstr>
      <vt:lpstr>Named entity Recognition</vt:lpstr>
      <vt:lpstr>HOW NER IS TRAINED?</vt:lpstr>
      <vt:lpstr>PowerPoint Presentation</vt:lpstr>
      <vt:lpstr>Bayes THEOREM</vt:lpstr>
      <vt:lpstr>Naïve BAYES THEOREM</vt:lpstr>
      <vt:lpstr>Gradient Boosting Trees</vt:lpstr>
      <vt:lpstr>Gradient Boosting PseudoCode</vt:lpstr>
      <vt:lpstr>Gradient Boosting for classification</vt:lpstr>
      <vt:lpstr>NEGATIVE GRADIENT OF LOSS FUNCTION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abilash</dc:creator>
  <cp:lastModifiedBy>abilash</cp:lastModifiedBy>
  <cp:revision>17</cp:revision>
  <dcterms:created xsi:type="dcterms:W3CDTF">2023-04-08T14:15:32Z</dcterms:created>
  <dcterms:modified xsi:type="dcterms:W3CDTF">2023-04-09T18:23:41Z</dcterms:modified>
</cp:coreProperties>
</file>