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32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7" r:id="rId7"/>
    <p:sldId id="261" r:id="rId8"/>
    <p:sldId id="262" r:id="rId9"/>
    <p:sldId id="270" r:id="rId10"/>
    <p:sldId id="271" r:id="rId11"/>
    <p:sldId id="263" r:id="rId12"/>
    <p:sldId id="264" r:id="rId13"/>
    <p:sldId id="265" r:id="rId14"/>
    <p:sldId id="268" r:id="rId15"/>
    <p:sldId id="269" r:id="rId16"/>
    <p:sldId id="26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14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2226A-EC5C-4ED0-B1F3-C0C7A4734B5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472A154-813F-4705-86E2-4D54AB835C3B}">
      <dgm:prSet phldrT="[Text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E2D791-CE44-48DF-AE06-0C3D2863E74B}" type="parTrans" cxnId="{CE926768-8BD2-40EE-A70B-06F262FD3C62}">
      <dgm:prSet/>
      <dgm:spPr/>
      <dgm:t>
        <a:bodyPr/>
        <a:lstStyle/>
        <a:p>
          <a:endParaRPr lang="ru-RU"/>
        </a:p>
      </dgm:t>
    </dgm:pt>
    <dgm:pt modelId="{FE874E46-37DB-42A8-AD13-57ECC3A00C09}" type="sibTrans" cxnId="{CE926768-8BD2-40EE-A70B-06F262FD3C62}">
      <dgm:prSet/>
      <dgm:spPr/>
      <dgm:t>
        <a:bodyPr/>
        <a:lstStyle/>
        <a:p>
          <a:endParaRPr lang="ru-RU"/>
        </a:p>
      </dgm:t>
    </dgm:pt>
    <dgm:pt modelId="{AAF87E88-3871-4CF5-9872-731851281073}">
      <dgm:prSet phldrT="[Text]" custT="1"/>
      <dgm:spPr/>
      <dgm:t>
        <a:bodyPr/>
        <a:lstStyle/>
        <a:p>
          <a:r>
            <a:rPr lang="en-US" sz="1600" dirty="0" smtClean="0"/>
            <a:t>Model Replica 1</a:t>
          </a:r>
          <a:endParaRPr lang="ru-RU" sz="1600" dirty="0"/>
        </a:p>
      </dgm:t>
    </dgm:pt>
    <dgm:pt modelId="{8E5FC159-7DB1-42C7-B0F2-7AED3B1BA4D4}" type="parTrans" cxnId="{1F18ECF1-9C68-4936-A495-5198E0CA863F}">
      <dgm:prSet/>
      <dgm:spPr/>
      <dgm:t>
        <a:bodyPr/>
        <a:lstStyle/>
        <a:p>
          <a:endParaRPr lang="ru-RU"/>
        </a:p>
      </dgm:t>
    </dgm:pt>
    <dgm:pt modelId="{3484CDDE-491C-40D8-AA81-ED7AD1D0D5AA}" type="sibTrans" cxnId="{1F18ECF1-9C68-4936-A495-5198E0CA863F}">
      <dgm:prSet/>
      <dgm:spPr/>
      <dgm:t>
        <a:bodyPr/>
        <a:lstStyle/>
        <a:p>
          <a:endParaRPr lang="ru-RU"/>
        </a:p>
      </dgm:t>
    </dgm:pt>
    <dgm:pt modelId="{1E1B159E-1D34-4F37-82C9-9E358F137553}">
      <dgm:prSet phldrT="[Text]" custT="1"/>
      <dgm:spPr/>
      <dgm:t>
        <a:bodyPr/>
        <a:lstStyle/>
        <a:p>
          <a:r>
            <a:rPr lang="en-US" sz="1600" dirty="0" smtClean="0"/>
            <a:t>Model Replica 2</a:t>
          </a:r>
          <a:endParaRPr lang="ru-RU" sz="1600" dirty="0"/>
        </a:p>
      </dgm:t>
    </dgm:pt>
    <dgm:pt modelId="{DF8FF76C-6BE7-4A53-8E8B-A300681B05C0}" type="parTrans" cxnId="{4623393F-1978-401C-8B90-D74183346F2D}">
      <dgm:prSet/>
      <dgm:spPr/>
      <dgm:t>
        <a:bodyPr/>
        <a:lstStyle/>
        <a:p>
          <a:endParaRPr lang="ru-RU"/>
        </a:p>
      </dgm:t>
    </dgm:pt>
    <dgm:pt modelId="{F707B0C9-A350-4782-9ED7-0D7A0502B562}" type="sibTrans" cxnId="{4623393F-1978-401C-8B90-D74183346F2D}">
      <dgm:prSet/>
      <dgm:spPr/>
      <dgm:t>
        <a:bodyPr/>
        <a:lstStyle/>
        <a:p>
          <a:endParaRPr lang="ru-RU"/>
        </a:p>
      </dgm:t>
    </dgm:pt>
    <dgm:pt modelId="{FF9D546E-84F8-4A55-9015-B1148578BE14}">
      <dgm:prSet custT="1"/>
      <dgm:spPr/>
      <dgm:t>
        <a:bodyPr/>
        <a:lstStyle/>
        <a:p>
          <a:r>
            <a:rPr lang="en-US" sz="1600" dirty="0" smtClean="0"/>
            <a:t>Model Replica N</a:t>
          </a:r>
          <a:endParaRPr lang="ru-RU" sz="1600" dirty="0"/>
        </a:p>
      </dgm:t>
    </dgm:pt>
    <dgm:pt modelId="{060AA22E-AB56-4638-95D3-30B1D7F5DF20}" type="parTrans" cxnId="{A06C410D-B065-4C51-A901-0174EDEB62FF}">
      <dgm:prSet/>
      <dgm:spPr/>
      <dgm:t>
        <a:bodyPr/>
        <a:lstStyle/>
        <a:p>
          <a:endParaRPr lang="ru-RU"/>
        </a:p>
      </dgm:t>
    </dgm:pt>
    <dgm:pt modelId="{42EDC800-8702-4C98-A073-27473E14088E}" type="sibTrans" cxnId="{A06C410D-B065-4C51-A901-0174EDEB62FF}">
      <dgm:prSet/>
      <dgm:spPr/>
      <dgm:t>
        <a:bodyPr/>
        <a:lstStyle/>
        <a:p>
          <a:endParaRPr lang="ru-RU"/>
        </a:p>
      </dgm:t>
    </dgm:pt>
    <dgm:pt modelId="{F6DB6532-77D0-4502-9240-C913DAE138BE}">
      <dgm:prSet custT="1"/>
      <dgm:spPr/>
      <dgm:t>
        <a:bodyPr/>
        <a:lstStyle/>
        <a:p>
          <a:r>
            <a:rPr lang="en-US" sz="2000" dirty="0" smtClean="0"/>
            <a:t>Partition 1</a:t>
          </a:r>
          <a:endParaRPr lang="ru-RU" sz="2000" dirty="0"/>
        </a:p>
      </dgm:t>
    </dgm:pt>
    <dgm:pt modelId="{C6CCF496-45EE-4D56-ADBC-BF18B00E7D3D}" type="parTrans" cxnId="{43082148-D51E-4036-B8CC-91C246021E5D}">
      <dgm:prSet/>
      <dgm:spPr/>
      <dgm:t>
        <a:bodyPr/>
        <a:lstStyle/>
        <a:p>
          <a:endParaRPr lang="ru-RU"/>
        </a:p>
      </dgm:t>
    </dgm:pt>
    <dgm:pt modelId="{E57CA89B-274B-428D-BBE2-BA7FD03594DD}" type="sibTrans" cxnId="{43082148-D51E-4036-B8CC-91C246021E5D}">
      <dgm:prSet/>
      <dgm:spPr/>
      <dgm:t>
        <a:bodyPr/>
        <a:lstStyle/>
        <a:p>
          <a:endParaRPr lang="ru-RU"/>
        </a:p>
      </dgm:t>
    </dgm:pt>
    <dgm:pt modelId="{9B3708C6-F1BE-498A-8DE3-32C533F58E21}">
      <dgm:prSet custT="1"/>
      <dgm:spPr/>
      <dgm:t>
        <a:bodyPr/>
        <a:lstStyle/>
        <a:p>
          <a:r>
            <a:rPr lang="en-US" sz="2000" dirty="0" smtClean="0"/>
            <a:t>…</a:t>
          </a:r>
          <a:endParaRPr lang="ru-RU" sz="2000" dirty="0"/>
        </a:p>
      </dgm:t>
    </dgm:pt>
    <dgm:pt modelId="{E9253E76-104A-4CD0-BAC6-A3931D527EA1}" type="parTrans" cxnId="{859453A8-33DA-4DCB-895E-6D8ED2CF46AB}">
      <dgm:prSet/>
      <dgm:spPr/>
      <dgm:t>
        <a:bodyPr/>
        <a:lstStyle/>
        <a:p>
          <a:endParaRPr lang="ru-RU"/>
        </a:p>
      </dgm:t>
    </dgm:pt>
    <dgm:pt modelId="{25BD30A6-F5F8-49DB-AD98-AFAE050E307C}" type="sibTrans" cxnId="{859453A8-33DA-4DCB-895E-6D8ED2CF46AB}">
      <dgm:prSet/>
      <dgm:spPr/>
      <dgm:t>
        <a:bodyPr/>
        <a:lstStyle/>
        <a:p>
          <a:endParaRPr lang="ru-RU"/>
        </a:p>
      </dgm:t>
    </dgm:pt>
    <dgm:pt modelId="{E7FCD240-8FE8-4FB9-A24A-6B0CB6593106}">
      <dgm:prSet custT="1"/>
      <dgm:spPr/>
      <dgm:t>
        <a:bodyPr/>
        <a:lstStyle/>
        <a:p>
          <a:r>
            <a:rPr lang="en-US" sz="2000" dirty="0" smtClean="0"/>
            <a:t>Partition 2</a:t>
          </a:r>
          <a:endParaRPr lang="ru-RU" sz="2000" dirty="0"/>
        </a:p>
      </dgm:t>
    </dgm:pt>
    <dgm:pt modelId="{5FCF16EB-96DD-4F99-92B2-24256BF9368C}" type="parTrans" cxnId="{34EA634A-F0C4-4B8B-8E96-DCE2B69F7A48}">
      <dgm:prSet/>
      <dgm:spPr/>
      <dgm:t>
        <a:bodyPr/>
        <a:lstStyle/>
        <a:p>
          <a:endParaRPr lang="ru-RU"/>
        </a:p>
      </dgm:t>
    </dgm:pt>
    <dgm:pt modelId="{5F24FDFF-D997-4726-B77D-9CD645E231B9}" type="sibTrans" cxnId="{34EA634A-F0C4-4B8B-8E96-DCE2B69F7A48}">
      <dgm:prSet/>
      <dgm:spPr/>
      <dgm:t>
        <a:bodyPr/>
        <a:lstStyle/>
        <a:p>
          <a:endParaRPr lang="ru-RU"/>
        </a:p>
      </dgm:t>
    </dgm:pt>
    <dgm:pt modelId="{6D796135-CE1C-46AD-A342-37D13EC99F48}">
      <dgm:prSet custT="1"/>
      <dgm:spPr/>
      <dgm:t>
        <a:bodyPr/>
        <a:lstStyle/>
        <a:p>
          <a:r>
            <a:rPr lang="en-US" sz="1800" dirty="0" smtClean="0"/>
            <a:t>Partition 1000</a:t>
          </a:r>
          <a:endParaRPr lang="ru-RU" sz="1800" dirty="0"/>
        </a:p>
      </dgm:t>
    </dgm:pt>
    <dgm:pt modelId="{8329C2D1-738C-4DE2-AF68-A33D40155C63}" type="parTrans" cxnId="{48FA61BE-5D96-42D5-BB4C-64CD8E3ABB96}">
      <dgm:prSet/>
      <dgm:spPr/>
      <dgm:t>
        <a:bodyPr/>
        <a:lstStyle/>
        <a:p>
          <a:endParaRPr lang="ru-RU"/>
        </a:p>
      </dgm:t>
    </dgm:pt>
    <dgm:pt modelId="{B53F1EEE-AAAC-47BF-AACD-34B14DA67211}" type="sibTrans" cxnId="{48FA61BE-5D96-42D5-BB4C-64CD8E3ABB96}">
      <dgm:prSet/>
      <dgm:spPr/>
      <dgm:t>
        <a:bodyPr/>
        <a:lstStyle/>
        <a:p>
          <a:endParaRPr lang="ru-RU"/>
        </a:p>
      </dgm:t>
    </dgm:pt>
    <dgm:pt modelId="{C55DF393-C6F5-4335-BF2D-9D976579D6E6}">
      <dgm:prSet custT="1"/>
      <dgm:spPr/>
      <dgm:t>
        <a:bodyPr/>
        <a:lstStyle/>
        <a:p>
          <a:r>
            <a:rPr lang="en-US" sz="1800" dirty="0" smtClean="0"/>
            <a:t>Partition 999</a:t>
          </a:r>
          <a:endParaRPr lang="ru-RU" sz="1800" dirty="0"/>
        </a:p>
      </dgm:t>
    </dgm:pt>
    <dgm:pt modelId="{1828130B-0925-4AC7-A4C8-927F65636C49}" type="parTrans" cxnId="{35B3FBCB-91CC-4A8B-AEB0-A068FA434E66}">
      <dgm:prSet/>
      <dgm:spPr/>
      <dgm:t>
        <a:bodyPr/>
        <a:lstStyle/>
        <a:p>
          <a:endParaRPr lang="ru-RU"/>
        </a:p>
      </dgm:t>
    </dgm:pt>
    <dgm:pt modelId="{DF46637E-9437-427E-91DF-B327CD7165E1}" type="sibTrans" cxnId="{35B3FBCB-91CC-4A8B-AEB0-A068FA434E66}">
      <dgm:prSet/>
      <dgm:spPr/>
      <dgm:t>
        <a:bodyPr/>
        <a:lstStyle/>
        <a:p>
          <a:endParaRPr lang="ru-RU"/>
        </a:p>
      </dgm:t>
    </dgm:pt>
    <dgm:pt modelId="{41E4DBDD-100F-4BD7-9C64-7BE114790CA5}">
      <dgm:prSet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B81470E0-CC19-481B-9CE4-BE6FF202B94B}" type="parTrans" cxnId="{A794C07D-1994-4A27-BEA1-1FBFB9D2073E}">
      <dgm:prSet/>
      <dgm:spPr/>
      <dgm:t>
        <a:bodyPr/>
        <a:lstStyle/>
        <a:p>
          <a:endParaRPr lang="ru-RU"/>
        </a:p>
      </dgm:t>
    </dgm:pt>
    <dgm:pt modelId="{E90A90EB-30EA-463C-96B0-C6F2CC855B59}" type="sibTrans" cxnId="{A794C07D-1994-4A27-BEA1-1FBFB9D2073E}">
      <dgm:prSet/>
      <dgm:spPr/>
      <dgm:t>
        <a:bodyPr/>
        <a:lstStyle/>
        <a:p>
          <a:endParaRPr lang="ru-RU"/>
        </a:p>
      </dgm:t>
    </dgm:pt>
    <dgm:pt modelId="{C09022C6-54A7-4008-A0E4-ECF8FB5E6C72}">
      <dgm:prSet custT="1"/>
      <dgm:spPr/>
      <dgm:t>
        <a:bodyPr/>
        <a:lstStyle/>
        <a:p>
          <a:r>
            <a:rPr lang="en-US" sz="1600" dirty="0" smtClean="0"/>
            <a:t>Model Replica 3</a:t>
          </a:r>
          <a:endParaRPr lang="ru-RU" sz="1600" dirty="0"/>
        </a:p>
      </dgm:t>
    </dgm:pt>
    <dgm:pt modelId="{CF235320-4B80-4446-8AAE-4C0696A04EA2}" type="parTrans" cxnId="{713BA06F-0057-42CC-AD66-689AF57F174E}">
      <dgm:prSet/>
      <dgm:spPr/>
      <dgm:t>
        <a:bodyPr/>
        <a:lstStyle/>
        <a:p>
          <a:endParaRPr lang="ru-RU"/>
        </a:p>
      </dgm:t>
    </dgm:pt>
    <dgm:pt modelId="{E682421B-882C-4DB3-BB8A-07C7C2697542}" type="sibTrans" cxnId="{713BA06F-0057-42CC-AD66-689AF57F174E}">
      <dgm:prSet/>
      <dgm:spPr/>
      <dgm:t>
        <a:bodyPr/>
        <a:lstStyle/>
        <a:p>
          <a:endParaRPr lang="ru-RU"/>
        </a:p>
      </dgm:t>
    </dgm:pt>
    <dgm:pt modelId="{DFFF095D-5C09-407E-9AD4-205C3AC04BA0}">
      <dgm:prSet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15C9BBCC-3BB3-4CF0-B92D-0EA97E1564BF}" type="parTrans" cxnId="{03126F37-AA48-4F6F-82CF-84306B5C8EBB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/>
        </a:p>
      </dgm:t>
    </dgm:pt>
    <dgm:pt modelId="{790FECE6-0C6E-4B59-8087-5A1C34041DB4}" type="sibTrans" cxnId="{03126F37-AA48-4F6F-82CF-84306B5C8EBB}">
      <dgm:prSet/>
      <dgm:spPr/>
      <dgm:t>
        <a:bodyPr/>
        <a:lstStyle/>
        <a:p>
          <a:endParaRPr lang="ru-RU"/>
        </a:p>
      </dgm:t>
    </dgm:pt>
    <dgm:pt modelId="{DF60A2CD-E05E-4A74-8F1E-91B9E7D91A7E}">
      <dgm:prSet custT="1"/>
      <dgm:spPr/>
      <dgm:t>
        <a:bodyPr/>
        <a:lstStyle/>
        <a:p>
          <a:r>
            <a:rPr lang="en-US" sz="1400" dirty="0" smtClean="0"/>
            <a:t>16 CPU cores</a:t>
          </a:r>
          <a:endParaRPr lang="ru-RU" sz="1400" dirty="0"/>
        </a:p>
      </dgm:t>
    </dgm:pt>
    <dgm:pt modelId="{F344FCEB-2F22-4B6A-B113-EA0511BBF1F0}" type="parTrans" cxnId="{DC068121-76A7-459B-9A00-9AFC23F98C3B}">
      <dgm:prSet/>
      <dgm:spPr/>
      <dgm:t>
        <a:bodyPr/>
        <a:lstStyle/>
        <a:p>
          <a:endParaRPr lang="ru-RU"/>
        </a:p>
      </dgm:t>
    </dgm:pt>
    <dgm:pt modelId="{546B78C0-2AAF-4325-A69E-5C4BE55ECBEF}" type="sibTrans" cxnId="{DC068121-76A7-459B-9A00-9AFC23F98C3B}">
      <dgm:prSet/>
      <dgm:spPr/>
      <dgm:t>
        <a:bodyPr/>
        <a:lstStyle/>
        <a:p>
          <a:endParaRPr lang="ru-RU"/>
        </a:p>
      </dgm:t>
    </dgm:pt>
    <dgm:pt modelId="{D9C3E0F3-42A3-44A3-95F3-C8D5A2502117}">
      <dgm:prSet custT="1"/>
      <dgm:spPr/>
      <dgm:t>
        <a:bodyPr/>
        <a:lstStyle/>
        <a:p>
          <a:r>
            <a:rPr lang="en-US" sz="1800" dirty="0" smtClean="0"/>
            <a:t>Partition 169</a:t>
          </a:r>
          <a:endParaRPr lang="ru-RU" sz="1800" dirty="0"/>
        </a:p>
      </dgm:t>
    </dgm:pt>
    <dgm:pt modelId="{6D181A89-06F2-46F4-8DAC-CDAAE4FF1C07}" type="parTrans" cxnId="{10B6673B-CAE0-4F00-9D08-82ACF6903D6E}">
      <dgm:prSet/>
      <dgm:spPr/>
      <dgm:t>
        <a:bodyPr/>
        <a:lstStyle/>
        <a:p>
          <a:endParaRPr lang="ru-RU"/>
        </a:p>
      </dgm:t>
    </dgm:pt>
    <dgm:pt modelId="{B6FA9D0A-6A8E-4182-BE77-5EFF51F187A3}" type="sibTrans" cxnId="{10B6673B-CAE0-4F00-9D08-82ACF6903D6E}">
      <dgm:prSet/>
      <dgm:spPr/>
      <dgm:t>
        <a:bodyPr/>
        <a:lstStyle/>
        <a:p>
          <a:endParaRPr lang="ru-RU"/>
        </a:p>
      </dgm:t>
    </dgm:pt>
    <dgm:pt modelId="{401C6B18-19D2-46E7-A4C8-ECC389FAADB3}" type="pres">
      <dgm:prSet presAssocID="{A0D2226A-EC5C-4ED0-B1F3-C0C7A4734B5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4481D9F-1FA7-4C32-B258-F5C719868C43}" type="pres">
      <dgm:prSet presAssocID="{2472A154-813F-4705-86E2-4D54AB835C3B}" presName="root1" presStyleCnt="0"/>
      <dgm:spPr/>
    </dgm:pt>
    <dgm:pt modelId="{5E85633D-2CD6-4CAB-B7CE-6B09E5BD35D8}" type="pres">
      <dgm:prSet presAssocID="{2472A154-813F-4705-86E2-4D54AB835C3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E6D727-23E5-40D4-8E01-7A570318D90B}" type="pres">
      <dgm:prSet presAssocID="{2472A154-813F-4705-86E2-4D54AB835C3B}" presName="level2hierChild" presStyleCnt="0"/>
      <dgm:spPr/>
    </dgm:pt>
    <dgm:pt modelId="{AE6C721D-9A7D-4B8B-B346-EB972BFD9439}" type="pres">
      <dgm:prSet presAssocID="{8E5FC159-7DB1-42C7-B0F2-7AED3B1BA4D4}" presName="conn2-1" presStyleLbl="parChTrans1D2" presStyleIdx="0" presStyleCnt="5"/>
      <dgm:spPr/>
      <dgm:t>
        <a:bodyPr/>
        <a:lstStyle/>
        <a:p>
          <a:endParaRPr lang="ru-RU"/>
        </a:p>
      </dgm:t>
    </dgm:pt>
    <dgm:pt modelId="{5FB2CFF0-58B6-4931-A1E4-A545AD9EDFF2}" type="pres">
      <dgm:prSet presAssocID="{8E5FC159-7DB1-42C7-B0F2-7AED3B1BA4D4}" presName="connTx" presStyleLbl="parChTrans1D2" presStyleIdx="0" presStyleCnt="5"/>
      <dgm:spPr/>
      <dgm:t>
        <a:bodyPr/>
        <a:lstStyle/>
        <a:p>
          <a:endParaRPr lang="ru-RU"/>
        </a:p>
      </dgm:t>
    </dgm:pt>
    <dgm:pt modelId="{7144BC4E-4A80-4C8D-ABEF-F2298BD0286D}" type="pres">
      <dgm:prSet presAssocID="{AAF87E88-3871-4CF5-9872-731851281073}" presName="root2" presStyleCnt="0"/>
      <dgm:spPr/>
    </dgm:pt>
    <dgm:pt modelId="{D5FADCF8-B4C5-4450-B252-71DE06E11A2A}" type="pres">
      <dgm:prSet presAssocID="{AAF87E88-3871-4CF5-9872-731851281073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E934F10-55A6-446D-9E9E-C54094DA4E40}" type="pres">
      <dgm:prSet presAssocID="{AAF87E88-3871-4CF5-9872-731851281073}" presName="level3hierChild" presStyleCnt="0"/>
      <dgm:spPr/>
    </dgm:pt>
    <dgm:pt modelId="{625DFE6F-42E9-4D2B-9E3E-FA8FDDDC6505}" type="pres">
      <dgm:prSet presAssocID="{C6CCF496-45EE-4D56-ADBC-BF18B00E7D3D}" presName="conn2-1" presStyleLbl="parChTrans1D3" presStyleIdx="0" presStyleCnt="7"/>
      <dgm:spPr/>
      <dgm:t>
        <a:bodyPr/>
        <a:lstStyle/>
        <a:p>
          <a:endParaRPr lang="ru-RU"/>
        </a:p>
      </dgm:t>
    </dgm:pt>
    <dgm:pt modelId="{2EB32F49-E906-4E19-A45D-D227D99B81D7}" type="pres">
      <dgm:prSet presAssocID="{C6CCF496-45EE-4D56-ADBC-BF18B00E7D3D}" presName="connTx" presStyleLbl="parChTrans1D3" presStyleIdx="0" presStyleCnt="7"/>
      <dgm:spPr/>
      <dgm:t>
        <a:bodyPr/>
        <a:lstStyle/>
        <a:p>
          <a:endParaRPr lang="ru-RU"/>
        </a:p>
      </dgm:t>
    </dgm:pt>
    <dgm:pt modelId="{3B1B5B80-A64D-4017-AB08-7783593E01B7}" type="pres">
      <dgm:prSet presAssocID="{F6DB6532-77D0-4502-9240-C913DAE138BE}" presName="root2" presStyleCnt="0"/>
      <dgm:spPr/>
    </dgm:pt>
    <dgm:pt modelId="{62B88CD3-D9CF-4469-BFFF-B4EA1874FEC7}" type="pres">
      <dgm:prSet presAssocID="{F6DB6532-77D0-4502-9240-C913DAE138BE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F561776-AADC-4DC2-8AF8-DDAB04127096}" type="pres">
      <dgm:prSet presAssocID="{F6DB6532-77D0-4502-9240-C913DAE138BE}" presName="level3hierChild" presStyleCnt="0"/>
      <dgm:spPr/>
    </dgm:pt>
    <dgm:pt modelId="{0002FE24-CA4C-47EC-9431-41E6B6397E64}" type="pres">
      <dgm:prSet presAssocID="{F344FCEB-2F22-4B6A-B113-EA0511BBF1F0}" presName="conn2-1" presStyleLbl="parChTrans1D4" presStyleIdx="0" presStyleCnt="1"/>
      <dgm:spPr/>
      <dgm:t>
        <a:bodyPr/>
        <a:lstStyle/>
        <a:p>
          <a:endParaRPr lang="ru-RU"/>
        </a:p>
      </dgm:t>
    </dgm:pt>
    <dgm:pt modelId="{AE5115A8-7690-4023-BDFC-56A24725E324}" type="pres">
      <dgm:prSet presAssocID="{F344FCEB-2F22-4B6A-B113-EA0511BBF1F0}" presName="connTx" presStyleLbl="parChTrans1D4" presStyleIdx="0" presStyleCnt="1"/>
      <dgm:spPr/>
      <dgm:t>
        <a:bodyPr/>
        <a:lstStyle/>
        <a:p>
          <a:endParaRPr lang="ru-RU"/>
        </a:p>
      </dgm:t>
    </dgm:pt>
    <dgm:pt modelId="{46A43E0E-21A1-4F3C-BF8D-690641CE6208}" type="pres">
      <dgm:prSet presAssocID="{DF60A2CD-E05E-4A74-8F1E-91B9E7D91A7E}" presName="root2" presStyleCnt="0"/>
      <dgm:spPr/>
    </dgm:pt>
    <dgm:pt modelId="{329DC73E-CEF7-47A4-B0A6-3015F3106F41}" type="pres">
      <dgm:prSet presAssocID="{DF60A2CD-E05E-4A74-8F1E-91B9E7D91A7E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1E89B7E-502D-4A12-AB1F-3B791883C2D9}" type="pres">
      <dgm:prSet presAssocID="{DF60A2CD-E05E-4A74-8F1E-91B9E7D91A7E}" presName="level3hierChild" presStyleCnt="0"/>
      <dgm:spPr/>
    </dgm:pt>
    <dgm:pt modelId="{C8982148-A780-4C9E-8E53-5638A8E78983}" type="pres">
      <dgm:prSet presAssocID="{5FCF16EB-96DD-4F99-92B2-24256BF9368C}" presName="conn2-1" presStyleLbl="parChTrans1D3" presStyleIdx="1" presStyleCnt="7"/>
      <dgm:spPr/>
      <dgm:t>
        <a:bodyPr/>
        <a:lstStyle/>
        <a:p>
          <a:endParaRPr lang="ru-RU"/>
        </a:p>
      </dgm:t>
    </dgm:pt>
    <dgm:pt modelId="{D24595DD-33F5-43A8-9B50-6F754D301A82}" type="pres">
      <dgm:prSet presAssocID="{5FCF16EB-96DD-4F99-92B2-24256BF9368C}" presName="connTx" presStyleLbl="parChTrans1D3" presStyleIdx="1" presStyleCnt="7"/>
      <dgm:spPr/>
      <dgm:t>
        <a:bodyPr/>
        <a:lstStyle/>
        <a:p>
          <a:endParaRPr lang="ru-RU"/>
        </a:p>
      </dgm:t>
    </dgm:pt>
    <dgm:pt modelId="{9B547B36-9B37-4CB5-B7AD-3721CBA70D7C}" type="pres">
      <dgm:prSet presAssocID="{E7FCD240-8FE8-4FB9-A24A-6B0CB6593106}" presName="root2" presStyleCnt="0"/>
      <dgm:spPr/>
    </dgm:pt>
    <dgm:pt modelId="{0815525B-969D-438D-87F5-B1092A95E09C}" type="pres">
      <dgm:prSet presAssocID="{E7FCD240-8FE8-4FB9-A24A-6B0CB6593106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8FE2C03-41EF-4217-BF19-7132FEEFD295}" type="pres">
      <dgm:prSet presAssocID="{E7FCD240-8FE8-4FB9-A24A-6B0CB6593106}" presName="level3hierChild" presStyleCnt="0"/>
      <dgm:spPr/>
    </dgm:pt>
    <dgm:pt modelId="{744A72D9-19B3-4FDC-9F90-F328921F8BE7}" type="pres">
      <dgm:prSet presAssocID="{E9253E76-104A-4CD0-BAC6-A3931D527EA1}" presName="conn2-1" presStyleLbl="parChTrans1D3" presStyleIdx="2" presStyleCnt="7"/>
      <dgm:spPr/>
      <dgm:t>
        <a:bodyPr/>
        <a:lstStyle/>
        <a:p>
          <a:endParaRPr lang="ru-RU"/>
        </a:p>
      </dgm:t>
    </dgm:pt>
    <dgm:pt modelId="{8BD1E91D-9A00-4EFB-A73C-DB24D978A04D}" type="pres">
      <dgm:prSet presAssocID="{E9253E76-104A-4CD0-BAC6-A3931D527EA1}" presName="connTx" presStyleLbl="parChTrans1D3" presStyleIdx="2" presStyleCnt="7"/>
      <dgm:spPr/>
      <dgm:t>
        <a:bodyPr/>
        <a:lstStyle/>
        <a:p>
          <a:endParaRPr lang="ru-RU"/>
        </a:p>
      </dgm:t>
    </dgm:pt>
    <dgm:pt modelId="{58306999-718C-4B61-84FE-2D137AE19D9B}" type="pres">
      <dgm:prSet presAssocID="{9B3708C6-F1BE-498A-8DE3-32C533F58E21}" presName="root2" presStyleCnt="0"/>
      <dgm:spPr/>
    </dgm:pt>
    <dgm:pt modelId="{8DE6A356-A8F7-4A7F-86DF-691219FE4E63}" type="pres">
      <dgm:prSet presAssocID="{9B3708C6-F1BE-498A-8DE3-32C533F58E21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84C86D4-07DA-4707-BEED-D4C6078052CF}" type="pres">
      <dgm:prSet presAssocID="{9B3708C6-F1BE-498A-8DE3-32C533F58E21}" presName="level3hierChild" presStyleCnt="0"/>
      <dgm:spPr/>
    </dgm:pt>
    <dgm:pt modelId="{E0F7BD25-70C3-4E02-8DB1-B2567D68D81F}" type="pres">
      <dgm:prSet presAssocID="{6D181A89-06F2-46F4-8DAC-CDAAE4FF1C07}" presName="conn2-1" presStyleLbl="parChTrans1D3" presStyleIdx="3" presStyleCnt="7"/>
      <dgm:spPr/>
      <dgm:t>
        <a:bodyPr/>
        <a:lstStyle/>
        <a:p>
          <a:endParaRPr lang="ru-RU"/>
        </a:p>
      </dgm:t>
    </dgm:pt>
    <dgm:pt modelId="{0B7567D6-9D4E-46A9-83DC-CD77E6E05FA4}" type="pres">
      <dgm:prSet presAssocID="{6D181A89-06F2-46F4-8DAC-CDAAE4FF1C07}" presName="connTx" presStyleLbl="parChTrans1D3" presStyleIdx="3" presStyleCnt="7"/>
      <dgm:spPr/>
      <dgm:t>
        <a:bodyPr/>
        <a:lstStyle/>
        <a:p>
          <a:endParaRPr lang="ru-RU"/>
        </a:p>
      </dgm:t>
    </dgm:pt>
    <dgm:pt modelId="{012A8FA7-67D6-47B8-A4A4-E2D8BF2DAF9E}" type="pres">
      <dgm:prSet presAssocID="{D9C3E0F3-42A3-44A3-95F3-C8D5A2502117}" presName="root2" presStyleCnt="0"/>
      <dgm:spPr/>
    </dgm:pt>
    <dgm:pt modelId="{DB84C7A9-64DD-484F-99CB-017991F29EFF}" type="pres">
      <dgm:prSet presAssocID="{D9C3E0F3-42A3-44A3-95F3-C8D5A2502117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59ECFBE-A09A-4C58-B2BE-5E665B737275}" type="pres">
      <dgm:prSet presAssocID="{D9C3E0F3-42A3-44A3-95F3-C8D5A2502117}" presName="level3hierChild" presStyleCnt="0"/>
      <dgm:spPr/>
    </dgm:pt>
    <dgm:pt modelId="{C3901DF1-3C04-4209-9C89-CAC93DEFDF51}" type="pres">
      <dgm:prSet presAssocID="{DF8FF76C-6BE7-4A53-8E8B-A300681B05C0}" presName="conn2-1" presStyleLbl="parChTrans1D2" presStyleIdx="1" presStyleCnt="5"/>
      <dgm:spPr/>
      <dgm:t>
        <a:bodyPr/>
        <a:lstStyle/>
        <a:p>
          <a:endParaRPr lang="ru-RU"/>
        </a:p>
      </dgm:t>
    </dgm:pt>
    <dgm:pt modelId="{EFE44F9B-D716-4B82-B2EE-1761EB0D840D}" type="pres">
      <dgm:prSet presAssocID="{DF8FF76C-6BE7-4A53-8E8B-A300681B05C0}" presName="connTx" presStyleLbl="parChTrans1D2" presStyleIdx="1" presStyleCnt="5"/>
      <dgm:spPr/>
      <dgm:t>
        <a:bodyPr/>
        <a:lstStyle/>
        <a:p>
          <a:endParaRPr lang="ru-RU"/>
        </a:p>
      </dgm:t>
    </dgm:pt>
    <dgm:pt modelId="{BFEF6A70-8655-4899-A90F-3124FB95C951}" type="pres">
      <dgm:prSet presAssocID="{1E1B159E-1D34-4F37-82C9-9E358F137553}" presName="root2" presStyleCnt="0"/>
      <dgm:spPr/>
    </dgm:pt>
    <dgm:pt modelId="{63686C37-F94E-4BAE-B71F-2251A15961DD}" type="pres">
      <dgm:prSet presAssocID="{1E1B159E-1D34-4F37-82C9-9E358F137553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2034D2-B9DB-4A47-92AB-956C8DCAD2B5}" type="pres">
      <dgm:prSet presAssocID="{1E1B159E-1D34-4F37-82C9-9E358F137553}" presName="level3hierChild" presStyleCnt="0"/>
      <dgm:spPr/>
    </dgm:pt>
    <dgm:pt modelId="{4B7DF55E-C579-4F80-B02F-FFA8A77E3E86}" type="pres">
      <dgm:prSet presAssocID="{CF235320-4B80-4446-8AAE-4C0696A04EA2}" presName="conn2-1" presStyleLbl="parChTrans1D2" presStyleIdx="2" presStyleCnt="5"/>
      <dgm:spPr/>
      <dgm:t>
        <a:bodyPr/>
        <a:lstStyle/>
        <a:p>
          <a:endParaRPr lang="ru-RU"/>
        </a:p>
      </dgm:t>
    </dgm:pt>
    <dgm:pt modelId="{D64EC20C-2CB5-42C3-B06B-F5E45288787D}" type="pres">
      <dgm:prSet presAssocID="{CF235320-4B80-4446-8AAE-4C0696A04EA2}" presName="connTx" presStyleLbl="parChTrans1D2" presStyleIdx="2" presStyleCnt="5"/>
      <dgm:spPr/>
      <dgm:t>
        <a:bodyPr/>
        <a:lstStyle/>
        <a:p>
          <a:endParaRPr lang="ru-RU"/>
        </a:p>
      </dgm:t>
    </dgm:pt>
    <dgm:pt modelId="{6F3920F8-AF1E-4C5A-8619-ECC185C75CBD}" type="pres">
      <dgm:prSet presAssocID="{C09022C6-54A7-4008-A0E4-ECF8FB5E6C72}" presName="root2" presStyleCnt="0"/>
      <dgm:spPr/>
    </dgm:pt>
    <dgm:pt modelId="{D7ED8F84-24D9-4151-B0DA-4F7AC76F04C5}" type="pres">
      <dgm:prSet presAssocID="{C09022C6-54A7-4008-A0E4-ECF8FB5E6C72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F156BD-F6FB-45BB-840F-38C6993933EF}" type="pres">
      <dgm:prSet presAssocID="{C09022C6-54A7-4008-A0E4-ECF8FB5E6C72}" presName="level3hierChild" presStyleCnt="0"/>
      <dgm:spPr/>
    </dgm:pt>
    <dgm:pt modelId="{80A41C72-2BF8-4743-A93B-FAA8AB6E5B33}" type="pres">
      <dgm:prSet presAssocID="{15C9BBCC-3BB3-4CF0-B92D-0EA97E1564BF}" presName="conn2-1" presStyleLbl="parChTrans1D3" presStyleIdx="4" presStyleCnt="7"/>
      <dgm:spPr/>
      <dgm:t>
        <a:bodyPr/>
        <a:lstStyle/>
        <a:p>
          <a:endParaRPr lang="ru-RU"/>
        </a:p>
      </dgm:t>
    </dgm:pt>
    <dgm:pt modelId="{87FCAA15-D6EE-4259-A359-D7B63F2FCDF5}" type="pres">
      <dgm:prSet presAssocID="{15C9BBCC-3BB3-4CF0-B92D-0EA97E1564BF}" presName="connTx" presStyleLbl="parChTrans1D3" presStyleIdx="4" presStyleCnt="7"/>
      <dgm:spPr/>
      <dgm:t>
        <a:bodyPr/>
        <a:lstStyle/>
        <a:p>
          <a:endParaRPr lang="ru-RU"/>
        </a:p>
      </dgm:t>
    </dgm:pt>
    <dgm:pt modelId="{E1E0BDFF-93F4-4FC4-8CEC-6B99D4C58EAA}" type="pres">
      <dgm:prSet presAssocID="{DFFF095D-5C09-407E-9AD4-205C3AC04BA0}" presName="root2" presStyleCnt="0"/>
      <dgm:spPr/>
    </dgm:pt>
    <dgm:pt modelId="{48E66489-5326-4564-9604-C158AA862451}" type="pres">
      <dgm:prSet presAssocID="{DFFF095D-5C09-407E-9AD4-205C3AC04BA0}" presName="LevelTwoTextNode" presStyleLbl="node3" presStyleIdx="4" presStyleCnt="7" custLinFactNeighborY="4467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7378F82-3C0D-49D1-BFFA-CA5C7D941A80}" type="pres">
      <dgm:prSet presAssocID="{DFFF095D-5C09-407E-9AD4-205C3AC04BA0}" presName="level3hierChild" presStyleCnt="0"/>
      <dgm:spPr/>
    </dgm:pt>
    <dgm:pt modelId="{96D41CD7-A953-4EC1-8053-FE98EA73094C}" type="pres">
      <dgm:prSet presAssocID="{B81470E0-CC19-481B-9CE4-BE6FF202B94B}" presName="conn2-1" presStyleLbl="parChTrans1D2" presStyleIdx="3" presStyleCnt="5"/>
      <dgm:spPr/>
      <dgm:t>
        <a:bodyPr/>
        <a:lstStyle/>
        <a:p>
          <a:endParaRPr lang="ru-RU"/>
        </a:p>
      </dgm:t>
    </dgm:pt>
    <dgm:pt modelId="{1372E2DF-107D-42FA-BA58-34D2882F6485}" type="pres">
      <dgm:prSet presAssocID="{B81470E0-CC19-481B-9CE4-BE6FF202B94B}" presName="connTx" presStyleLbl="parChTrans1D2" presStyleIdx="3" presStyleCnt="5"/>
      <dgm:spPr/>
      <dgm:t>
        <a:bodyPr/>
        <a:lstStyle/>
        <a:p>
          <a:endParaRPr lang="ru-RU"/>
        </a:p>
      </dgm:t>
    </dgm:pt>
    <dgm:pt modelId="{B180ADED-CBB5-415F-96B0-56CD2CA96D50}" type="pres">
      <dgm:prSet presAssocID="{41E4DBDD-100F-4BD7-9C64-7BE114790CA5}" presName="root2" presStyleCnt="0"/>
      <dgm:spPr/>
    </dgm:pt>
    <dgm:pt modelId="{4F0EB967-7E7F-4EBA-B810-DC8652987AE2}" type="pres">
      <dgm:prSet presAssocID="{41E4DBDD-100F-4BD7-9C64-7BE114790CA5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6C38DC-B867-487D-A617-33F9FE0522CE}" type="pres">
      <dgm:prSet presAssocID="{41E4DBDD-100F-4BD7-9C64-7BE114790CA5}" presName="level3hierChild" presStyleCnt="0"/>
      <dgm:spPr/>
    </dgm:pt>
    <dgm:pt modelId="{93C64F72-9434-42CD-8529-E7EDA0778247}" type="pres">
      <dgm:prSet presAssocID="{060AA22E-AB56-4638-95D3-30B1D7F5DF20}" presName="conn2-1" presStyleLbl="parChTrans1D2" presStyleIdx="4" presStyleCnt="5"/>
      <dgm:spPr/>
      <dgm:t>
        <a:bodyPr/>
        <a:lstStyle/>
        <a:p>
          <a:endParaRPr lang="ru-RU"/>
        </a:p>
      </dgm:t>
    </dgm:pt>
    <dgm:pt modelId="{C8464DD7-2AE9-4D8E-8703-2DB1238FCF5A}" type="pres">
      <dgm:prSet presAssocID="{060AA22E-AB56-4638-95D3-30B1D7F5DF20}" presName="connTx" presStyleLbl="parChTrans1D2" presStyleIdx="4" presStyleCnt="5"/>
      <dgm:spPr/>
      <dgm:t>
        <a:bodyPr/>
        <a:lstStyle/>
        <a:p>
          <a:endParaRPr lang="ru-RU"/>
        </a:p>
      </dgm:t>
    </dgm:pt>
    <dgm:pt modelId="{706159CB-3E54-47F3-A56A-B4E7DACED14E}" type="pres">
      <dgm:prSet presAssocID="{FF9D546E-84F8-4A55-9015-B1148578BE14}" presName="root2" presStyleCnt="0"/>
      <dgm:spPr/>
    </dgm:pt>
    <dgm:pt modelId="{FCD07E46-6512-48C1-ADE7-CC93B63F9DFF}" type="pres">
      <dgm:prSet presAssocID="{FF9D546E-84F8-4A55-9015-B1148578BE14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22F9B9-272A-4CCC-89C3-E7EEA4CC3127}" type="pres">
      <dgm:prSet presAssocID="{FF9D546E-84F8-4A55-9015-B1148578BE14}" presName="level3hierChild" presStyleCnt="0"/>
      <dgm:spPr/>
    </dgm:pt>
    <dgm:pt modelId="{FD0465FA-DE73-417E-A5A9-3A95203C3FAA}" type="pres">
      <dgm:prSet presAssocID="{1828130B-0925-4AC7-A4C8-927F65636C49}" presName="conn2-1" presStyleLbl="parChTrans1D3" presStyleIdx="5" presStyleCnt="7"/>
      <dgm:spPr/>
      <dgm:t>
        <a:bodyPr/>
        <a:lstStyle/>
        <a:p>
          <a:endParaRPr lang="ru-RU"/>
        </a:p>
      </dgm:t>
    </dgm:pt>
    <dgm:pt modelId="{38F48BB1-3F0B-4821-A9E2-97B5587DA1D7}" type="pres">
      <dgm:prSet presAssocID="{1828130B-0925-4AC7-A4C8-927F65636C49}" presName="connTx" presStyleLbl="parChTrans1D3" presStyleIdx="5" presStyleCnt="7"/>
      <dgm:spPr/>
      <dgm:t>
        <a:bodyPr/>
        <a:lstStyle/>
        <a:p>
          <a:endParaRPr lang="ru-RU"/>
        </a:p>
      </dgm:t>
    </dgm:pt>
    <dgm:pt modelId="{FD227A99-2DB5-4F85-B646-1FBB1102BB70}" type="pres">
      <dgm:prSet presAssocID="{C55DF393-C6F5-4335-BF2D-9D976579D6E6}" presName="root2" presStyleCnt="0"/>
      <dgm:spPr/>
    </dgm:pt>
    <dgm:pt modelId="{27EDD947-F821-4910-94DC-6A6E1F492DD7}" type="pres">
      <dgm:prSet presAssocID="{C55DF393-C6F5-4335-BF2D-9D976579D6E6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77EABF-903A-4972-AED5-34D3BE85D246}" type="pres">
      <dgm:prSet presAssocID="{C55DF393-C6F5-4335-BF2D-9D976579D6E6}" presName="level3hierChild" presStyleCnt="0"/>
      <dgm:spPr/>
    </dgm:pt>
    <dgm:pt modelId="{61988899-44C6-40D7-941B-77B0C54ABD4D}" type="pres">
      <dgm:prSet presAssocID="{8329C2D1-738C-4DE2-AF68-A33D40155C63}" presName="conn2-1" presStyleLbl="parChTrans1D3" presStyleIdx="6" presStyleCnt="7"/>
      <dgm:spPr/>
      <dgm:t>
        <a:bodyPr/>
        <a:lstStyle/>
        <a:p>
          <a:endParaRPr lang="ru-RU"/>
        </a:p>
      </dgm:t>
    </dgm:pt>
    <dgm:pt modelId="{1B3E01A4-5BFC-43CF-B374-0E04181BB2BF}" type="pres">
      <dgm:prSet presAssocID="{8329C2D1-738C-4DE2-AF68-A33D40155C63}" presName="connTx" presStyleLbl="parChTrans1D3" presStyleIdx="6" presStyleCnt="7"/>
      <dgm:spPr/>
      <dgm:t>
        <a:bodyPr/>
        <a:lstStyle/>
        <a:p>
          <a:endParaRPr lang="ru-RU"/>
        </a:p>
      </dgm:t>
    </dgm:pt>
    <dgm:pt modelId="{558933E8-315A-4962-84DC-DFFA38471089}" type="pres">
      <dgm:prSet presAssocID="{6D796135-CE1C-46AD-A342-37D13EC99F48}" presName="root2" presStyleCnt="0"/>
      <dgm:spPr/>
    </dgm:pt>
    <dgm:pt modelId="{B8A66C17-375C-449C-8F37-0D43234A8B57}" type="pres">
      <dgm:prSet presAssocID="{6D796135-CE1C-46AD-A342-37D13EC99F48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1D8B5FC-0EF5-4896-9AD5-E5F052F4D96D}" type="pres">
      <dgm:prSet presAssocID="{6D796135-CE1C-46AD-A342-37D13EC99F48}" presName="level3hierChild" presStyleCnt="0"/>
      <dgm:spPr/>
    </dgm:pt>
  </dgm:ptLst>
  <dgm:cxnLst>
    <dgm:cxn modelId="{7842EFA5-C8B9-4881-8ADB-B1A91539961E}" type="presOf" srcId="{DFFF095D-5C09-407E-9AD4-205C3AC04BA0}" destId="{48E66489-5326-4564-9604-C158AA862451}" srcOrd="0" destOrd="0" presId="urn:microsoft.com/office/officeart/2008/layout/HorizontalMultiLevelHierarchy"/>
    <dgm:cxn modelId="{636D6E4A-F591-48D9-A1B0-02B207F57CE4}" type="presOf" srcId="{15C9BBCC-3BB3-4CF0-B92D-0EA97E1564BF}" destId="{87FCAA15-D6EE-4259-A359-D7B63F2FCDF5}" srcOrd="1" destOrd="0" presId="urn:microsoft.com/office/officeart/2008/layout/HorizontalMultiLevelHierarchy"/>
    <dgm:cxn modelId="{B2454AB6-DFB7-4386-916C-A55980A5BF07}" type="presOf" srcId="{C55DF393-C6F5-4335-BF2D-9D976579D6E6}" destId="{27EDD947-F821-4910-94DC-6A6E1F492DD7}" srcOrd="0" destOrd="0" presId="urn:microsoft.com/office/officeart/2008/layout/HorizontalMultiLevelHierarchy"/>
    <dgm:cxn modelId="{1F18ECF1-9C68-4936-A495-5198E0CA863F}" srcId="{2472A154-813F-4705-86E2-4D54AB835C3B}" destId="{AAF87E88-3871-4CF5-9872-731851281073}" srcOrd="0" destOrd="0" parTransId="{8E5FC159-7DB1-42C7-B0F2-7AED3B1BA4D4}" sibTransId="{3484CDDE-491C-40D8-AA81-ED7AD1D0D5AA}"/>
    <dgm:cxn modelId="{EBAD3B98-7949-484D-8089-1C70478FD765}" type="presOf" srcId="{9B3708C6-F1BE-498A-8DE3-32C533F58E21}" destId="{8DE6A356-A8F7-4A7F-86DF-691219FE4E63}" srcOrd="0" destOrd="0" presId="urn:microsoft.com/office/officeart/2008/layout/HorizontalMultiLevelHierarchy"/>
    <dgm:cxn modelId="{48FA61BE-5D96-42D5-BB4C-64CD8E3ABB96}" srcId="{FF9D546E-84F8-4A55-9015-B1148578BE14}" destId="{6D796135-CE1C-46AD-A342-37D13EC99F48}" srcOrd="1" destOrd="0" parTransId="{8329C2D1-738C-4DE2-AF68-A33D40155C63}" sibTransId="{B53F1EEE-AAAC-47BF-AACD-34B14DA67211}"/>
    <dgm:cxn modelId="{A06C410D-B065-4C51-A901-0174EDEB62FF}" srcId="{2472A154-813F-4705-86E2-4D54AB835C3B}" destId="{FF9D546E-84F8-4A55-9015-B1148578BE14}" srcOrd="4" destOrd="0" parTransId="{060AA22E-AB56-4638-95D3-30B1D7F5DF20}" sibTransId="{42EDC800-8702-4C98-A073-27473E14088E}"/>
    <dgm:cxn modelId="{4C6946E3-7515-4616-975A-1D53549AF408}" type="presOf" srcId="{DF8FF76C-6BE7-4A53-8E8B-A300681B05C0}" destId="{EFE44F9B-D716-4B82-B2EE-1761EB0D840D}" srcOrd="1" destOrd="0" presId="urn:microsoft.com/office/officeart/2008/layout/HorizontalMultiLevelHierarchy"/>
    <dgm:cxn modelId="{1F8D802A-73E9-4C53-ADE1-8E86710D19C4}" type="presOf" srcId="{060AA22E-AB56-4638-95D3-30B1D7F5DF20}" destId="{C8464DD7-2AE9-4D8E-8703-2DB1238FCF5A}" srcOrd="1" destOrd="0" presId="urn:microsoft.com/office/officeart/2008/layout/HorizontalMultiLevelHierarchy"/>
    <dgm:cxn modelId="{A0A33EE1-21A6-4D94-99CF-4B0A220E2097}" type="presOf" srcId="{F344FCEB-2F22-4B6A-B113-EA0511BBF1F0}" destId="{0002FE24-CA4C-47EC-9431-41E6B6397E64}" srcOrd="0" destOrd="0" presId="urn:microsoft.com/office/officeart/2008/layout/HorizontalMultiLevelHierarchy"/>
    <dgm:cxn modelId="{5159F185-5F81-4A0E-ACD4-60602B6096A5}" type="presOf" srcId="{1828130B-0925-4AC7-A4C8-927F65636C49}" destId="{FD0465FA-DE73-417E-A5A9-3A95203C3FAA}" srcOrd="0" destOrd="0" presId="urn:microsoft.com/office/officeart/2008/layout/HorizontalMultiLevelHierarchy"/>
    <dgm:cxn modelId="{85B44D3D-C70E-4E84-B37A-C4CDE8DB1DD3}" type="presOf" srcId="{B81470E0-CC19-481B-9CE4-BE6FF202B94B}" destId="{96D41CD7-A953-4EC1-8053-FE98EA73094C}" srcOrd="0" destOrd="0" presId="urn:microsoft.com/office/officeart/2008/layout/HorizontalMultiLevelHierarchy"/>
    <dgm:cxn modelId="{D33548A4-8698-4314-9E7C-D085271493C5}" type="presOf" srcId="{6D181A89-06F2-46F4-8DAC-CDAAE4FF1C07}" destId="{0B7567D6-9D4E-46A9-83DC-CD77E6E05FA4}" srcOrd="1" destOrd="0" presId="urn:microsoft.com/office/officeart/2008/layout/HorizontalMultiLevelHierarchy"/>
    <dgm:cxn modelId="{578D1169-56F2-476E-A392-BE896F21219F}" type="presOf" srcId="{41E4DBDD-100F-4BD7-9C64-7BE114790CA5}" destId="{4F0EB967-7E7F-4EBA-B810-DC8652987AE2}" srcOrd="0" destOrd="0" presId="urn:microsoft.com/office/officeart/2008/layout/HorizontalMultiLevelHierarchy"/>
    <dgm:cxn modelId="{44C6B8BC-A178-4DFE-9F7C-689F7CA6141D}" type="presOf" srcId="{6D181A89-06F2-46F4-8DAC-CDAAE4FF1C07}" destId="{E0F7BD25-70C3-4E02-8DB1-B2567D68D81F}" srcOrd="0" destOrd="0" presId="urn:microsoft.com/office/officeart/2008/layout/HorizontalMultiLevelHierarchy"/>
    <dgm:cxn modelId="{DBE9D398-EA68-480E-82FA-C103E79487E2}" type="presOf" srcId="{E9253E76-104A-4CD0-BAC6-A3931D527EA1}" destId="{8BD1E91D-9A00-4EFB-A73C-DB24D978A04D}" srcOrd="1" destOrd="0" presId="urn:microsoft.com/office/officeart/2008/layout/HorizontalMultiLevelHierarchy"/>
    <dgm:cxn modelId="{4A07EC2C-5C16-402B-8147-DCAFEB7B6862}" type="presOf" srcId="{E7FCD240-8FE8-4FB9-A24A-6B0CB6593106}" destId="{0815525B-969D-438D-87F5-B1092A95E09C}" srcOrd="0" destOrd="0" presId="urn:microsoft.com/office/officeart/2008/layout/HorizontalMultiLevelHierarchy"/>
    <dgm:cxn modelId="{9B125A9B-A4DB-482C-A0DA-1E259E75D1D8}" type="presOf" srcId="{1828130B-0925-4AC7-A4C8-927F65636C49}" destId="{38F48BB1-3F0B-4821-A9E2-97B5587DA1D7}" srcOrd="1" destOrd="0" presId="urn:microsoft.com/office/officeart/2008/layout/HorizontalMultiLevelHierarchy"/>
    <dgm:cxn modelId="{B2057251-7876-4CA0-B9EF-C76EDD5583BD}" type="presOf" srcId="{F344FCEB-2F22-4B6A-B113-EA0511BBF1F0}" destId="{AE5115A8-7690-4023-BDFC-56A24725E324}" srcOrd="1" destOrd="0" presId="urn:microsoft.com/office/officeart/2008/layout/HorizontalMultiLevelHierarchy"/>
    <dgm:cxn modelId="{E15B9698-C9CC-450C-807B-E594850845AA}" type="presOf" srcId="{B81470E0-CC19-481B-9CE4-BE6FF202B94B}" destId="{1372E2DF-107D-42FA-BA58-34D2882F6485}" srcOrd="1" destOrd="0" presId="urn:microsoft.com/office/officeart/2008/layout/HorizontalMultiLevelHierarchy"/>
    <dgm:cxn modelId="{0DA91C62-A0CE-44ED-B770-04EDCB5FEB53}" type="presOf" srcId="{C09022C6-54A7-4008-A0E4-ECF8FB5E6C72}" destId="{D7ED8F84-24D9-4151-B0DA-4F7AC76F04C5}" srcOrd="0" destOrd="0" presId="urn:microsoft.com/office/officeart/2008/layout/HorizontalMultiLevelHierarchy"/>
    <dgm:cxn modelId="{BE062BBE-FB2F-4ED7-8DC1-6DE7B5D75E19}" type="presOf" srcId="{6D796135-CE1C-46AD-A342-37D13EC99F48}" destId="{B8A66C17-375C-449C-8F37-0D43234A8B57}" srcOrd="0" destOrd="0" presId="urn:microsoft.com/office/officeart/2008/layout/HorizontalMultiLevelHierarchy"/>
    <dgm:cxn modelId="{A4A0985D-7E54-4F2C-8DC4-D8858CD6B412}" type="presOf" srcId="{AAF87E88-3871-4CF5-9872-731851281073}" destId="{D5FADCF8-B4C5-4450-B252-71DE06E11A2A}" srcOrd="0" destOrd="0" presId="urn:microsoft.com/office/officeart/2008/layout/HorizontalMultiLevelHierarchy"/>
    <dgm:cxn modelId="{5509464E-07BA-41F3-9F38-0EAB376492D4}" type="presOf" srcId="{060AA22E-AB56-4638-95D3-30B1D7F5DF20}" destId="{93C64F72-9434-42CD-8529-E7EDA0778247}" srcOrd="0" destOrd="0" presId="urn:microsoft.com/office/officeart/2008/layout/HorizontalMultiLevelHierarchy"/>
    <dgm:cxn modelId="{A794C07D-1994-4A27-BEA1-1FBFB9D2073E}" srcId="{2472A154-813F-4705-86E2-4D54AB835C3B}" destId="{41E4DBDD-100F-4BD7-9C64-7BE114790CA5}" srcOrd="3" destOrd="0" parTransId="{B81470E0-CC19-481B-9CE4-BE6FF202B94B}" sibTransId="{E90A90EB-30EA-463C-96B0-C6F2CC855B59}"/>
    <dgm:cxn modelId="{C2E86B2C-A308-4D1B-908D-109A1EEDC084}" type="presOf" srcId="{8E5FC159-7DB1-42C7-B0F2-7AED3B1BA4D4}" destId="{5FB2CFF0-58B6-4931-A1E4-A545AD9EDFF2}" srcOrd="1" destOrd="0" presId="urn:microsoft.com/office/officeart/2008/layout/HorizontalMultiLevelHierarchy"/>
    <dgm:cxn modelId="{480AF0DB-5533-455F-8FC2-49CFE630830F}" type="presOf" srcId="{CF235320-4B80-4446-8AAE-4C0696A04EA2}" destId="{D64EC20C-2CB5-42C3-B06B-F5E45288787D}" srcOrd="1" destOrd="0" presId="urn:microsoft.com/office/officeart/2008/layout/HorizontalMultiLevelHierarchy"/>
    <dgm:cxn modelId="{5575B340-2E18-4FBC-8E00-D5DE15271C5F}" type="presOf" srcId="{CF235320-4B80-4446-8AAE-4C0696A04EA2}" destId="{4B7DF55E-C579-4F80-B02F-FFA8A77E3E86}" srcOrd="0" destOrd="0" presId="urn:microsoft.com/office/officeart/2008/layout/HorizontalMultiLevelHierarchy"/>
    <dgm:cxn modelId="{0901B3FA-E803-4B1A-BFD7-15401B7DA3B3}" type="presOf" srcId="{FF9D546E-84F8-4A55-9015-B1148578BE14}" destId="{FCD07E46-6512-48C1-ADE7-CC93B63F9DFF}" srcOrd="0" destOrd="0" presId="urn:microsoft.com/office/officeart/2008/layout/HorizontalMultiLevelHierarchy"/>
    <dgm:cxn modelId="{10B6673B-CAE0-4F00-9D08-82ACF6903D6E}" srcId="{AAF87E88-3871-4CF5-9872-731851281073}" destId="{D9C3E0F3-42A3-44A3-95F3-C8D5A2502117}" srcOrd="3" destOrd="0" parTransId="{6D181A89-06F2-46F4-8DAC-CDAAE4FF1C07}" sibTransId="{B6FA9D0A-6A8E-4182-BE77-5EFF51F187A3}"/>
    <dgm:cxn modelId="{FF1E274F-4394-43AC-A3B9-7E9DD6B28949}" type="presOf" srcId="{1E1B159E-1D34-4F37-82C9-9E358F137553}" destId="{63686C37-F94E-4BAE-B71F-2251A15961DD}" srcOrd="0" destOrd="0" presId="urn:microsoft.com/office/officeart/2008/layout/HorizontalMultiLevelHierarchy"/>
    <dgm:cxn modelId="{4B708E19-E953-4303-B228-5458466A93CB}" type="presOf" srcId="{A0D2226A-EC5C-4ED0-B1F3-C0C7A4734B57}" destId="{401C6B18-19D2-46E7-A4C8-ECC389FAADB3}" srcOrd="0" destOrd="0" presId="urn:microsoft.com/office/officeart/2008/layout/HorizontalMultiLevelHierarchy"/>
    <dgm:cxn modelId="{43082148-D51E-4036-B8CC-91C246021E5D}" srcId="{AAF87E88-3871-4CF5-9872-731851281073}" destId="{F6DB6532-77D0-4502-9240-C913DAE138BE}" srcOrd="0" destOrd="0" parTransId="{C6CCF496-45EE-4D56-ADBC-BF18B00E7D3D}" sibTransId="{E57CA89B-274B-428D-BBE2-BA7FD03594DD}"/>
    <dgm:cxn modelId="{AFAB1D8B-AB72-4982-8F15-17B26321F590}" type="presOf" srcId="{DF8FF76C-6BE7-4A53-8E8B-A300681B05C0}" destId="{C3901DF1-3C04-4209-9C89-CAC93DEFDF51}" srcOrd="0" destOrd="0" presId="urn:microsoft.com/office/officeart/2008/layout/HorizontalMultiLevelHierarchy"/>
    <dgm:cxn modelId="{6609CC88-9A3F-488D-A7C5-4A126D0E2B90}" type="presOf" srcId="{DF60A2CD-E05E-4A74-8F1E-91B9E7D91A7E}" destId="{329DC73E-CEF7-47A4-B0A6-3015F3106F41}" srcOrd="0" destOrd="0" presId="urn:microsoft.com/office/officeart/2008/layout/HorizontalMultiLevelHierarchy"/>
    <dgm:cxn modelId="{CE926768-8BD2-40EE-A70B-06F262FD3C62}" srcId="{A0D2226A-EC5C-4ED0-B1F3-C0C7A4734B57}" destId="{2472A154-813F-4705-86E2-4D54AB835C3B}" srcOrd="0" destOrd="0" parTransId="{C9E2D791-CE44-48DF-AE06-0C3D2863E74B}" sibTransId="{FE874E46-37DB-42A8-AD13-57ECC3A00C09}"/>
    <dgm:cxn modelId="{53C51CB9-5E6D-4299-B5F2-0F5B1FFF3103}" type="presOf" srcId="{5FCF16EB-96DD-4F99-92B2-24256BF9368C}" destId="{D24595DD-33F5-43A8-9B50-6F754D301A82}" srcOrd="1" destOrd="0" presId="urn:microsoft.com/office/officeart/2008/layout/HorizontalMultiLevelHierarchy"/>
    <dgm:cxn modelId="{73313A7D-636C-4C64-AA07-B1CFE417AB26}" type="presOf" srcId="{8E5FC159-7DB1-42C7-B0F2-7AED3B1BA4D4}" destId="{AE6C721D-9A7D-4B8B-B346-EB972BFD9439}" srcOrd="0" destOrd="0" presId="urn:microsoft.com/office/officeart/2008/layout/HorizontalMultiLevelHierarchy"/>
    <dgm:cxn modelId="{34EA634A-F0C4-4B8B-8E96-DCE2B69F7A48}" srcId="{AAF87E88-3871-4CF5-9872-731851281073}" destId="{E7FCD240-8FE8-4FB9-A24A-6B0CB6593106}" srcOrd="1" destOrd="0" parTransId="{5FCF16EB-96DD-4F99-92B2-24256BF9368C}" sibTransId="{5F24FDFF-D997-4726-B77D-9CD645E231B9}"/>
    <dgm:cxn modelId="{859453A8-33DA-4DCB-895E-6D8ED2CF46AB}" srcId="{AAF87E88-3871-4CF5-9872-731851281073}" destId="{9B3708C6-F1BE-498A-8DE3-32C533F58E21}" srcOrd="2" destOrd="0" parTransId="{E9253E76-104A-4CD0-BAC6-A3931D527EA1}" sibTransId="{25BD30A6-F5F8-49DB-AD98-AFAE050E307C}"/>
    <dgm:cxn modelId="{163EC8C0-978C-4B83-B6DF-E9C75FC633E4}" type="presOf" srcId="{15C9BBCC-3BB3-4CF0-B92D-0EA97E1564BF}" destId="{80A41C72-2BF8-4743-A93B-FAA8AB6E5B33}" srcOrd="0" destOrd="0" presId="urn:microsoft.com/office/officeart/2008/layout/HorizontalMultiLevelHierarchy"/>
    <dgm:cxn modelId="{B5468A17-16DD-43A7-A02D-C4B02A2C86EF}" type="presOf" srcId="{C6CCF496-45EE-4D56-ADBC-BF18B00E7D3D}" destId="{625DFE6F-42E9-4D2B-9E3E-FA8FDDDC6505}" srcOrd="0" destOrd="0" presId="urn:microsoft.com/office/officeart/2008/layout/HorizontalMultiLevelHierarchy"/>
    <dgm:cxn modelId="{7AB7992B-3F24-40C7-96DC-8AB8EAE0C243}" type="presOf" srcId="{F6DB6532-77D0-4502-9240-C913DAE138BE}" destId="{62B88CD3-D9CF-4469-BFFF-B4EA1874FEC7}" srcOrd="0" destOrd="0" presId="urn:microsoft.com/office/officeart/2008/layout/HorizontalMultiLevelHierarchy"/>
    <dgm:cxn modelId="{3424B47D-D2E9-4FF7-85EC-BCFF89218E04}" type="presOf" srcId="{D9C3E0F3-42A3-44A3-95F3-C8D5A2502117}" destId="{DB84C7A9-64DD-484F-99CB-017991F29EFF}" srcOrd="0" destOrd="0" presId="urn:microsoft.com/office/officeart/2008/layout/HorizontalMultiLevelHierarchy"/>
    <dgm:cxn modelId="{8F5F6707-A9CB-4C05-AC9C-54E0D587A8BF}" type="presOf" srcId="{C6CCF496-45EE-4D56-ADBC-BF18B00E7D3D}" destId="{2EB32F49-E906-4E19-A45D-D227D99B81D7}" srcOrd="1" destOrd="0" presId="urn:microsoft.com/office/officeart/2008/layout/HorizontalMultiLevelHierarchy"/>
    <dgm:cxn modelId="{5DC36ABA-6465-4A2A-B6E2-F76D59AFB505}" type="presOf" srcId="{8329C2D1-738C-4DE2-AF68-A33D40155C63}" destId="{1B3E01A4-5BFC-43CF-B374-0E04181BB2BF}" srcOrd="1" destOrd="0" presId="urn:microsoft.com/office/officeart/2008/layout/HorizontalMultiLevelHierarchy"/>
    <dgm:cxn modelId="{4623393F-1978-401C-8B90-D74183346F2D}" srcId="{2472A154-813F-4705-86E2-4D54AB835C3B}" destId="{1E1B159E-1D34-4F37-82C9-9E358F137553}" srcOrd="1" destOrd="0" parTransId="{DF8FF76C-6BE7-4A53-8E8B-A300681B05C0}" sibTransId="{F707B0C9-A350-4782-9ED7-0D7A0502B562}"/>
    <dgm:cxn modelId="{E5CAFFD4-3202-4E72-9402-85F778344495}" type="presOf" srcId="{5FCF16EB-96DD-4F99-92B2-24256BF9368C}" destId="{C8982148-A780-4C9E-8E53-5638A8E78983}" srcOrd="0" destOrd="0" presId="urn:microsoft.com/office/officeart/2008/layout/HorizontalMultiLevelHierarchy"/>
    <dgm:cxn modelId="{CDF8D40D-1C67-4112-A086-640A331629B3}" type="presOf" srcId="{2472A154-813F-4705-86E2-4D54AB835C3B}" destId="{5E85633D-2CD6-4CAB-B7CE-6B09E5BD35D8}" srcOrd="0" destOrd="0" presId="urn:microsoft.com/office/officeart/2008/layout/HorizontalMultiLevelHierarchy"/>
    <dgm:cxn modelId="{401FCBC6-9D90-45D7-A5F1-49242BF6D675}" type="presOf" srcId="{8329C2D1-738C-4DE2-AF68-A33D40155C63}" destId="{61988899-44C6-40D7-941B-77B0C54ABD4D}" srcOrd="0" destOrd="0" presId="urn:microsoft.com/office/officeart/2008/layout/HorizontalMultiLevelHierarchy"/>
    <dgm:cxn modelId="{713BA06F-0057-42CC-AD66-689AF57F174E}" srcId="{2472A154-813F-4705-86E2-4D54AB835C3B}" destId="{C09022C6-54A7-4008-A0E4-ECF8FB5E6C72}" srcOrd="2" destOrd="0" parTransId="{CF235320-4B80-4446-8AAE-4C0696A04EA2}" sibTransId="{E682421B-882C-4DB3-BB8A-07C7C2697542}"/>
    <dgm:cxn modelId="{EA6232DB-4C17-4FD7-AFBB-DCA242019BCD}" type="presOf" srcId="{E9253E76-104A-4CD0-BAC6-A3931D527EA1}" destId="{744A72D9-19B3-4FDC-9F90-F328921F8BE7}" srcOrd="0" destOrd="0" presId="urn:microsoft.com/office/officeart/2008/layout/HorizontalMultiLevelHierarchy"/>
    <dgm:cxn modelId="{03126F37-AA48-4F6F-82CF-84306B5C8EBB}" srcId="{C09022C6-54A7-4008-A0E4-ECF8FB5E6C72}" destId="{DFFF095D-5C09-407E-9AD4-205C3AC04BA0}" srcOrd="0" destOrd="0" parTransId="{15C9BBCC-3BB3-4CF0-B92D-0EA97E1564BF}" sibTransId="{790FECE6-0C6E-4B59-8087-5A1C34041DB4}"/>
    <dgm:cxn modelId="{DC068121-76A7-459B-9A00-9AFC23F98C3B}" srcId="{F6DB6532-77D0-4502-9240-C913DAE138BE}" destId="{DF60A2CD-E05E-4A74-8F1E-91B9E7D91A7E}" srcOrd="0" destOrd="0" parTransId="{F344FCEB-2F22-4B6A-B113-EA0511BBF1F0}" sibTransId="{546B78C0-2AAF-4325-A69E-5C4BE55ECBEF}"/>
    <dgm:cxn modelId="{35B3FBCB-91CC-4A8B-AEB0-A068FA434E66}" srcId="{FF9D546E-84F8-4A55-9015-B1148578BE14}" destId="{C55DF393-C6F5-4335-BF2D-9D976579D6E6}" srcOrd="0" destOrd="0" parTransId="{1828130B-0925-4AC7-A4C8-927F65636C49}" sibTransId="{DF46637E-9437-427E-91DF-B327CD7165E1}"/>
    <dgm:cxn modelId="{7EDEDC78-9C5D-4D01-BAF1-19122B8F2F41}" type="presParOf" srcId="{401C6B18-19D2-46E7-A4C8-ECC389FAADB3}" destId="{74481D9F-1FA7-4C32-B258-F5C719868C43}" srcOrd="0" destOrd="0" presId="urn:microsoft.com/office/officeart/2008/layout/HorizontalMultiLevelHierarchy"/>
    <dgm:cxn modelId="{36ECD2A3-DBB4-4EF0-98E6-509DE04FAD8D}" type="presParOf" srcId="{74481D9F-1FA7-4C32-B258-F5C719868C43}" destId="{5E85633D-2CD6-4CAB-B7CE-6B09E5BD35D8}" srcOrd="0" destOrd="0" presId="urn:microsoft.com/office/officeart/2008/layout/HorizontalMultiLevelHierarchy"/>
    <dgm:cxn modelId="{6E87AECD-4BA4-4A82-82AC-8F35BFD2A33D}" type="presParOf" srcId="{74481D9F-1FA7-4C32-B258-F5C719868C43}" destId="{34E6D727-23E5-40D4-8E01-7A570318D90B}" srcOrd="1" destOrd="0" presId="urn:microsoft.com/office/officeart/2008/layout/HorizontalMultiLevelHierarchy"/>
    <dgm:cxn modelId="{DAA2ACA8-2F95-4BDB-9B05-6111AF54CBBD}" type="presParOf" srcId="{34E6D727-23E5-40D4-8E01-7A570318D90B}" destId="{AE6C721D-9A7D-4B8B-B346-EB972BFD9439}" srcOrd="0" destOrd="0" presId="urn:microsoft.com/office/officeart/2008/layout/HorizontalMultiLevelHierarchy"/>
    <dgm:cxn modelId="{3F113CD1-51FA-40EE-B085-9E1A2CA21633}" type="presParOf" srcId="{AE6C721D-9A7D-4B8B-B346-EB972BFD9439}" destId="{5FB2CFF0-58B6-4931-A1E4-A545AD9EDFF2}" srcOrd="0" destOrd="0" presId="urn:microsoft.com/office/officeart/2008/layout/HorizontalMultiLevelHierarchy"/>
    <dgm:cxn modelId="{1942530D-6550-4EEE-BF97-6C8869DE0733}" type="presParOf" srcId="{34E6D727-23E5-40D4-8E01-7A570318D90B}" destId="{7144BC4E-4A80-4C8D-ABEF-F2298BD0286D}" srcOrd="1" destOrd="0" presId="urn:microsoft.com/office/officeart/2008/layout/HorizontalMultiLevelHierarchy"/>
    <dgm:cxn modelId="{2F1CC5A7-1BD1-44F2-81C4-CA80EEDD5294}" type="presParOf" srcId="{7144BC4E-4A80-4C8D-ABEF-F2298BD0286D}" destId="{D5FADCF8-B4C5-4450-B252-71DE06E11A2A}" srcOrd="0" destOrd="0" presId="urn:microsoft.com/office/officeart/2008/layout/HorizontalMultiLevelHierarchy"/>
    <dgm:cxn modelId="{9B566E4C-7CCE-4EEA-B20E-7250816038A9}" type="presParOf" srcId="{7144BC4E-4A80-4C8D-ABEF-F2298BD0286D}" destId="{EE934F10-55A6-446D-9E9E-C54094DA4E40}" srcOrd="1" destOrd="0" presId="urn:microsoft.com/office/officeart/2008/layout/HorizontalMultiLevelHierarchy"/>
    <dgm:cxn modelId="{626A6AE4-5E8E-4EEF-B3E1-C74DAB144C9C}" type="presParOf" srcId="{EE934F10-55A6-446D-9E9E-C54094DA4E40}" destId="{625DFE6F-42E9-4D2B-9E3E-FA8FDDDC6505}" srcOrd="0" destOrd="0" presId="urn:microsoft.com/office/officeart/2008/layout/HorizontalMultiLevelHierarchy"/>
    <dgm:cxn modelId="{6B36AA17-7EE0-47A5-8988-6A25CD189052}" type="presParOf" srcId="{625DFE6F-42E9-4D2B-9E3E-FA8FDDDC6505}" destId="{2EB32F49-E906-4E19-A45D-D227D99B81D7}" srcOrd="0" destOrd="0" presId="urn:microsoft.com/office/officeart/2008/layout/HorizontalMultiLevelHierarchy"/>
    <dgm:cxn modelId="{CE653016-93FB-4F43-A433-778443A53DC7}" type="presParOf" srcId="{EE934F10-55A6-446D-9E9E-C54094DA4E40}" destId="{3B1B5B80-A64D-4017-AB08-7783593E01B7}" srcOrd="1" destOrd="0" presId="urn:microsoft.com/office/officeart/2008/layout/HorizontalMultiLevelHierarchy"/>
    <dgm:cxn modelId="{277565AD-A05B-4ABF-82B9-C42EB57CFD15}" type="presParOf" srcId="{3B1B5B80-A64D-4017-AB08-7783593E01B7}" destId="{62B88CD3-D9CF-4469-BFFF-B4EA1874FEC7}" srcOrd="0" destOrd="0" presId="urn:microsoft.com/office/officeart/2008/layout/HorizontalMultiLevelHierarchy"/>
    <dgm:cxn modelId="{314957BC-03A6-4ACD-BDE2-AD018099F76B}" type="presParOf" srcId="{3B1B5B80-A64D-4017-AB08-7783593E01B7}" destId="{7F561776-AADC-4DC2-8AF8-DDAB04127096}" srcOrd="1" destOrd="0" presId="urn:microsoft.com/office/officeart/2008/layout/HorizontalMultiLevelHierarchy"/>
    <dgm:cxn modelId="{BE959546-0C95-4411-8AE8-17D89A70A79B}" type="presParOf" srcId="{7F561776-AADC-4DC2-8AF8-DDAB04127096}" destId="{0002FE24-CA4C-47EC-9431-41E6B6397E64}" srcOrd="0" destOrd="0" presId="urn:microsoft.com/office/officeart/2008/layout/HorizontalMultiLevelHierarchy"/>
    <dgm:cxn modelId="{13D1982F-985D-44A5-9604-3E250B6A8D76}" type="presParOf" srcId="{0002FE24-CA4C-47EC-9431-41E6B6397E64}" destId="{AE5115A8-7690-4023-BDFC-56A24725E324}" srcOrd="0" destOrd="0" presId="urn:microsoft.com/office/officeart/2008/layout/HorizontalMultiLevelHierarchy"/>
    <dgm:cxn modelId="{F21FB4C3-6EFB-4B38-AA89-B7C197516518}" type="presParOf" srcId="{7F561776-AADC-4DC2-8AF8-DDAB04127096}" destId="{46A43E0E-21A1-4F3C-BF8D-690641CE6208}" srcOrd="1" destOrd="0" presId="urn:microsoft.com/office/officeart/2008/layout/HorizontalMultiLevelHierarchy"/>
    <dgm:cxn modelId="{208F0870-8D29-47B3-A61D-63A7C7DD5D6F}" type="presParOf" srcId="{46A43E0E-21A1-4F3C-BF8D-690641CE6208}" destId="{329DC73E-CEF7-47A4-B0A6-3015F3106F41}" srcOrd="0" destOrd="0" presId="urn:microsoft.com/office/officeart/2008/layout/HorizontalMultiLevelHierarchy"/>
    <dgm:cxn modelId="{72312405-E267-4B0C-9D74-3BB925E56DAA}" type="presParOf" srcId="{46A43E0E-21A1-4F3C-BF8D-690641CE6208}" destId="{E1E89B7E-502D-4A12-AB1F-3B791883C2D9}" srcOrd="1" destOrd="0" presId="urn:microsoft.com/office/officeart/2008/layout/HorizontalMultiLevelHierarchy"/>
    <dgm:cxn modelId="{B6685370-B49D-4F30-8285-09EA675D2708}" type="presParOf" srcId="{EE934F10-55A6-446D-9E9E-C54094DA4E40}" destId="{C8982148-A780-4C9E-8E53-5638A8E78983}" srcOrd="2" destOrd="0" presId="urn:microsoft.com/office/officeart/2008/layout/HorizontalMultiLevelHierarchy"/>
    <dgm:cxn modelId="{5F30EE42-473A-4C7D-870E-9C3BC4DA9872}" type="presParOf" srcId="{C8982148-A780-4C9E-8E53-5638A8E78983}" destId="{D24595DD-33F5-43A8-9B50-6F754D301A82}" srcOrd="0" destOrd="0" presId="urn:microsoft.com/office/officeart/2008/layout/HorizontalMultiLevelHierarchy"/>
    <dgm:cxn modelId="{C408E9E4-563B-4B32-BBA5-68CD6B5A4FD4}" type="presParOf" srcId="{EE934F10-55A6-446D-9E9E-C54094DA4E40}" destId="{9B547B36-9B37-4CB5-B7AD-3721CBA70D7C}" srcOrd="3" destOrd="0" presId="urn:microsoft.com/office/officeart/2008/layout/HorizontalMultiLevelHierarchy"/>
    <dgm:cxn modelId="{CB5E953E-5EB8-485F-B649-85B66DE4C4FA}" type="presParOf" srcId="{9B547B36-9B37-4CB5-B7AD-3721CBA70D7C}" destId="{0815525B-969D-438D-87F5-B1092A95E09C}" srcOrd="0" destOrd="0" presId="urn:microsoft.com/office/officeart/2008/layout/HorizontalMultiLevelHierarchy"/>
    <dgm:cxn modelId="{254E5AB6-E472-4DC0-B42D-C6E5DAFCAB4F}" type="presParOf" srcId="{9B547B36-9B37-4CB5-B7AD-3721CBA70D7C}" destId="{58FE2C03-41EF-4217-BF19-7132FEEFD295}" srcOrd="1" destOrd="0" presId="urn:microsoft.com/office/officeart/2008/layout/HorizontalMultiLevelHierarchy"/>
    <dgm:cxn modelId="{7495E06C-4C1D-4D9D-8604-147D0C7939FC}" type="presParOf" srcId="{EE934F10-55A6-446D-9E9E-C54094DA4E40}" destId="{744A72D9-19B3-4FDC-9F90-F328921F8BE7}" srcOrd="4" destOrd="0" presId="urn:microsoft.com/office/officeart/2008/layout/HorizontalMultiLevelHierarchy"/>
    <dgm:cxn modelId="{F33A838C-6005-4E54-910B-21AB5D022A24}" type="presParOf" srcId="{744A72D9-19B3-4FDC-9F90-F328921F8BE7}" destId="{8BD1E91D-9A00-4EFB-A73C-DB24D978A04D}" srcOrd="0" destOrd="0" presId="urn:microsoft.com/office/officeart/2008/layout/HorizontalMultiLevelHierarchy"/>
    <dgm:cxn modelId="{C52B27AC-3BE4-4D72-B551-5159C95000BF}" type="presParOf" srcId="{EE934F10-55A6-446D-9E9E-C54094DA4E40}" destId="{58306999-718C-4B61-84FE-2D137AE19D9B}" srcOrd="5" destOrd="0" presId="urn:microsoft.com/office/officeart/2008/layout/HorizontalMultiLevelHierarchy"/>
    <dgm:cxn modelId="{AD04FCC5-4277-4FA0-901B-FECC1B3AE132}" type="presParOf" srcId="{58306999-718C-4B61-84FE-2D137AE19D9B}" destId="{8DE6A356-A8F7-4A7F-86DF-691219FE4E63}" srcOrd="0" destOrd="0" presId="urn:microsoft.com/office/officeart/2008/layout/HorizontalMultiLevelHierarchy"/>
    <dgm:cxn modelId="{2CA46EAB-F963-4E9D-A987-C69EBA285B0B}" type="presParOf" srcId="{58306999-718C-4B61-84FE-2D137AE19D9B}" destId="{684C86D4-07DA-4707-BEED-D4C6078052CF}" srcOrd="1" destOrd="0" presId="urn:microsoft.com/office/officeart/2008/layout/HorizontalMultiLevelHierarchy"/>
    <dgm:cxn modelId="{4C9398A9-D1F2-4714-90D2-F8A8BA0D5D54}" type="presParOf" srcId="{EE934F10-55A6-446D-9E9E-C54094DA4E40}" destId="{E0F7BD25-70C3-4E02-8DB1-B2567D68D81F}" srcOrd="6" destOrd="0" presId="urn:microsoft.com/office/officeart/2008/layout/HorizontalMultiLevelHierarchy"/>
    <dgm:cxn modelId="{ADB899CB-69CE-4594-9F52-2AD2A97243B2}" type="presParOf" srcId="{E0F7BD25-70C3-4E02-8DB1-B2567D68D81F}" destId="{0B7567D6-9D4E-46A9-83DC-CD77E6E05FA4}" srcOrd="0" destOrd="0" presId="urn:microsoft.com/office/officeart/2008/layout/HorizontalMultiLevelHierarchy"/>
    <dgm:cxn modelId="{E6BB4B31-A32E-4824-9DB1-45DCE2104D84}" type="presParOf" srcId="{EE934F10-55A6-446D-9E9E-C54094DA4E40}" destId="{012A8FA7-67D6-47B8-A4A4-E2D8BF2DAF9E}" srcOrd="7" destOrd="0" presId="urn:microsoft.com/office/officeart/2008/layout/HorizontalMultiLevelHierarchy"/>
    <dgm:cxn modelId="{3C62B99F-A0AF-4E5E-A1E4-EF8AD1877C52}" type="presParOf" srcId="{012A8FA7-67D6-47B8-A4A4-E2D8BF2DAF9E}" destId="{DB84C7A9-64DD-484F-99CB-017991F29EFF}" srcOrd="0" destOrd="0" presId="urn:microsoft.com/office/officeart/2008/layout/HorizontalMultiLevelHierarchy"/>
    <dgm:cxn modelId="{9F2416B9-ACEF-422A-9F7D-141B658E4C7A}" type="presParOf" srcId="{012A8FA7-67D6-47B8-A4A4-E2D8BF2DAF9E}" destId="{B59ECFBE-A09A-4C58-B2BE-5E665B737275}" srcOrd="1" destOrd="0" presId="urn:microsoft.com/office/officeart/2008/layout/HorizontalMultiLevelHierarchy"/>
    <dgm:cxn modelId="{D09D6E8A-579E-4D4C-BAB6-03FB258EDB42}" type="presParOf" srcId="{34E6D727-23E5-40D4-8E01-7A570318D90B}" destId="{C3901DF1-3C04-4209-9C89-CAC93DEFDF51}" srcOrd="2" destOrd="0" presId="urn:microsoft.com/office/officeart/2008/layout/HorizontalMultiLevelHierarchy"/>
    <dgm:cxn modelId="{3B2D4F24-8CCD-4CFB-B23C-74D05314795F}" type="presParOf" srcId="{C3901DF1-3C04-4209-9C89-CAC93DEFDF51}" destId="{EFE44F9B-D716-4B82-B2EE-1761EB0D840D}" srcOrd="0" destOrd="0" presId="urn:microsoft.com/office/officeart/2008/layout/HorizontalMultiLevelHierarchy"/>
    <dgm:cxn modelId="{7881287A-6EFF-491D-9608-3F51E74BC92B}" type="presParOf" srcId="{34E6D727-23E5-40D4-8E01-7A570318D90B}" destId="{BFEF6A70-8655-4899-A90F-3124FB95C951}" srcOrd="3" destOrd="0" presId="urn:microsoft.com/office/officeart/2008/layout/HorizontalMultiLevelHierarchy"/>
    <dgm:cxn modelId="{3E6B13F1-D756-47DF-8EB2-5D48B041130C}" type="presParOf" srcId="{BFEF6A70-8655-4899-A90F-3124FB95C951}" destId="{63686C37-F94E-4BAE-B71F-2251A15961DD}" srcOrd="0" destOrd="0" presId="urn:microsoft.com/office/officeart/2008/layout/HorizontalMultiLevelHierarchy"/>
    <dgm:cxn modelId="{563F0A53-4F8C-4835-B16D-D667A582E116}" type="presParOf" srcId="{BFEF6A70-8655-4899-A90F-3124FB95C951}" destId="{1A2034D2-B9DB-4A47-92AB-956C8DCAD2B5}" srcOrd="1" destOrd="0" presId="urn:microsoft.com/office/officeart/2008/layout/HorizontalMultiLevelHierarchy"/>
    <dgm:cxn modelId="{966D8231-393A-48AF-860C-AB3C8A52CD40}" type="presParOf" srcId="{34E6D727-23E5-40D4-8E01-7A570318D90B}" destId="{4B7DF55E-C579-4F80-B02F-FFA8A77E3E86}" srcOrd="4" destOrd="0" presId="urn:microsoft.com/office/officeart/2008/layout/HorizontalMultiLevelHierarchy"/>
    <dgm:cxn modelId="{E5BED63F-BBB0-4D1B-85B2-4279F25C6823}" type="presParOf" srcId="{4B7DF55E-C579-4F80-B02F-FFA8A77E3E86}" destId="{D64EC20C-2CB5-42C3-B06B-F5E45288787D}" srcOrd="0" destOrd="0" presId="urn:microsoft.com/office/officeart/2008/layout/HorizontalMultiLevelHierarchy"/>
    <dgm:cxn modelId="{942CAFCE-DE96-42E7-A839-7CDFE274DFC9}" type="presParOf" srcId="{34E6D727-23E5-40D4-8E01-7A570318D90B}" destId="{6F3920F8-AF1E-4C5A-8619-ECC185C75CBD}" srcOrd="5" destOrd="0" presId="urn:microsoft.com/office/officeart/2008/layout/HorizontalMultiLevelHierarchy"/>
    <dgm:cxn modelId="{C3628BEF-5BDC-4136-AF7C-E1EE5F8E2C8C}" type="presParOf" srcId="{6F3920F8-AF1E-4C5A-8619-ECC185C75CBD}" destId="{D7ED8F84-24D9-4151-B0DA-4F7AC76F04C5}" srcOrd="0" destOrd="0" presId="urn:microsoft.com/office/officeart/2008/layout/HorizontalMultiLevelHierarchy"/>
    <dgm:cxn modelId="{EF454EA2-FDDA-465C-AC88-E9D3DA17CF53}" type="presParOf" srcId="{6F3920F8-AF1E-4C5A-8619-ECC185C75CBD}" destId="{04F156BD-F6FB-45BB-840F-38C6993933EF}" srcOrd="1" destOrd="0" presId="urn:microsoft.com/office/officeart/2008/layout/HorizontalMultiLevelHierarchy"/>
    <dgm:cxn modelId="{C2067A38-85F0-4075-93ED-3D24CF93EC3A}" type="presParOf" srcId="{04F156BD-F6FB-45BB-840F-38C6993933EF}" destId="{80A41C72-2BF8-4743-A93B-FAA8AB6E5B33}" srcOrd="0" destOrd="0" presId="urn:microsoft.com/office/officeart/2008/layout/HorizontalMultiLevelHierarchy"/>
    <dgm:cxn modelId="{98D943DA-EC4C-4E45-91D4-D8B306AF87EC}" type="presParOf" srcId="{80A41C72-2BF8-4743-A93B-FAA8AB6E5B33}" destId="{87FCAA15-D6EE-4259-A359-D7B63F2FCDF5}" srcOrd="0" destOrd="0" presId="urn:microsoft.com/office/officeart/2008/layout/HorizontalMultiLevelHierarchy"/>
    <dgm:cxn modelId="{0E304F36-E106-4A89-9DD1-33527A243903}" type="presParOf" srcId="{04F156BD-F6FB-45BB-840F-38C6993933EF}" destId="{E1E0BDFF-93F4-4FC4-8CEC-6B99D4C58EAA}" srcOrd="1" destOrd="0" presId="urn:microsoft.com/office/officeart/2008/layout/HorizontalMultiLevelHierarchy"/>
    <dgm:cxn modelId="{E2094201-3D88-4D0E-8261-0F70D85411BB}" type="presParOf" srcId="{E1E0BDFF-93F4-4FC4-8CEC-6B99D4C58EAA}" destId="{48E66489-5326-4564-9604-C158AA862451}" srcOrd="0" destOrd="0" presId="urn:microsoft.com/office/officeart/2008/layout/HorizontalMultiLevelHierarchy"/>
    <dgm:cxn modelId="{22730100-3A7B-476E-808F-DBA9C81DAADE}" type="presParOf" srcId="{E1E0BDFF-93F4-4FC4-8CEC-6B99D4C58EAA}" destId="{27378F82-3C0D-49D1-BFFA-CA5C7D941A80}" srcOrd="1" destOrd="0" presId="urn:microsoft.com/office/officeart/2008/layout/HorizontalMultiLevelHierarchy"/>
    <dgm:cxn modelId="{0B641A21-5F5A-48BD-BE19-659C635A70A9}" type="presParOf" srcId="{34E6D727-23E5-40D4-8E01-7A570318D90B}" destId="{96D41CD7-A953-4EC1-8053-FE98EA73094C}" srcOrd="6" destOrd="0" presId="urn:microsoft.com/office/officeart/2008/layout/HorizontalMultiLevelHierarchy"/>
    <dgm:cxn modelId="{895F3287-EAF9-4317-BBB8-DE3AB4BA2206}" type="presParOf" srcId="{96D41CD7-A953-4EC1-8053-FE98EA73094C}" destId="{1372E2DF-107D-42FA-BA58-34D2882F6485}" srcOrd="0" destOrd="0" presId="urn:microsoft.com/office/officeart/2008/layout/HorizontalMultiLevelHierarchy"/>
    <dgm:cxn modelId="{EB1DB6CD-B502-426B-9806-C813326749B1}" type="presParOf" srcId="{34E6D727-23E5-40D4-8E01-7A570318D90B}" destId="{B180ADED-CBB5-415F-96B0-56CD2CA96D50}" srcOrd="7" destOrd="0" presId="urn:microsoft.com/office/officeart/2008/layout/HorizontalMultiLevelHierarchy"/>
    <dgm:cxn modelId="{49EBF4DD-FAD5-4C76-88C6-913058C29F17}" type="presParOf" srcId="{B180ADED-CBB5-415F-96B0-56CD2CA96D50}" destId="{4F0EB967-7E7F-4EBA-B810-DC8652987AE2}" srcOrd="0" destOrd="0" presId="urn:microsoft.com/office/officeart/2008/layout/HorizontalMultiLevelHierarchy"/>
    <dgm:cxn modelId="{7A141C9D-99BE-46C4-8521-B85BDE3D626C}" type="presParOf" srcId="{B180ADED-CBB5-415F-96B0-56CD2CA96D50}" destId="{126C38DC-B867-487D-A617-33F9FE0522CE}" srcOrd="1" destOrd="0" presId="urn:microsoft.com/office/officeart/2008/layout/HorizontalMultiLevelHierarchy"/>
    <dgm:cxn modelId="{1297E1E6-C35B-4E75-AD32-BFDFF26EA7E9}" type="presParOf" srcId="{34E6D727-23E5-40D4-8E01-7A570318D90B}" destId="{93C64F72-9434-42CD-8529-E7EDA0778247}" srcOrd="8" destOrd="0" presId="urn:microsoft.com/office/officeart/2008/layout/HorizontalMultiLevelHierarchy"/>
    <dgm:cxn modelId="{BEC1CED1-89E7-471E-9A10-14F9DCFE6094}" type="presParOf" srcId="{93C64F72-9434-42CD-8529-E7EDA0778247}" destId="{C8464DD7-2AE9-4D8E-8703-2DB1238FCF5A}" srcOrd="0" destOrd="0" presId="urn:microsoft.com/office/officeart/2008/layout/HorizontalMultiLevelHierarchy"/>
    <dgm:cxn modelId="{77B1297C-61B1-491B-92DC-A8D3F4DA7AC7}" type="presParOf" srcId="{34E6D727-23E5-40D4-8E01-7A570318D90B}" destId="{706159CB-3E54-47F3-A56A-B4E7DACED14E}" srcOrd="9" destOrd="0" presId="urn:microsoft.com/office/officeart/2008/layout/HorizontalMultiLevelHierarchy"/>
    <dgm:cxn modelId="{D60EEDB4-FFAF-4EAD-AF53-A5675C0DC14E}" type="presParOf" srcId="{706159CB-3E54-47F3-A56A-B4E7DACED14E}" destId="{FCD07E46-6512-48C1-ADE7-CC93B63F9DFF}" srcOrd="0" destOrd="0" presId="urn:microsoft.com/office/officeart/2008/layout/HorizontalMultiLevelHierarchy"/>
    <dgm:cxn modelId="{B705AC17-ECC0-4430-A979-BE8A4D2FDDCE}" type="presParOf" srcId="{706159CB-3E54-47F3-A56A-B4E7DACED14E}" destId="{4422F9B9-272A-4CCC-89C3-E7EEA4CC3127}" srcOrd="1" destOrd="0" presId="urn:microsoft.com/office/officeart/2008/layout/HorizontalMultiLevelHierarchy"/>
    <dgm:cxn modelId="{5512461C-2C82-4E28-8C52-21C381162004}" type="presParOf" srcId="{4422F9B9-272A-4CCC-89C3-E7EEA4CC3127}" destId="{FD0465FA-DE73-417E-A5A9-3A95203C3FAA}" srcOrd="0" destOrd="0" presId="urn:microsoft.com/office/officeart/2008/layout/HorizontalMultiLevelHierarchy"/>
    <dgm:cxn modelId="{98548BEB-2FBC-4964-AE87-48D353F9FB23}" type="presParOf" srcId="{FD0465FA-DE73-417E-A5A9-3A95203C3FAA}" destId="{38F48BB1-3F0B-4821-A9E2-97B5587DA1D7}" srcOrd="0" destOrd="0" presId="urn:microsoft.com/office/officeart/2008/layout/HorizontalMultiLevelHierarchy"/>
    <dgm:cxn modelId="{DB0F4632-C5CD-4B35-9CCC-D55B34660CDF}" type="presParOf" srcId="{4422F9B9-272A-4CCC-89C3-E7EEA4CC3127}" destId="{FD227A99-2DB5-4F85-B646-1FBB1102BB70}" srcOrd="1" destOrd="0" presId="urn:microsoft.com/office/officeart/2008/layout/HorizontalMultiLevelHierarchy"/>
    <dgm:cxn modelId="{393D4B9A-1783-4E11-A07F-08D17FF192B4}" type="presParOf" srcId="{FD227A99-2DB5-4F85-B646-1FBB1102BB70}" destId="{27EDD947-F821-4910-94DC-6A6E1F492DD7}" srcOrd="0" destOrd="0" presId="urn:microsoft.com/office/officeart/2008/layout/HorizontalMultiLevelHierarchy"/>
    <dgm:cxn modelId="{95528237-D777-42C5-A3C3-3CDDEABD4C41}" type="presParOf" srcId="{FD227A99-2DB5-4F85-B646-1FBB1102BB70}" destId="{3377EABF-903A-4972-AED5-34D3BE85D246}" srcOrd="1" destOrd="0" presId="urn:microsoft.com/office/officeart/2008/layout/HorizontalMultiLevelHierarchy"/>
    <dgm:cxn modelId="{2811C909-BE54-48C0-9384-3F1FB16B0379}" type="presParOf" srcId="{4422F9B9-272A-4CCC-89C3-E7EEA4CC3127}" destId="{61988899-44C6-40D7-941B-77B0C54ABD4D}" srcOrd="2" destOrd="0" presId="urn:microsoft.com/office/officeart/2008/layout/HorizontalMultiLevelHierarchy"/>
    <dgm:cxn modelId="{4ADC6F51-BEFE-4A9A-8FA1-AACD2B37470F}" type="presParOf" srcId="{61988899-44C6-40D7-941B-77B0C54ABD4D}" destId="{1B3E01A4-5BFC-43CF-B374-0E04181BB2BF}" srcOrd="0" destOrd="0" presId="urn:microsoft.com/office/officeart/2008/layout/HorizontalMultiLevelHierarchy"/>
    <dgm:cxn modelId="{4ECC1DEB-ED91-4A45-876E-367C1B6A594B}" type="presParOf" srcId="{4422F9B9-272A-4CCC-89C3-E7EEA4CC3127}" destId="{558933E8-315A-4962-84DC-DFFA38471089}" srcOrd="3" destOrd="0" presId="urn:microsoft.com/office/officeart/2008/layout/HorizontalMultiLevelHierarchy"/>
    <dgm:cxn modelId="{2B005AFA-6A52-4094-BEAF-D3EC4FB7F7D8}" type="presParOf" srcId="{558933E8-315A-4962-84DC-DFFA38471089}" destId="{B8A66C17-375C-449C-8F37-0D43234A8B57}" srcOrd="0" destOrd="0" presId="urn:microsoft.com/office/officeart/2008/layout/HorizontalMultiLevelHierarchy"/>
    <dgm:cxn modelId="{D5EE800B-A11F-428C-AF3B-0E242FF0BDE3}" type="presParOf" srcId="{558933E8-315A-4962-84DC-DFFA38471089}" destId="{F1D8B5FC-0EF5-4896-9AD5-E5F052F4D96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88899-44C6-40D7-941B-77B0C54ABD4D}">
      <dsp:nvSpPr>
        <dsp:cNvPr id="0" name=""/>
        <dsp:cNvSpPr/>
      </dsp:nvSpPr>
      <dsp:spPr>
        <a:xfrm>
          <a:off x="2436526" y="3638346"/>
          <a:ext cx="298163" cy="284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081" y="0"/>
              </a:lnTo>
              <a:lnTo>
                <a:pt x="149081" y="284073"/>
              </a:lnTo>
              <a:lnTo>
                <a:pt x="298163" y="2840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5313" y="3770088"/>
        <a:ext cx="20591" cy="20591"/>
      </dsp:txXfrm>
    </dsp:sp>
    <dsp:sp modelId="{FD0465FA-DE73-417E-A5A9-3A95203C3FAA}">
      <dsp:nvSpPr>
        <dsp:cNvPr id="0" name=""/>
        <dsp:cNvSpPr/>
      </dsp:nvSpPr>
      <dsp:spPr>
        <a:xfrm>
          <a:off x="2436526" y="3354273"/>
          <a:ext cx="298163" cy="284073"/>
        </a:xfrm>
        <a:custGeom>
          <a:avLst/>
          <a:gdLst/>
          <a:ahLst/>
          <a:cxnLst/>
          <a:rect l="0" t="0" r="0" b="0"/>
          <a:pathLst>
            <a:path>
              <a:moveTo>
                <a:pt x="0" y="284073"/>
              </a:moveTo>
              <a:lnTo>
                <a:pt x="149081" y="284073"/>
              </a:lnTo>
              <a:lnTo>
                <a:pt x="149081" y="0"/>
              </a:lnTo>
              <a:lnTo>
                <a:pt x="29816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5313" y="3486014"/>
        <a:ext cx="20591" cy="20591"/>
      </dsp:txXfrm>
    </dsp:sp>
    <dsp:sp modelId="{93C64F72-9434-42CD-8529-E7EDA0778247}">
      <dsp:nvSpPr>
        <dsp:cNvPr id="0" name=""/>
        <dsp:cNvSpPr/>
      </dsp:nvSpPr>
      <dsp:spPr>
        <a:xfrm>
          <a:off x="647544" y="2360015"/>
          <a:ext cx="298163" cy="1278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081" y="0"/>
              </a:lnTo>
              <a:lnTo>
                <a:pt x="149081" y="1278331"/>
              </a:lnTo>
              <a:lnTo>
                <a:pt x="298163" y="1278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63810" y="2966365"/>
        <a:ext cx="65632" cy="65632"/>
      </dsp:txXfrm>
    </dsp:sp>
    <dsp:sp modelId="{96D41CD7-A953-4EC1-8053-FE98EA73094C}">
      <dsp:nvSpPr>
        <dsp:cNvPr id="0" name=""/>
        <dsp:cNvSpPr/>
      </dsp:nvSpPr>
      <dsp:spPr>
        <a:xfrm>
          <a:off x="647544" y="2360015"/>
          <a:ext cx="298163" cy="710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081" y="0"/>
              </a:lnTo>
              <a:lnTo>
                <a:pt x="149081" y="710184"/>
              </a:lnTo>
              <a:lnTo>
                <a:pt x="298163" y="7101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77370" y="2695851"/>
        <a:ext cx="38511" cy="38511"/>
      </dsp:txXfrm>
    </dsp:sp>
    <dsp:sp modelId="{80A41C72-2BF8-4743-A93B-FAA8AB6E5B33}">
      <dsp:nvSpPr>
        <dsp:cNvPr id="0" name=""/>
        <dsp:cNvSpPr/>
      </dsp:nvSpPr>
      <dsp:spPr>
        <a:xfrm>
          <a:off x="2436526" y="2502052"/>
          <a:ext cx="298163" cy="203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081" y="0"/>
              </a:lnTo>
              <a:lnTo>
                <a:pt x="149081" y="203073"/>
              </a:lnTo>
              <a:lnTo>
                <a:pt x="298163" y="203073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6589" y="2594570"/>
        <a:ext cx="18037" cy="18037"/>
      </dsp:txXfrm>
    </dsp:sp>
    <dsp:sp modelId="{4B7DF55E-C579-4F80-B02F-FFA8A77E3E86}">
      <dsp:nvSpPr>
        <dsp:cNvPr id="0" name=""/>
        <dsp:cNvSpPr/>
      </dsp:nvSpPr>
      <dsp:spPr>
        <a:xfrm>
          <a:off x="647544" y="2360015"/>
          <a:ext cx="298163" cy="142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081" y="0"/>
              </a:lnTo>
              <a:lnTo>
                <a:pt x="149081" y="142036"/>
              </a:lnTo>
              <a:lnTo>
                <a:pt x="298163" y="1420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88370" y="2422777"/>
        <a:ext cx="16513" cy="16513"/>
      </dsp:txXfrm>
    </dsp:sp>
    <dsp:sp modelId="{C3901DF1-3C04-4209-9C89-CAC93DEFDF51}">
      <dsp:nvSpPr>
        <dsp:cNvPr id="0" name=""/>
        <dsp:cNvSpPr/>
      </dsp:nvSpPr>
      <dsp:spPr>
        <a:xfrm>
          <a:off x="647544" y="1649831"/>
          <a:ext cx="298163" cy="710184"/>
        </a:xfrm>
        <a:custGeom>
          <a:avLst/>
          <a:gdLst/>
          <a:ahLst/>
          <a:cxnLst/>
          <a:rect l="0" t="0" r="0" b="0"/>
          <a:pathLst>
            <a:path>
              <a:moveTo>
                <a:pt x="0" y="710184"/>
              </a:moveTo>
              <a:lnTo>
                <a:pt x="149081" y="710184"/>
              </a:lnTo>
              <a:lnTo>
                <a:pt x="149081" y="0"/>
              </a:lnTo>
              <a:lnTo>
                <a:pt x="29816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77370" y="1985667"/>
        <a:ext cx="38511" cy="38511"/>
      </dsp:txXfrm>
    </dsp:sp>
    <dsp:sp modelId="{E0F7BD25-70C3-4E02-8DB1-B2567D68D81F}">
      <dsp:nvSpPr>
        <dsp:cNvPr id="0" name=""/>
        <dsp:cNvSpPr/>
      </dsp:nvSpPr>
      <dsp:spPr>
        <a:xfrm>
          <a:off x="2436526" y="1081684"/>
          <a:ext cx="298163" cy="852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081" y="0"/>
              </a:lnTo>
              <a:lnTo>
                <a:pt x="149081" y="852220"/>
              </a:lnTo>
              <a:lnTo>
                <a:pt x="298163" y="8522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63036" y="1485222"/>
        <a:ext cx="45143" cy="45143"/>
      </dsp:txXfrm>
    </dsp:sp>
    <dsp:sp modelId="{744A72D9-19B3-4FDC-9F90-F328921F8BE7}">
      <dsp:nvSpPr>
        <dsp:cNvPr id="0" name=""/>
        <dsp:cNvSpPr/>
      </dsp:nvSpPr>
      <dsp:spPr>
        <a:xfrm>
          <a:off x="2436526" y="1081684"/>
          <a:ext cx="298163" cy="284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081" y="0"/>
              </a:lnTo>
              <a:lnTo>
                <a:pt x="149081" y="284073"/>
              </a:lnTo>
              <a:lnTo>
                <a:pt x="298163" y="2840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5313" y="1213425"/>
        <a:ext cx="20591" cy="20591"/>
      </dsp:txXfrm>
    </dsp:sp>
    <dsp:sp modelId="{C8982148-A780-4C9E-8E53-5638A8E78983}">
      <dsp:nvSpPr>
        <dsp:cNvPr id="0" name=""/>
        <dsp:cNvSpPr/>
      </dsp:nvSpPr>
      <dsp:spPr>
        <a:xfrm>
          <a:off x="2436526" y="797610"/>
          <a:ext cx="298163" cy="284073"/>
        </a:xfrm>
        <a:custGeom>
          <a:avLst/>
          <a:gdLst/>
          <a:ahLst/>
          <a:cxnLst/>
          <a:rect l="0" t="0" r="0" b="0"/>
          <a:pathLst>
            <a:path>
              <a:moveTo>
                <a:pt x="0" y="284073"/>
              </a:moveTo>
              <a:lnTo>
                <a:pt x="149081" y="284073"/>
              </a:lnTo>
              <a:lnTo>
                <a:pt x="149081" y="0"/>
              </a:lnTo>
              <a:lnTo>
                <a:pt x="29816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5313" y="929351"/>
        <a:ext cx="20591" cy="20591"/>
      </dsp:txXfrm>
    </dsp:sp>
    <dsp:sp modelId="{0002FE24-CA4C-47EC-9431-41E6B6397E64}">
      <dsp:nvSpPr>
        <dsp:cNvPr id="0" name=""/>
        <dsp:cNvSpPr/>
      </dsp:nvSpPr>
      <dsp:spPr>
        <a:xfrm>
          <a:off x="4225508" y="183743"/>
          <a:ext cx="298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816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367136" y="222009"/>
        <a:ext cx="14908" cy="14908"/>
      </dsp:txXfrm>
    </dsp:sp>
    <dsp:sp modelId="{625DFE6F-42E9-4D2B-9E3E-FA8FDDDC6505}">
      <dsp:nvSpPr>
        <dsp:cNvPr id="0" name=""/>
        <dsp:cNvSpPr/>
      </dsp:nvSpPr>
      <dsp:spPr>
        <a:xfrm>
          <a:off x="2436526" y="229463"/>
          <a:ext cx="298163" cy="852220"/>
        </a:xfrm>
        <a:custGeom>
          <a:avLst/>
          <a:gdLst/>
          <a:ahLst/>
          <a:cxnLst/>
          <a:rect l="0" t="0" r="0" b="0"/>
          <a:pathLst>
            <a:path>
              <a:moveTo>
                <a:pt x="0" y="852220"/>
              </a:moveTo>
              <a:lnTo>
                <a:pt x="149081" y="852220"/>
              </a:lnTo>
              <a:lnTo>
                <a:pt x="149081" y="0"/>
              </a:lnTo>
              <a:lnTo>
                <a:pt x="29816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63036" y="633002"/>
        <a:ext cx="45143" cy="45143"/>
      </dsp:txXfrm>
    </dsp:sp>
    <dsp:sp modelId="{AE6C721D-9A7D-4B8B-B346-EB972BFD9439}">
      <dsp:nvSpPr>
        <dsp:cNvPr id="0" name=""/>
        <dsp:cNvSpPr/>
      </dsp:nvSpPr>
      <dsp:spPr>
        <a:xfrm>
          <a:off x="647544" y="1081684"/>
          <a:ext cx="298163" cy="1278331"/>
        </a:xfrm>
        <a:custGeom>
          <a:avLst/>
          <a:gdLst/>
          <a:ahLst/>
          <a:cxnLst/>
          <a:rect l="0" t="0" r="0" b="0"/>
          <a:pathLst>
            <a:path>
              <a:moveTo>
                <a:pt x="0" y="1278331"/>
              </a:moveTo>
              <a:lnTo>
                <a:pt x="149081" y="1278331"/>
              </a:lnTo>
              <a:lnTo>
                <a:pt x="149081" y="0"/>
              </a:lnTo>
              <a:lnTo>
                <a:pt x="29816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63810" y="1688033"/>
        <a:ext cx="65632" cy="65632"/>
      </dsp:txXfrm>
    </dsp:sp>
    <dsp:sp modelId="{5E85633D-2CD6-4CAB-B7CE-6B09E5BD35D8}">
      <dsp:nvSpPr>
        <dsp:cNvPr id="0" name=""/>
        <dsp:cNvSpPr/>
      </dsp:nvSpPr>
      <dsp:spPr>
        <a:xfrm rot="16200000">
          <a:off x="-775813" y="2132756"/>
          <a:ext cx="2392198" cy="454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Model</a:t>
          </a:r>
          <a:endParaRPr lang="ru-RU" sz="3100" kern="1200" dirty="0"/>
        </a:p>
      </dsp:txBody>
      <dsp:txXfrm>
        <a:off x="-775813" y="2132756"/>
        <a:ext cx="2392198" cy="454517"/>
      </dsp:txXfrm>
    </dsp:sp>
    <dsp:sp modelId="{D5FADCF8-B4C5-4450-B252-71DE06E11A2A}">
      <dsp:nvSpPr>
        <dsp:cNvPr id="0" name=""/>
        <dsp:cNvSpPr/>
      </dsp:nvSpPr>
      <dsp:spPr>
        <a:xfrm>
          <a:off x="945708" y="854425"/>
          <a:ext cx="1490818" cy="454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 Replica 1</a:t>
          </a:r>
          <a:endParaRPr lang="ru-RU" sz="1600" kern="1200" dirty="0"/>
        </a:p>
      </dsp:txBody>
      <dsp:txXfrm>
        <a:off x="945708" y="854425"/>
        <a:ext cx="1490818" cy="454517"/>
      </dsp:txXfrm>
    </dsp:sp>
    <dsp:sp modelId="{62B88CD3-D9CF-4469-BFFF-B4EA1874FEC7}">
      <dsp:nvSpPr>
        <dsp:cNvPr id="0" name=""/>
        <dsp:cNvSpPr/>
      </dsp:nvSpPr>
      <dsp:spPr>
        <a:xfrm>
          <a:off x="2734690" y="2204"/>
          <a:ext cx="1490818" cy="454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Partition 1</a:t>
          </a:r>
          <a:endParaRPr lang="ru-RU" sz="2000" kern="1200" dirty="0"/>
        </a:p>
      </dsp:txBody>
      <dsp:txXfrm>
        <a:off x="2734690" y="2204"/>
        <a:ext cx="1490818" cy="454517"/>
      </dsp:txXfrm>
    </dsp:sp>
    <dsp:sp modelId="{329DC73E-CEF7-47A4-B0A6-3015F3106F41}">
      <dsp:nvSpPr>
        <dsp:cNvPr id="0" name=""/>
        <dsp:cNvSpPr/>
      </dsp:nvSpPr>
      <dsp:spPr>
        <a:xfrm>
          <a:off x="4523672" y="2204"/>
          <a:ext cx="1490818" cy="454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16 CPU cores</a:t>
          </a:r>
          <a:endParaRPr lang="ru-RU" sz="1400" kern="1200" dirty="0"/>
        </a:p>
      </dsp:txBody>
      <dsp:txXfrm>
        <a:off x="4523672" y="2204"/>
        <a:ext cx="1490818" cy="454517"/>
      </dsp:txXfrm>
    </dsp:sp>
    <dsp:sp modelId="{0815525B-969D-438D-87F5-B1092A95E09C}">
      <dsp:nvSpPr>
        <dsp:cNvPr id="0" name=""/>
        <dsp:cNvSpPr/>
      </dsp:nvSpPr>
      <dsp:spPr>
        <a:xfrm>
          <a:off x="2734690" y="570351"/>
          <a:ext cx="1490818" cy="454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Partition 2</a:t>
          </a:r>
          <a:endParaRPr lang="ru-RU" sz="2000" kern="1200" dirty="0"/>
        </a:p>
      </dsp:txBody>
      <dsp:txXfrm>
        <a:off x="2734690" y="570351"/>
        <a:ext cx="1490818" cy="454517"/>
      </dsp:txXfrm>
    </dsp:sp>
    <dsp:sp modelId="{8DE6A356-A8F7-4A7F-86DF-691219FE4E63}">
      <dsp:nvSpPr>
        <dsp:cNvPr id="0" name=""/>
        <dsp:cNvSpPr/>
      </dsp:nvSpPr>
      <dsp:spPr>
        <a:xfrm>
          <a:off x="2734690" y="1138499"/>
          <a:ext cx="1490818" cy="454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…</a:t>
          </a:r>
          <a:endParaRPr lang="ru-RU" sz="2000" kern="1200" dirty="0"/>
        </a:p>
      </dsp:txBody>
      <dsp:txXfrm>
        <a:off x="2734690" y="1138499"/>
        <a:ext cx="1490818" cy="454517"/>
      </dsp:txXfrm>
    </dsp:sp>
    <dsp:sp modelId="{DB84C7A9-64DD-484F-99CB-017991F29EFF}">
      <dsp:nvSpPr>
        <dsp:cNvPr id="0" name=""/>
        <dsp:cNvSpPr/>
      </dsp:nvSpPr>
      <dsp:spPr>
        <a:xfrm>
          <a:off x="2734690" y="1706646"/>
          <a:ext cx="1490818" cy="454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Partition 169</a:t>
          </a:r>
          <a:endParaRPr lang="ru-RU" sz="1800" kern="1200" dirty="0"/>
        </a:p>
      </dsp:txBody>
      <dsp:txXfrm>
        <a:off x="2734690" y="1706646"/>
        <a:ext cx="1490818" cy="454517"/>
      </dsp:txXfrm>
    </dsp:sp>
    <dsp:sp modelId="{63686C37-F94E-4BAE-B71F-2251A15961DD}">
      <dsp:nvSpPr>
        <dsp:cNvPr id="0" name=""/>
        <dsp:cNvSpPr/>
      </dsp:nvSpPr>
      <dsp:spPr>
        <a:xfrm>
          <a:off x="945708" y="1422572"/>
          <a:ext cx="1490818" cy="454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 Replica 2</a:t>
          </a:r>
          <a:endParaRPr lang="ru-RU" sz="1600" kern="1200" dirty="0"/>
        </a:p>
      </dsp:txBody>
      <dsp:txXfrm>
        <a:off x="945708" y="1422572"/>
        <a:ext cx="1490818" cy="454517"/>
      </dsp:txXfrm>
    </dsp:sp>
    <dsp:sp modelId="{D7ED8F84-24D9-4151-B0DA-4F7AC76F04C5}">
      <dsp:nvSpPr>
        <dsp:cNvPr id="0" name=""/>
        <dsp:cNvSpPr/>
      </dsp:nvSpPr>
      <dsp:spPr>
        <a:xfrm>
          <a:off x="945708" y="2274793"/>
          <a:ext cx="1490818" cy="454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 Replica 3</a:t>
          </a:r>
          <a:endParaRPr lang="ru-RU" sz="1600" kern="1200" dirty="0"/>
        </a:p>
      </dsp:txBody>
      <dsp:txXfrm>
        <a:off x="945708" y="2274793"/>
        <a:ext cx="1490818" cy="454517"/>
      </dsp:txXfrm>
    </dsp:sp>
    <dsp:sp modelId="{48E66489-5326-4564-9604-C158AA862451}">
      <dsp:nvSpPr>
        <dsp:cNvPr id="0" name=""/>
        <dsp:cNvSpPr/>
      </dsp:nvSpPr>
      <dsp:spPr>
        <a:xfrm>
          <a:off x="2734690" y="2477867"/>
          <a:ext cx="1490818" cy="454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…</a:t>
          </a:r>
          <a:endParaRPr lang="ru-RU" sz="3100" kern="1200" dirty="0"/>
        </a:p>
      </dsp:txBody>
      <dsp:txXfrm>
        <a:off x="2734690" y="2477867"/>
        <a:ext cx="1490818" cy="454517"/>
      </dsp:txXfrm>
    </dsp:sp>
    <dsp:sp modelId="{4F0EB967-7E7F-4EBA-B810-DC8652987AE2}">
      <dsp:nvSpPr>
        <dsp:cNvPr id="0" name=""/>
        <dsp:cNvSpPr/>
      </dsp:nvSpPr>
      <dsp:spPr>
        <a:xfrm>
          <a:off x="945708" y="2842940"/>
          <a:ext cx="1490818" cy="454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…</a:t>
          </a:r>
          <a:endParaRPr lang="ru-RU" sz="3100" kern="1200" dirty="0"/>
        </a:p>
      </dsp:txBody>
      <dsp:txXfrm>
        <a:off x="945708" y="2842940"/>
        <a:ext cx="1490818" cy="454517"/>
      </dsp:txXfrm>
    </dsp:sp>
    <dsp:sp modelId="{FCD07E46-6512-48C1-ADE7-CC93B63F9DFF}">
      <dsp:nvSpPr>
        <dsp:cNvPr id="0" name=""/>
        <dsp:cNvSpPr/>
      </dsp:nvSpPr>
      <dsp:spPr>
        <a:xfrm>
          <a:off x="945708" y="3411087"/>
          <a:ext cx="1490818" cy="454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 Replica N</a:t>
          </a:r>
          <a:endParaRPr lang="ru-RU" sz="1600" kern="1200" dirty="0"/>
        </a:p>
      </dsp:txBody>
      <dsp:txXfrm>
        <a:off x="945708" y="3411087"/>
        <a:ext cx="1490818" cy="454517"/>
      </dsp:txXfrm>
    </dsp:sp>
    <dsp:sp modelId="{27EDD947-F821-4910-94DC-6A6E1F492DD7}">
      <dsp:nvSpPr>
        <dsp:cNvPr id="0" name=""/>
        <dsp:cNvSpPr/>
      </dsp:nvSpPr>
      <dsp:spPr>
        <a:xfrm>
          <a:off x="2734690" y="3127014"/>
          <a:ext cx="1490818" cy="454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Partition 999</a:t>
          </a:r>
          <a:endParaRPr lang="ru-RU" sz="1800" kern="1200" dirty="0"/>
        </a:p>
      </dsp:txBody>
      <dsp:txXfrm>
        <a:off x="2734690" y="3127014"/>
        <a:ext cx="1490818" cy="454517"/>
      </dsp:txXfrm>
    </dsp:sp>
    <dsp:sp modelId="{B8A66C17-375C-449C-8F37-0D43234A8B57}">
      <dsp:nvSpPr>
        <dsp:cNvPr id="0" name=""/>
        <dsp:cNvSpPr/>
      </dsp:nvSpPr>
      <dsp:spPr>
        <a:xfrm>
          <a:off x="2734690" y="3695161"/>
          <a:ext cx="1490818" cy="454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Partition 1000</a:t>
          </a:r>
          <a:endParaRPr lang="ru-RU" sz="1800" kern="1200" dirty="0"/>
        </a:p>
      </dsp:txBody>
      <dsp:txXfrm>
        <a:off x="2734690" y="3695161"/>
        <a:ext cx="1490818" cy="454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B2D13-5DEC-4D4B-8898-561CD8DA146D}" type="datetimeFigureOut">
              <a:rPr lang="ru-RU" smtClean="0"/>
              <a:t>15.11.2016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61F9-5D2E-4F86-8324-A17E62DE6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02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61F9-5D2E-4F86-8324-A17E62DE62B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95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61F9-5D2E-4F86-8324-A17E62DE62B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66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61F9-5D2E-4F86-8324-A17E62DE62B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61F9-5D2E-4F86-8324-A17E62DE62B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07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18D-A391-479C-B6C6-C6ED7D7367CC}" type="datetime1">
              <a:rPr lang="ru-RU" smtClean="0"/>
              <a:t>15.11.2016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2A008F07-3E81-4563-A97E-DE7E6E8F1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77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ED4F-73BA-49C8-8638-B6408E275F29}" type="datetime1">
              <a:rPr lang="ru-RU" smtClean="0"/>
              <a:t>15.11.2016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9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174E-6909-4B9A-8B35-D6D48B37A95C}" type="datetime1">
              <a:rPr lang="ru-RU" smtClean="0"/>
              <a:t>15.11.2016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4F80-3B6B-4294-9ADC-5BEAC1BC55E6}" type="datetime1">
              <a:rPr lang="ru-RU" smtClean="0"/>
              <a:t>15.11.2016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84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BFFE916-900C-4A29-A3CF-3A8A599C44F7}" type="datetime1">
              <a:rPr lang="ru-RU" smtClean="0"/>
              <a:t>15.11.2016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008F07-3E81-4563-A97E-DE7E6E8F1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9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6034-FF9F-4F70-BC32-E57A9494B52B}" type="datetime1">
              <a:rPr lang="ru-RU" smtClean="0"/>
              <a:t>15.11.2016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01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63FA-FE96-427E-B002-E55B5FFF1926}" type="datetime1">
              <a:rPr lang="ru-RU" smtClean="0"/>
              <a:t>15.11.2016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06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21A-A296-4F93-BF25-923788DA763C}" type="datetime1">
              <a:rPr lang="ru-RU" smtClean="0"/>
              <a:t>15.11.2016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01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3AEA-4147-4D37-995A-5F2C4355248C}" type="datetime1">
              <a:rPr lang="ru-RU" smtClean="0"/>
              <a:t>15.11.2016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12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C3FA-10FF-4F37-A097-45E62834AF09}" type="datetime1">
              <a:rPr lang="ru-RU" smtClean="0"/>
              <a:t>15.11.2016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6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021C-A5A2-4985-A372-8C2A9CC98AA5}" type="datetime1">
              <a:rPr lang="ru-RU" smtClean="0"/>
              <a:t>15.11.2016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0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EEB21BB-EE6F-4A1F-8189-D18ABF8CA040}" type="datetime1">
              <a:rPr lang="ru-RU" smtClean="0"/>
              <a:t>15.11.2016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2A008F07-3E81-4563-A97E-DE7E6E8F1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4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google.com/pubs/RajatMonga.html" TargetMode="External"/><Relationship Id="rId7" Type="http://schemas.openxmlformats.org/officeDocument/2006/relationships/hyperlink" Target="http://research.google.com/pubs/jeff.html" TargetMode="External"/><Relationship Id="rId2" Type="http://schemas.openxmlformats.org/officeDocument/2006/relationships/hyperlink" Target="http://research.google.com/pubs/QuocL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search.google.com/pubs/GregCorrado.html" TargetMode="External"/><Relationship Id="rId5" Type="http://schemas.openxmlformats.org/officeDocument/2006/relationships/hyperlink" Target="http://research.google.com/pubs/KaiChen.html" TargetMode="External"/><Relationship Id="rId4" Type="http://schemas.openxmlformats.org/officeDocument/2006/relationships/hyperlink" Target="http://research.google.com/pubs/104860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research.blogspot.com/2015/06/inceptionism-going-deeper-into-neural.html" TargetMode="External"/><Relationship Id="rId3" Type="http://schemas.openxmlformats.org/officeDocument/2006/relationships/hyperlink" Target="https://googleblog.blogspot.com/2012/06/using-large-scale-brain-simulations-for.html" TargetMode="External"/><Relationship Id="rId7" Type="http://schemas.openxmlformats.org/officeDocument/2006/relationships/hyperlink" Target="http://googleresearch.blogspot.com/2014/11/a-picture-is-worth-thousand-coherent.html" TargetMode="External"/><Relationship Id="rId2" Type="http://schemas.openxmlformats.org/officeDocument/2006/relationships/hyperlink" Target="http://research.google.com/pubs/pub4056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gleresearch.blogspot.com/2014/09/building-deeper-understanding-of-images.html" TargetMode="External"/><Relationship Id="rId5" Type="http://schemas.openxmlformats.org/officeDocument/2006/relationships/hyperlink" Target="http://googleresearch.blogspot.com/2013/06/improving-photo-search-step-across.html" TargetMode="External"/><Relationship Id="rId4" Type="http://schemas.openxmlformats.org/officeDocument/2006/relationships/hyperlink" Target="https://g.co/googleapp" TargetMode="External"/><Relationship Id="rId9" Type="http://schemas.openxmlformats.org/officeDocument/2006/relationships/hyperlink" Target="https://research.googleblog.com/2015/11/tensorflow-googles-latest-machine_9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ibelli.ru/works/luria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alester.edu/academics/psychology/whathap/ubnrp/tle09/TLE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4424" y="1221829"/>
            <a:ext cx="5769205" cy="3349641"/>
          </a:xfrm>
        </p:spPr>
        <p:txBody>
          <a:bodyPr>
            <a:noAutofit/>
          </a:bodyPr>
          <a:lstStyle/>
          <a:p>
            <a:r>
              <a:rPr lang="en-US" sz="3200" dirty="0" smtClean="0"/>
              <a:t>BUILDING HIGH-LEVEL FEATURES USING LARGE SCALE UNSUPERVISED LEARNING</a:t>
            </a:r>
            <a:endParaRPr lang="ru-RU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Presenter: </a:t>
            </a:r>
            <a:r>
              <a:rPr lang="en-US" dirty="0" smtClean="0"/>
              <a:t>Alina Shadrina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9848" y="4924044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200" b="1" dirty="0" err="1" smtClean="0">
                <a:solidFill>
                  <a:srgbClr val="263238"/>
                </a:solidFill>
              </a:rPr>
              <a:t>Authors</a:t>
            </a:r>
            <a:r>
              <a:rPr lang="fr-FR" sz="2200" b="1" dirty="0" smtClean="0">
                <a:solidFill>
                  <a:srgbClr val="263238"/>
                </a:solidFill>
              </a:rPr>
              <a:t>:</a:t>
            </a:r>
            <a:endParaRPr lang="fr-FR" sz="2200" b="1" dirty="0">
              <a:solidFill>
                <a:srgbClr val="263238"/>
              </a:solidFill>
            </a:endParaRPr>
          </a:p>
          <a:p>
            <a:r>
              <a:rPr lang="fr-FR" sz="2200" dirty="0" err="1">
                <a:solidFill>
                  <a:srgbClr val="4285F4"/>
                </a:solidFill>
                <a:hlinkClick r:id="rId2"/>
              </a:rPr>
              <a:t>Quoc</a:t>
            </a:r>
            <a:r>
              <a:rPr lang="fr-FR" sz="2200" dirty="0">
                <a:solidFill>
                  <a:srgbClr val="4285F4"/>
                </a:solidFill>
                <a:hlinkClick r:id="rId2"/>
              </a:rPr>
              <a:t> Le</a:t>
            </a:r>
            <a:r>
              <a:rPr lang="fr-FR" sz="2200" dirty="0">
                <a:solidFill>
                  <a:srgbClr val="445A64"/>
                </a:solidFill>
              </a:rPr>
              <a:t>, </a:t>
            </a:r>
            <a:r>
              <a:rPr lang="fr-FR" sz="2200" dirty="0" err="1">
                <a:solidFill>
                  <a:srgbClr val="445A64"/>
                </a:solidFill>
              </a:rPr>
              <a:t>Marc'Aurelio</a:t>
            </a:r>
            <a:r>
              <a:rPr lang="fr-FR" sz="2200" dirty="0">
                <a:solidFill>
                  <a:srgbClr val="445A64"/>
                </a:solidFill>
              </a:rPr>
              <a:t> </a:t>
            </a:r>
            <a:r>
              <a:rPr lang="fr-FR" sz="2200" dirty="0" err="1">
                <a:solidFill>
                  <a:srgbClr val="445A64"/>
                </a:solidFill>
              </a:rPr>
              <a:t>Ranzato</a:t>
            </a:r>
            <a:r>
              <a:rPr lang="fr-FR" sz="2200" dirty="0">
                <a:solidFill>
                  <a:srgbClr val="445A64"/>
                </a:solidFill>
              </a:rPr>
              <a:t>, </a:t>
            </a:r>
            <a:r>
              <a:rPr lang="fr-FR" sz="2200" dirty="0" err="1">
                <a:solidFill>
                  <a:srgbClr val="4285F4"/>
                </a:solidFill>
                <a:hlinkClick r:id="rId3"/>
              </a:rPr>
              <a:t>Rajat</a:t>
            </a:r>
            <a:r>
              <a:rPr lang="fr-FR" sz="2200" dirty="0">
                <a:solidFill>
                  <a:srgbClr val="4285F4"/>
                </a:solidFill>
                <a:hlinkClick r:id="rId3"/>
              </a:rPr>
              <a:t> </a:t>
            </a:r>
            <a:r>
              <a:rPr lang="fr-FR" sz="2200" dirty="0" err="1">
                <a:solidFill>
                  <a:srgbClr val="4285F4"/>
                </a:solidFill>
                <a:hlinkClick r:id="rId3"/>
              </a:rPr>
              <a:t>Monga</a:t>
            </a:r>
            <a:r>
              <a:rPr lang="fr-FR" sz="2200" dirty="0">
                <a:solidFill>
                  <a:srgbClr val="445A64"/>
                </a:solidFill>
              </a:rPr>
              <a:t>, </a:t>
            </a:r>
            <a:r>
              <a:rPr lang="fr-FR" sz="2200" dirty="0">
                <a:solidFill>
                  <a:srgbClr val="4285F4"/>
                </a:solidFill>
                <a:hlinkClick r:id="rId4"/>
              </a:rPr>
              <a:t>Matthieu Devin</a:t>
            </a:r>
            <a:r>
              <a:rPr lang="fr-FR" sz="2200" dirty="0">
                <a:solidFill>
                  <a:srgbClr val="445A64"/>
                </a:solidFill>
              </a:rPr>
              <a:t>, </a:t>
            </a:r>
            <a:r>
              <a:rPr lang="fr-FR" sz="2200" dirty="0">
                <a:solidFill>
                  <a:srgbClr val="4285F4"/>
                </a:solidFill>
                <a:hlinkClick r:id="rId5"/>
              </a:rPr>
              <a:t>Kai Chen</a:t>
            </a:r>
            <a:r>
              <a:rPr lang="fr-FR" sz="2200" dirty="0">
                <a:solidFill>
                  <a:srgbClr val="445A64"/>
                </a:solidFill>
              </a:rPr>
              <a:t>, </a:t>
            </a:r>
            <a:r>
              <a:rPr lang="fr-FR" sz="2200" dirty="0">
                <a:solidFill>
                  <a:srgbClr val="4285F4"/>
                </a:solidFill>
                <a:hlinkClick r:id="rId6"/>
              </a:rPr>
              <a:t>Greg </a:t>
            </a:r>
            <a:r>
              <a:rPr lang="fr-FR" sz="2200" dirty="0" err="1">
                <a:solidFill>
                  <a:srgbClr val="4285F4"/>
                </a:solidFill>
                <a:hlinkClick r:id="rId6"/>
              </a:rPr>
              <a:t>Corrado</a:t>
            </a:r>
            <a:r>
              <a:rPr lang="fr-FR" sz="2200" dirty="0">
                <a:solidFill>
                  <a:srgbClr val="445A64"/>
                </a:solidFill>
              </a:rPr>
              <a:t>, </a:t>
            </a:r>
            <a:r>
              <a:rPr lang="fr-FR" sz="2200" dirty="0">
                <a:solidFill>
                  <a:srgbClr val="4285F4"/>
                </a:solidFill>
                <a:hlinkClick r:id="rId7"/>
              </a:rPr>
              <a:t>Jeff Dean</a:t>
            </a:r>
            <a:r>
              <a:rPr lang="fr-FR" sz="2200" dirty="0">
                <a:solidFill>
                  <a:srgbClr val="445A64"/>
                </a:solidFill>
              </a:rPr>
              <a:t>, Andrew </a:t>
            </a:r>
            <a:r>
              <a:rPr lang="fr-FR" sz="2200" dirty="0" err="1">
                <a:solidFill>
                  <a:srgbClr val="445A64"/>
                </a:solidFill>
              </a:rPr>
              <a:t>Ng</a:t>
            </a:r>
            <a:endParaRPr lang="fr-FR" sz="2200" b="0" i="0" dirty="0">
              <a:solidFill>
                <a:srgbClr val="445A6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20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</a:t>
            </a:r>
            <a:r>
              <a:rPr lang="en-US" dirty="0" smtClean="0"/>
              <a:t>(2\2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10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2387683" y="3252614"/>
            <a:ext cx="1812351" cy="895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</a:t>
            </a:r>
          </a:p>
          <a:p>
            <a:pPr algn="ctr"/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609932" y="2704775"/>
            <a:ext cx="1583703" cy="546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Replica 5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5977786" y="1981886"/>
            <a:ext cx="594425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/>
              <a:t>Synchronous SGD: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Ask server to update </a:t>
            </a:r>
            <a:r>
              <a:rPr lang="en-US" sz="2200" dirty="0" err="1" smtClean="0"/>
              <a:t>params</a:t>
            </a:r>
            <a:endParaRPr lang="en-US" sz="2200" dirty="0" smtClean="0"/>
          </a:p>
          <a:p>
            <a:pPr marL="342900" indent="-342900">
              <a:buAutoNum type="arabicPeriod"/>
            </a:pPr>
            <a:r>
              <a:rPr lang="en-US" sz="2200" dirty="0" smtClean="0"/>
              <a:t>Process mini-batch</a:t>
            </a:r>
            <a:endParaRPr lang="en-US" sz="2200" dirty="0"/>
          </a:p>
          <a:p>
            <a:pPr marL="800100" lvl="1" indent="-342900">
              <a:buAutoNum type="arabicPeriod"/>
            </a:pPr>
            <a:r>
              <a:rPr lang="en-US" sz="2200" dirty="0" smtClean="0"/>
              <a:t>Compute </a:t>
            </a:r>
            <a:r>
              <a:rPr lang="en-US" sz="2200" dirty="0" err="1" smtClean="0"/>
              <a:t>param</a:t>
            </a:r>
            <a:r>
              <a:rPr lang="en-US" sz="2200" dirty="0" smtClean="0"/>
              <a:t> gradient</a:t>
            </a:r>
          </a:p>
          <a:p>
            <a:pPr marL="800100" lvl="1" indent="-342900">
              <a:buAutoNum type="arabicPeriod"/>
            </a:pPr>
            <a:r>
              <a:rPr lang="en-US" sz="2200" dirty="0" smtClean="0"/>
              <a:t>Send the gradient to server</a:t>
            </a:r>
          </a:p>
          <a:p>
            <a:pPr marL="800100" lvl="1" indent="-342900">
              <a:buAutoNum type="arabicPeriod"/>
            </a:pPr>
            <a:r>
              <a:rPr lang="en-US" sz="2200" dirty="0" smtClean="0"/>
              <a:t>Apply gradient to current model </a:t>
            </a:r>
            <a:r>
              <a:rPr lang="en-US" sz="2200" dirty="0" err="1" smtClean="0"/>
              <a:t>param</a:t>
            </a:r>
            <a:endParaRPr lang="en-US" sz="22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839662" y="4260090"/>
            <a:ext cx="1583703" cy="546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Replica 4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3602231" y="4548652"/>
            <a:ext cx="1583703" cy="546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Replica 3</a:t>
            </a:r>
            <a:endParaRPr lang="ru-RU" dirty="0"/>
          </a:p>
        </p:txBody>
      </p:sp>
      <p:sp>
        <p:nvSpPr>
          <p:cNvPr id="11" name="Rounded Rectangle 10"/>
          <p:cNvSpPr/>
          <p:nvPr/>
        </p:nvSpPr>
        <p:spPr>
          <a:xfrm>
            <a:off x="4670316" y="3462835"/>
            <a:ext cx="1583703" cy="546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Replica 2</a:t>
            </a:r>
            <a:endParaRPr lang="ru-RU" dirty="0"/>
          </a:p>
        </p:txBody>
      </p:sp>
      <p:sp>
        <p:nvSpPr>
          <p:cNvPr id="12" name="Rounded Rectangle 11"/>
          <p:cNvSpPr/>
          <p:nvPr/>
        </p:nvSpPr>
        <p:spPr>
          <a:xfrm>
            <a:off x="3293859" y="2269491"/>
            <a:ext cx="1583703" cy="546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Replica 1</a:t>
            </a:r>
            <a:endParaRPr lang="ru-RU" dirty="0"/>
          </a:p>
        </p:txBody>
      </p:sp>
      <p:cxnSp>
        <p:nvCxnSpPr>
          <p:cNvPr id="14" name="Straight Arrow Connector 13"/>
          <p:cNvCxnSpPr>
            <a:stCxn id="7" idx="5"/>
            <a:endCxn id="10" idx="0"/>
          </p:cNvCxnSpPr>
          <p:nvPr/>
        </p:nvCxnSpPr>
        <p:spPr>
          <a:xfrm>
            <a:off x="3934621" y="4017010"/>
            <a:ext cx="459462" cy="531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1" idx="1"/>
          </p:cNvCxnSpPr>
          <p:nvPr/>
        </p:nvCxnSpPr>
        <p:spPr>
          <a:xfrm>
            <a:off x="4200034" y="3700387"/>
            <a:ext cx="470282" cy="35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7" idx="7"/>
          </p:cNvCxnSpPr>
          <p:nvPr/>
        </p:nvCxnSpPr>
        <p:spPr>
          <a:xfrm flipH="1">
            <a:off x="3934621" y="2816245"/>
            <a:ext cx="151090" cy="5675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7" idx="1"/>
          </p:cNvCxnSpPr>
          <p:nvPr/>
        </p:nvCxnSpPr>
        <p:spPr>
          <a:xfrm>
            <a:off x="2193635" y="2978152"/>
            <a:ext cx="459461" cy="40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7" idx="4"/>
          </p:cNvCxnSpPr>
          <p:nvPr/>
        </p:nvCxnSpPr>
        <p:spPr>
          <a:xfrm flipV="1">
            <a:off x="2423365" y="4148160"/>
            <a:ext cx="870494" cy="3853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on test 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6" y="2121408"/>
            <a:ext cx="6515100" cy="40507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Detect all distractors </a:t>
            </a:r>
            <a:r>
              <a:rPr lang="en-US" sz="2400" dirty="0" smtClean="0"/>
              <a:t>– 64.8% </a:t>
            </a:r>
          </a:p>
          <a:p>
            <a:r>
              <a:rPr lang="en-US" sz="2400" dirty="0" smtClean="0"/>
              <a:t>Best neuron in current network – 81.7%</a:t>
            </a:r>
          </a:p>
          <a:p>
            <a:r>
              <a:rPr lang="en-US" sz="2400" dirty="0"/>
              <a:t>Best neuron in o</a:t>
            </a:r>
            <a:r>
              <a:rPr lang="en-US" sz="2400" dirty="0" smtClean="0"/>
              <a:t>ne-layered network – 71%</a:t>
            </a:r>
          </a:p>
          <a:p>
            <a:r>
              <a:rPr lang="en-US" sz="2400" dirty="0" smtClean="0"/>
              <a:t>Best neuron in network without LCN sublayer – 78.5%</a:t>
            </a:r>
          </a:p>
          <a:p>
            <a:r>
              <a:rPr lang="en-US" sz="2400" dirty="0" smtClean="0"/>
              <a:t>Picture: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no faces, </a:t>
            </a:r>
            <a:r>
              <a:rPr lang="en-US" sz="2400" dirty="0" smtClean="0">
                <a:solidFill>
                  <a:srgbClr val="FF0000"/>
                </a:solidFill>
              </a:rPr>
              <a:t>faces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11</a:t>
            </a:fld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635" y="2121408"/>
            <a:ext cx="4405605" cy="33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2011:</a:t>
            </a:r>
            <a:r>
              <a:rPr lang="en-US" sz="2400" dirty="0" smtClean="0">
                <a:hlinkClick r:id="rId2"/>
              </a:rPr>
              <a:t>DistBelief </a:t>
            </a:r>
            <a:r>
              <a:rPr lang="en-US" sz="2400" dirty="0" smtClean="0">
                <a:hlinkClick r:id="rId2"/>
              </a:rPr>
              <a:t>- </a:t>
            </a:r>
            <a:r>
              <a:rPr lang="en-US" sz="2400" dirty="0">
                <a:hlinkClick r:id="rId2"/>
              </a:rPr>
              <a:t>Large Scale </a:t>
            </a:r>
            <a:r>
              <a:rPr lang="en-US" sz="2400" dirty="0" smtClean="0">
                <a:hlinkClick r:id="rId2"/>
              </a:rPr>
              <a:t>Distributed </a:t>
            </a:r>
            <a:r>
              <a:rPr lang="en-US" sz="2400" dirty="0">
                <a:hlinkClick r:id="rId2"/>
              </a:rPr>
              <a:t>Deep </a:t>
            </a:r>
            <a:r>
              <a:rPr lang="en-US" sz="2400" dirty="0" smtClean="0">
                <a:hlinkClick r:id="rId2"/>
              </a:rPr>
              <a:t>Networks</a:t>
            </a:r>
            <a:r>
              <a:rPr lang="en-US" sz="2400" dirty="0" smtClean="0"/>
              <a:t> -&gt; 2015: DistBelief2 =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just"/>
            <a:r>
              <a:rPr lang="en-US" sz="2400" dirty="0" smtClean="0"/>
              <a:t>It’s possible to train neurons to be selective for high-level concepts using only unlabeled </a:t>
            </a:r>
            <a:r>
              <a:rPr lang="en-US" sz="2400" dirty="0" smtClean="0"/>
              <a:t>data</a:t>
            </a:r>
            <a:endParaRPr lang="ru-RU" sz="2400" dirty="0" smtClean="0"/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IMPACT: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2400" dirty="0" smtClean="0"/>
              <a:t>“We’ve </a:t>
            </a:r>
            <a:r>
              <a:rPr lang="en-US" sz="2400" dirty="0"/>
              <a:t>used it to demonstrate that </a:t>
            </a:r>
            <a:r>
              <a:rPr lang="en-US" sz="2400" dirty="0">
                <a:hlinkClick r:id="rId3"/>
              </a:rPr>
              <a:t>concepts like “cat”</a:t>
            </a:r>
            <a:r>
              <a:rPr lang="en-US" sz="2400" dirty="0"/>
              <a:t> can be learned from unlabeled YouTube images, to improve speech recognition in </a:t>
            </a:r>
            <a:r>
              <a:rPr lang="en-US" sz="2400" dirty="0">
                <a:hlinkClick r:id="rId4"/>
              </a:rPr>
              <a:t>the Google app</a:t>
            </a:r>
            <a:r>
              <a:rPr lang="en-US" sz="2400" dirty="0"/>
              <a:t> by 25%, and to build image search </a:t>
            </a:r>
            <a:r>
              <a:rPr lang="en-US" sz="2400" dirty="0">
                <a:hlinkClick r:id="rId5"/>
              </a:rPr>
              <a:t>in Google Photos</a:t>
            </a:r>
            <a:r>
              <a:rPr lang="en-US" sz="2400" dirty="0"/>
              <a:t>. </a:t>
            </a:r>
            <a:r>
              <a:rPr lang="en-US" sz="2400" dirty="0" err="1"/>
              <a:t>DistBelief</a:t>
            </a:r>
            <a:r>
              <a:rPr lang="en-US" sz="2400" dirty="0"/>
              <a:t> also trained the Inception model that won </a:t>
            </a:r>
            <a:r>
              <a:rPr lang="en-US" sz="2400" dirty="0" err="1"/>
              <a:t>Imagenet’s</a:t>
            </a:r>
            <a:r>
              <a:rPr lang="en-US" sz="2400" dirty="0"/>
              <a:t> </a:t>
            </a:r>
            <a:r>
              <a:rPr lang="en-US" sz="2400" dirty="0">
                <a:hlinkClick r:id="rId6"/>
              </a:rPr>
              <a:t>Large Scale Visual Recognition Challenge in 2014</a:t>
            </a:r>
            <a:r>
              <a:rPr lang="en-US" sz="2400" dirty="0"/>
              <a:t>, and drove our experiments in </a:t>
            </a:r>
            <a:r>
              <a:rPr lang="en-US" sz="2400" dirty="0">
                <a:hlinkClick r:id="rId7"/>
              </a:rPr>
              <a:t>automated image captioning</a:t>
            </a:r>
            <a:r>
              <a:rPr lang="en-US" sz="2400" dirty="0"/>
              <a:t> as well as </a:t>
            </a:r>
            <a:r>
              <a:rPr lang="en-US" sz="2400" dirty="0" err="1" smtClean="0">
                <a:hlinkClick r:id="rId8"/>
              </a:rPr>
              <a:t>DeepDream</a:t>
            </a:r>
            <a:r>
              <a:rPr lang="en-US" sz="2400" dirty="0" smtClean="0"/>
              <a:t>” *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1127000" y="6271754"/>
            <a:ext cx="74158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* - </a:t>
            </a:r>
            <a:r>
              <a:rPr lang="en-US" sz="1400" dirty="0">
                <a:hlinkClick r:id="rId9"/>
              </a:rPr>
              <a:t>https://</a:t>
            </a:r>
            <a:r>
              <a:rPr lang="en-US" sz="1400" dirty="0" smtClean="0">
                <a:hlinkClick r:id="rId9"/>
              </a:rPr>
              <a:t>research.googleblog.com/2015/11/tensorflow-googles-latest-machine_9.html</a:t>
            </a:r>
            <a:r>
              <a:rPr lang="en-US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245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007" y="2567955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Backup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7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(1\2)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856" y="2121408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[1] </a:t>
            </a:r>
            <a:r>
              <a:rPr lang="en-US" b="1" dirty="0"/>
              <a:t>Sparse </a:t>
            </a:r>
            <a:r>
              <a:rPr lang="en-US" b="1" dirty="0" smtClean="0"/>
              <a:t>coding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Lee</a:t>
            </a:r>
            <a:r>
              <a:rPr lang="en-US" dirty="0"/>
              <a:t>, H., Battle, A., Raina, R., and Ng, Andrew Y. Efficient sparse coding algorithms. In NIPS, 2007.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[2] Unsupervised </a:t>
            </a:r>
            <a:r>
              <a:rPr lang="en-US" b="1" dirty="0"/>
              <a:t>feature learning and deep </a:t>
            </a:r>
            <a:r>
              <a:rPr lang="en-US" b="1" dirty="0" smtClean="0"/>
              <a:t>learning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Bengio</a:t>
            </a:r>
            <a:r>
              <a:rPr lang="en-US" dirty="0"/>
              <a:t>, Y. and </a:t>
            </a:r>
            <a:r>
              <a:rPr lang="en-US" dirty="0" err="1"/>
              <a:t>LeCun</a:t>
            </a:r>
            <a:r>
              <a:rPr lang="en-US" dirty="0"/>
              <a:t>, Y. Scaling learning algorithms towards AI. In Large-Scale Kernel Machines, </a:t>
            </a:r>
            <a:r>
              <a:rPr lang="en-US" dirty="0" smtClean="0"/>
              <a:t>2007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Bengio, Y., </a:t>
            </a:r>
            <a:r>
              <a:rPr lang="en-US" dirty="0" err="1"/>
              <a:t>Lamblin</a:t>
            </a:r>
            <a:r>
              <a:rPr lang="en-US" dirty="0"/>
              <a:t>, P., </a:t>
            </a:r>
            <a:r>
              <a:rPr lang="en-US" dirty="0" err="1"/>
              <a:t>Popovici</a:t>
            </a:r>
            <a:r>
              <a:rPr lang="en-US" dirty="0"/>
              <a:t>, D., and </a:t>
            </a:r>
            <a:r>
              <a:rPr lang="en-US" dirty="0" err="1"/>
              <a:t>Larochelle</a:t>
            </a:r>
            <a:r>
              <a:rPr lang="en-US" dirty="0"/>
              <a:t>, H</a:t>
            </a:r>
            <a:r>
              <a:rPr lang="en-US" dirty="0" smtClean="0"/>
              <a:t>. Greedy </a:t>
            </a:r>
            <a:r>
              <a:rPr lang="en-US" dirty="0" err="1"/>
              <a:t>layerwise</a:t>
            </a:r>
            <a:r>
              <a:rPr lang="en-US" dirty="0"/>
              <a:t> training of deep networks. In NIPS</a:t>
            </a:r>
            <a:r>
              <a:rPr lang="en-US" dirty="0" smtClean="0"/>
              <a:t>, 2007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Hinton, G. E., </a:t>
            </a:r>
            <a:r>
              <a:rPr lang="en-US" dirty="0" err="1"/>
              <a:t>Osindero</a:t>
            </a:r>
            <a:r>
              <a:rPr lang="en-US" dirty="0"/>
              <a:t>, S., and </a:t>
            </a:r>
            <a:r>
              <a:rPr lang="en-US" dirty="0" err="1"/>
              <a:t>Teh</a:t>
            </a:r>
            <a:r>
              <a:rPr lang="en-US" dirty="0"/>
              <a:t>, Y. W. A fast learning algorithm for deep belief nets. Neural Computation, 2006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Lee, H., </a:t>
            </a:r>
            <a:r>
              <a:rPr lang="en-US" dirty="0" err="1"/>
              <a:t>Ekanadham</a:t>
            </a:r>
            <a:r>
              <a:rPr lang="en-US" dirty="0"/>
              <a:t>, C., and Ng, A. Y. Sparse deep </a:t>
            </a:r>
            <a:r>
              <a:rPr lang="en-US" dirty="0" smtClean="0"/>
              <a:t>belief net </a:t>
            </a:r>
            <a:r>
              <a:rPr lang="en-US" dirty="0"/>
              <a:t>model for visual area V2. In NIPS, </a:t>
            </a:r>
            <a:r>
              <a:rPr lang="en-US" dirty="0" smtClean="0"/>
              <a:t>2008.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Lee</a:t>
            </a:r>
            <a:r>
              <a:rPr lang="en-US" dirty="0"/>
              <a:t>, H., Grosse, R., </a:t>
            </a:r>
            <a:r>
              <a:rPr lang="en-US" dirty="0" err="1"/>
              <a:t>Ranganath</a:t>
            </a:r>
            <a:r>
              <a:rPr lang="en-US" dirty="0"/>
              <a:t>, R., and Ng, A.Y. Convolutional deep belief networks for scalable </a:t>
            </a:r>
            <a:r>
              <a:rPr lang="en-US" dirty="0" smtClean="0"/>
              <a:t>unsupervised learning </a:t>
            </a:r>
            <a:r>
              <a:rPr lang="en-US" dirty="0"/>
              <a:t>of hierarchical representations. In ICML, 2009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0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r>
              <a:rPr lang="en-US" dirty="0" smtClean="0"/>
              <a:t>(2\2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[3] Stacked sparse RBMs </a:t>
            </a:r>
            <a:endParaRPr lang="en-US" b="1" dirty="0" smtClean="0"/>
          </a:p>
          <a:p>
            <a:r>
              <a:rPr lang="en-US" dirty="0"/>
              <a:t>Lee, H., </a:t>
            </a:r>
            <a:r>
              <a:rPr lang="en-US" dirty="0" err="1"/>
              <a:t>Ekanadham</a:t>
            </a:r>
            <a:r>
              <a:rPr lang="en-US" dirty="0"/>
              <a:t>, C., and Ng, A. Y. Sparse deep </a:t>
            </a:r>
            <a:r>
              <a:rPr lang="en-US" dirty="0" smtClean="0"/>
              <a:t>belief net </a:t>
            </a:r>
            <a:r>
              <a:rPr lang="en-US" dirty="0"/>
              <a:t>model for visual area V2. In NIPS, 2008. </a:t>
            </a:r>
          </a:p>
          <a:p>
            <a:pPr marL="0" indent="0">
              <a:buNone/>
            </a:pPr>
            <a:r>
              <a:rPr lang="en-US" b="1" dirty="0"/>
              <a:t>[4] Convolutional </a:t>
            </a:r>
            <a:r>
              <a:rPr lang="en-US" b="1" dirty="0" smtClean="0"/>
              <a:t>DBNs</a:t>
            </a:r>
          </a:p>
          <a:p>
            <a:r>
              <a:rPr lang="en-US" dirty="0"/>
              <a:t>Lee, H., Grosse, R., </a:t>
            </a:r>
            <a:r>
              <a:rPr lang="en-US" dirty="0" err="1"/>
              <a:t>Ranganath</a:t>
            </a:r>
            <a:r>
              <a:rPr lang="en-US" dirty="0"/>
              <a:t>, R., and Ng, A.Y. Convolutional deep belief networks for scalable </a:t>
            </a:r>
            <a:r>
              <a:rPr lang="en-US" dirty="0" smtClean="0"/>
              <a:t>unsupervised learning </a:t>
            </a:r>
            <a:r>
              <a:rPr lang="en-US" dirty="0"/>
              <a:t>of hierarchical representations. In ICML, 2009. </a:t>
            </a:r>
          </a:p>
          <a:p>
            <a:pPr marL="0" indent="0">
              <a:buNone/>
            </a:pPr>
            <a:r>
              <a:rPr lang="en-US" b="1" dirty="0"/>
              <a:t>[5] Local receptive fields </a:t>
            </a:r>
          </a:p>
          <a:p>
            <a:r>
              <a:rPr lang="en-US" dirty="0" err="1"/>
              <a:t>Olshausen</a:t>
            </a:r>
            <a:r>
              <a:rPr lang="en-US" dirty="0"/>
              <a:t>, B. and Field, D. Emergence of simple-cell receptive field properties by learning a sparse code for natural images. Nature, 1996.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read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the human brain works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>
                <a:hlinkClick r:id="rId2"/>
              </a:rPr>
              <a:t>А. Р. </a:t>
            </a:r>
            <a:r>
              <a:rPr lang="ru-RU" dirty="0" err="1" smtClean="0">
                <a:hlinkClick r:id="rId2"/>
              </a:rPr>
              <a:t>Лурия</a:t>
            </a:r>
            <a:r>
              <a:rPr lang="ru-RU" dirty="0" smtClean="0">
                <a:hlinkClick r:id="rId2"/>
              </a:rPr>
              <a:t>, "Потерянный и возвращенный мир"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8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does human brain studies inspire ANN studies?</a:t>
            </a:r>
          </a:p>
          <a:p>
            <a:r>
              <a:rPr lang="en-US" sz="2800" dirty="0" smtClean="0"/>
              <a:t>How parallelism drives one of the largest ANN?</a:t>
            </a:r>
          </a:p>
          <a:p>
            <a:r>
              <a:rPr lang="en-US" sz="2800" dirty="0" smtClean="0"/>
              <a:t>Is it possible to extract </a:t>
            </a:r>
            <a:r>
              <a:rPr lang="en-US" sz="2800" dirty="0"/>
              <a:t>high-level features from only unlabeled data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3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description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Simple task: </a:t>
            </a:r>
            <a:r>
              <a:rPr lang="en-US" sz="2400" dirty="0" smtClean="0"/>
              <a:t>build a good face detector</a:t>
            </a:r>
          </a:p>
          <a:p>
            <a:pPr lvl="1"/>
            <a:r>
              <a:rPr lang="en-US" sz="2400" dirty="0" smtClean="0"/>
              <a:t>Obvious solution: get a large collection of images labeled as containing faces</a:t>
            </a:r>
          </a:p>
          <a:p>
            <a:pPr lvl="1"/>
            <a:r>
              <a:rPr lang="en-US" sz="2400" dirty="0" smtClean="0"/>
              <a:t>Obvious feasibility: what if we do not have enough (</a:t>
            </a:r>
            <a:r>
              <a:rPr lang="en-US" sz="2400" dirty="0"/>
              <a:t>o</a:t>
            </a:r>
            <a:r>
              <a:rPr lang="en-US" sz="2400" dirty="0" smtClean="0"/>
              <a:t>r at all) labeled data?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Real task: </a:t>
            </a:r>
            <a:r>
              <a:rPr lang="en-US" sz="2400" dirty="0" smtClean="0"/>
              <a:t>build </a:t>
            </a:r>
            <a:r>
              <a:rPr lang="en-US" sz="2400" dirty="0"/>
              <a:t>a face detector from </a:t>
            </a:r>
            <a:r>
              <a:rPr lang="en-US" sz="2400" b="1" dirty="0"/>
              <a:t>only</a:t>
            </a:r>
            <a:r>
              <a:rPr lang="en-US" sz="2400" dirty="0"/>
              <a:t> unlabeled data</a:t>
            </a:r>
          </a:p>
          <a:p>
            <a:pPr lvl="1"/>
            <a:r>
              <a:rPr lang="en-US" sz="2400" dirty="0"/>
              <a:t>Obvious </a:t>
            </a:r>
            <a:r>
              <a:rPr lang="en-US" sz="2400" dirty="0" smtClean="0"/>
              <a:t>best solution: </a:t>
            </a:r>
            <a:r>
              <a:rPr lang="en-US" sz="2400" strike="sngStrike" dirty="0" smtClean="0">
                <a:solidFill>
                  <a:schemeClr val="bg1">
                    <a:lumMod val="85000"/>
                  </a:schemeClr>
                </a:solidFill>
              </a:rPr>
              <a:t>no </a:t>
            </a:r>
            <a:r>
              <a:rPr lang="en-US" sz="2400" strike="sngStrike" dirty="0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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en-US" sz="2400" dirty="0" smtClean="0">
                <a:sym typeface="Wingdings" panose="05000000000000000000" pitchFamily="2" charset="2"/>
              </a:rPr>
              <a:t>deep learning</a:t>
            </a:r>
          </a:p>
          <a:p>
            <a:pPr lvl="1"/>
            <a:r>
              <a:rPr lang="en-US" sz="2400" dirty="0" smtClean="0"/>
              <a:t>Previous studies:</a:t>
            </a:r>
          </a:p>
          <a:p>
            <a:pPr lvl="2"/>
            <a:r>
              <a:rPr lang="en-US" sz="2400" dirty="0" smtClean="0"/>
              <a:t>RBMS, </a:t>
            </a:r>
            <a:r>
              <a:rPr lang="en-US" sz="2400" dirty="0" err="1" smtClean="0"/>
              <a:t>autoencoders</a:t>
            </a:r>
            <a:r>
              <a:rPr lang="en-US" sz="2400" dirty="0" smtClean="0"/>
              <a:t>, sparse coding and K-means</a:t>
            </a:r>
          </a:p>
          <a:p>
            <a:pPr lvl="2"/>
            <a:r>
              <a:rPr lang="en-US" sz="2400" dirty="0" smtClean="0"/>
              <a:t>Problem: learn </a:t>
            </a:r>
            <a:r>
              <a:rPr lang="en-US" sz="2400" b="1" dirty="0" smtClean="0"/>
              <a:t>only</a:t>
            </a:r>
            <a:r>
              <a:rPr lang="en-US" sz="2400" dirty="0" smtClean="0"/>
              <a:t> low-level features</a:t>
            </a:r>
          </a:p>
          <a:p>
            <a:pPr lvl="2"/>
            <a:r>
              <a:rPr lang="en-US" sz="2400" dirty="0" smtClean="0"/>
              <a:t>Solution: will be discussed soon!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Fast way to extract high-level features</a:t>
            </a:r>
          </a:p>
          <a:p>
            <a:r>
              <a:rPr lang="en-US" sz="2400" dirty="0"/>
              <a:t>Small step forward in the study of how children learn, how the </a:t>
            </a:r>
            <a:r>
              <a:rPr lang="en-US" sz="2400" dirty="0" smtClean="0"/>
              <a:t>human brain works</a:t>
            </a:r>
          </a:p>
          <a:p>
            <a:pPr lvl="1"/>
            <a:r>
              <a:rPr lang="en-US" sz="2000" dirty="0" smtClean="0"/>
              <a:t>Temporal cortex: “grandmother neurons” –</a:t>
            </a:r>
          </a:p>
          <a:p>
            <a:pPr marL="274320" lvl="1" indent="0">
              <a:buNone/>
            </a:pPr>
            <a:r>
              <a:rPr lang="en-US" sz="2000" dirty="0" smtClean="0"/>
              <a:t> highly selective neurons that recognize categories </a:t>
            </a:r>
            <a:endParaRPr lang="ru-RU" sz="2000" dirty="0" smtClean="0"/>
          </a:p>
          <a:p>
            <a:pPr lvl="1"/>
            <a:r>
              <a:rPr lang="en-US" sz="2000" dirty="0" smtClean="0"/>
              <a:t>Human vision – occipital lobe:</a:t>
            </a:r>
          </a:p>
          <a:p>
            <a:pPr lvl="2"/>
            <a:r>
              <a:rPr lang="en-US" sz="2000" dirty="0"/>
              <a:t>P</a:t>
            </a:r>
            <a:r>
              <a:rPr lang="en-US" sz="2000" dirty="0" smtClean="0"/>
              <a:t>rimary VC recognizes only low-level features</a:t>
            </a:r>
          </a:p>
          <a:p>
            <a:pPr marL="548640" lvl="2" indent="0">
              <a:buNone/>
            </a:pPr>
            <a:r>
              <a:rPr lang="en-US" sz="2000" dirty="0" smtClean="0"/>
              <a:t>(lines, points, geometric figures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Secondary VC recognizes structures of features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028" name="Picture 4" descr="Картинки по запросу temporal cort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28" y="2931131"/>
            <a:ext cx="38100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anticipated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 flipH="1">
            <a:off x="1069848" y="6297781"/>
            <a:ext cx="9856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image: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www.macalester.edu/academics/psychology/whathap/ubnrp/tle09/TLE.html</a:t>
            </a:r>
            <a:r>
              <a:rPr lang="en-US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094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background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Sparse coding [1]</a:t>
            </a:r>
          </a:p>
          <a:p>
            <a:r>
              <a:rPr lang="en-US" sz="2400" dirty="0" smtClean="0"/>
              <a:t>Unsupervised </a:t>
            </a:r>
            <a:r>
              <a:rPr lang="en-US" sz="2400" dirty="0"/>
              <a:t>feature learning and deep </a:t>
            </a:r>
            <a:r>
              <a:rPr lang="en-US" sz="2400" dirty="0" smtClean="0"/>
              <a:t>learning [2]</a:t>
            </a:r>
          </a:p>
          <a:p>
            <a:r>
              <a:rPr lang="en-US" sz="2400" dirty="0" smtClean="0"/>
              <a:t>Stacked sparse RBMs [3]</a:t>
            </a:r>
          </a:p>
          <a:p>
            <a:r>
              <a:rPr lang="en-US" sz="2400" dirty="0" smtClean="0"/>
              <a:t>Convolutional DBNs [4]</a:t>
            </a:r>
          </a:p>
          <a:p>
            <a:r>
              <a:rPr lang="en-US" sz="2400" dirty="0" smtClean="0"/>
              <a:t>Local receptive fields [5]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5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248" y="3914159"/>
            <a:ext cx="4053000" cy="2541187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endParaRPr lang="en-US" sz="2600" dirty="0"/>
          </a:p>
          <a:p>
            <a:pPr lvl="1"/>
            <a:r>
              <a:rPr lang="en-US" sz="2600" dirty="0" smtClean="0"/>
              <a:t>13 026 </a:t>
            </a:r>
            <a:r>
              <a:rPr lang="en-US" sz="2600" b="1" dirty="0" smtClean="0"/>
              <a:t>non-aligned images </a:t>
            </a:r>
            <a:r>
              <a:rPr lang="en-US" sz="2600" dirty="0" smtClean="0"/>
              <a:t>from Labeled </a:t>
            </a:r>
            <a:r>
              <a:rPr lang="en-US" sz="2600" dirty="0"/>
              <a:t>Faces In </a:t>
            </a:r>
            <a:r>
              <a:rPr lang="en-US" sz="2600" dirty="0" smtClean="0"/>
              <a:t>the Wild </a:t>
            </a:r>
          </a:p>
          <a:p>
            <a:pPr lvl="1"/>
            <a:r>
              <a:rPr lang="en-US" sz="2600" dirty="0" smtClean="0"/>
              <a:t>23 974 </a:t>
            </a:r>
            <a:r>
              <a:rPr lang="en-US" sz="2600" b="1" dirty="0" smtClean="0"/>
              <a:t>distractors</a:t>
            </a:r>
            <a:r>
              <a:rPr lang="en-US" sz="2600" dirty="0" smtClean="0"/>
              <a:t> from </a:t>
            </a:r>
            <a:r>
              <a:rPr lang="en-US" sz="2600" dirty="0" err="1" smtClean="0"/>
              <a:t>ImageNet</a:t>
            </a:r>
            <a:r>
              <a:rPr lang="en-US" sz="2600" dirty="0"/>
              <a:t/>
            </a:r>
            <a:br>
              <a:rPr lang="en-US" sz="2600" dirty="0"/>
            </a:br>
            <a:endParaRPr lang="ru-RU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6</a:t>
            </a:fld>
            <a:endParaRPr lang="ru-R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274" y="3758815"/>
            <a:ext cx="3408718" cy="28374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70239" y="2073484"/>
            <a:ext cx="1394847" cy="81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3922639" y="2225884"/>
            <a:ext cx="1394847" cy="81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4075039" y="2378284"/>
            <a:ext cx="1394847" cy="81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4227439" y="2530684"/>
            <a:ext cx="1394847" cy="81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4424258" y="2653147"/>
            <a:ext cx="1394847" cy="81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Right Brace 6"/>
          <p:cNvSpPr/>
          <p:nvPr/>
        </p:nvSpPr>
        <p:spPr>
          <a:xfrm>
            <a:off x="6168325" y="2073484"/>
            <a:ext cx="278970" cy="15201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6371473" y="2365485"/>
            <a:ext cx="30561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10 </a:t>
            </a:r>
            <a:r>
              <a:rPr lang="en-US" sz="2600" dirty="0" smtClean="0"/>
              <a:t>million YouTube</a:t>
            </a:r>
          </a:p>
          <a:p>
            <a:pPr algn="ctr"/>
            <a:r>
              <a:rPr lang="en-US" sz="2600" dirty="0" smtClean="0"/>
              <a:t>videos </a:t>
            </a:r>
            <a:endParaRPr lang="ru-RU" sz="2600" dirty="0"/>
          </a:p>
        </p:txBody>
      </p:sp>
      <p:sp>
        <p:nvSpPr>
          <p:cNvPr id="9" name="Rectangle 8"/>
          <p:cNvSpPr/>
          <p:nvPr/>
        </p:nvSpPr>
        <p:spPr>
          <a:xfrm>
            <a:off x="4868987" y="3195337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5326176" y="2826957"/>
            <a:ext cx="704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69848" y="2198884"/>
            <a:ext cx="24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Train set:</a:t>
            </a:r>
          </a:p>
          <a:p>
            <a:r>
              <a:rPr lang="en-US" sz="3000" b="1" dirty="0" smtClean="0"/>
              <a:t>(10 million images)</a:t>
            </a:r>
            <a:endParaRPr lang="ru-RU" sz="3000" b="1" dirty="0"/>
          </a:p>
        </p:txBody>
      </p:sp>
      <p:sp>
        <p:nvSpPr>
          <p:cNvPr id="20" name="Rectangle 19"/>
          <p:cNvSpPr/>
          <p:nvPr/>
        </p:nvSpPr>
        <p:spPr>
          <a:xfrm>
            <a:off x="1069848" y="4349066"/>
            <a:ext cx="157126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Test </a:t>
            </a:r>
            <a:r>
              <a:rPr lang="en-US" sz="3000" b="1" dirty="0" smtClean="0"/>
              <a:t>set</a:t>
            </a:r>
          </a:p>
          <a:p>
            <a:r>
              <a:rPr lang="en-US" sz="3000" b="1" dirty="0" smtClean="0"/>
              <a:t>(37 000</a:t>
            </a:r>
          </a:p>
          <a:p>
            <a:r>
              <a:rPr lang="en-US" sz="3000" b="1" dirty="0" smtClean="0"/>
              <a:t>images)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440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9-Layer </a:t>
            </a:r>
            <a:r>
              <a:rPr lang="en-US" sz="2400" dirty="0" err="1" smtClean="0"/>
              <a:t>autoencoder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Local receptive fields</a:t>
            </a:r>
          </a:p>
          <a:p>
            <a:pPr lvl="1"/>
            <a:r>
              <a:rPr lang="en-US" sz="2400" dirty="0" smtClean="0"/>
              <a:t>Local L2 pooling</a:t>
            </a:r>
          </a:p>
          <a:p>
            <a:pPr lvl="1"/>
            <a:r>
              <a:rPr lang="en-US" sz="2400" dirty="0" smtClean="0"/>
              <a:t>Local contrast </a:t>
            </a:r>
            <a:r>
              <a:rPr lang="en-US" sz="2400" dirty="0" smtClean="0"/>
              <a:t>normalization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marL="274320" lvl="1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7</a:t>
            </a:fld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069543"/>
            <a:ext cx="5151410" cy="4660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57489" y="5903452"/>
            <a:ext cx="336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</a:t>
            </a:r>
            <a:r>
              <a:rPr lang="en-US" u="sng" dirty="0"/>
              <a:t>billion</a:t>
            </a:r>
            <a:r>
              <a:rPr lang="en-US" dirty="0"/>
              <a:t> trainable parameters!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351263" y="3733022"/>
                <a:ext cx="4553106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63" y="3733022"/>
                <a:ext cx="4553106" cy="988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291666" y="4850722"/>
                <a:ext cx="5258485" cy="878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66" y="4850722"/>
                <a:ext cx="5258485" cy="8780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7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8780" y="2722409"/>
                <a:ext cx="9545532" cy="97399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ru-RU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2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nary>
                              <m:naryPr>
                                <m:chr m:val="∑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l-GR" sz="22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nary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d>
                      </m:e>
                    </m:nary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 smtClean="0"/>
                  <a:t>)</a:t>
                </a:r>
                <a:endParaRPr lang="ru-R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8780" y="2722409"/>
                <a:ext cx="9545532" cy="97399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9842" y="3950595"/>
                <a:ext cx="9251065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i="1" dirty="0" smtClean="0"/>
                  <a:t>H</a:t>
                </a:r>
                <a:r>
                  <a:rPr lang="en-US" sz="2200" dirty="0" smtClean="0"/>
                  <a:t> – fixed,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 - vector of weights of the j-</a:t>
                </a:r>
                <a:r>
                  <a:rPr lang="en-US" sz="2200" dirty="0" err="1" smtClean="0"/>
                  <a:t>th</a:t>
                </a:r>
                <a:r>
                  <a:rPr lang="en-US" sz="2200" dirty="0" smtClean="0"/>
                  <a:t> pooling unit,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200" dirty="0"/>
                  <a:t> </a:t>
                </a:r>
                <a:r>
                  <a:rPr lang="en-US" sz="2200" dirty="0"/>
                  <a:t>– encoding </a:t>
                </a:r>
                <a:r>
                  <a:rPr lang="en-US" sz="2200" dirty="0" smtClean="0"/>
                  <a:t>weights,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200" dirty="0" smtClean="0"/>
                  <a:t> </a:t>
                </a:r>
                <a:r>
                  <a:rPr lang="en-US" sz="2200" dirty="0" smtClean="0"/>
                  <a:t>– decoding weights,</a:t>
                </a:r>
              </a:p>
              <a:p>
                <a:r>
                  <a:rPr lang="el-GR" sz="2200" i="1" dirty="0" smtClean="0"/>
                  <a:t>λ</a:t>
                </a:r>
                <a:r>
                  <a:rPr lang="ru-RU" sz="2200" i="1" dirty="0" smtClean="0"/>
                  <a:t> </a:t>
                </a:r>
                <a:r>
                  <a:rPr lang="en-US" sz="2200" dirty="0" smtClean="0"/>
                  <a:t>– </a:t>
                </a:r>
                <a:r>
                  <a:rPr lang="en-US" sz="2200" dirty="0" err="1" smtClean="0"/>
                  <a:t>sparsity</a:t>
                </a:r>
                <a:r>
                  <a:rPr lang="en-US" sz="2200" dirty="0" smtClean="0"/>
                  <a:t>-reconstruction tradeoff,</a:t>
                </a:r>
                <a:r>
                  <a:rPr lang="ru-RU" sz="2200" dirty="0" smtClean="0"/>
                  <a:t> </a:t>
                </a:r>
                <a:r>
                  <a:rPr lang="el-GR" sz="2200" i="1" dirty="0"/>
                  <a:t>λ</a:t>
                </a:r>
                <a:r>
                  <a:rPr lang="ru-RU" sz="2200" i="1" dirty="0"/>
                  <a:t> </a:t>
                </a:r>
                <a:r>
                  <a:rPr lang="en-US" sz="2200" dirty="0" smtClean="0"/>
                  <a:t>= </a:t>
                </a:r>
                <a:r>
                  <a:rPr lang="en-US" sz="2200" dirty="0"/>
                  <a:t>0.1 </a:t>
                </a:r>
                <a:endParaRPr lang="en-US" sz="2200" dirty="0" smtClean="0"/>
              </a:p>
              <a:p>
                <a:r>
                  <a:rPr lang="en-US" sz="2200" i="1" dirty="0" smtClean="0"/>
                  <a:t>m</a:t>
                </a:r>
                <a:r>
                  <a:rPr lang="en-US" sz="2200" dirty="0" smtClean="0"/>
                  <a:t> – the number of examples,</a:t>
                </a:r>
              </a:p>
              <a:p>
                <a:r>
                  <a:rPr lang="en-US" sz="2200" i="1" dirty="0" smtClean="0"/>
                  <a:t>k</a:t>
                </a:r>
                <a:r>
                  <a:rPr lang="en-US" sz="2200" dirty="0" smtClean="0"/>
                  <a:t> – the number of pooling units in a layer</a:t>
                </a:r>
                <a:endParaRPr lang="ru-RU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2" y="3950595"/>
                <a:ext cx="9251065" cy="2123658"/>
              </a:xfrm>
              <a:prstGeom prst="rect">
                <a:avLst/>
              </a:prstGeom>
              <a:blipFill rotWithShape="0">
                <a:blip r:embed="rId3"/>
                <a:stretch>
                  <a:fillRect l="-857" t="-2299" b="-48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54178" y="4491417"/>
                <a:ext cx="129689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</a:rPr>
                  <a:t> 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ru-RU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178" y="4491417"/>
                <a:ext cx="1296893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469" t="-11429" r="-469" b="-2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83349" y="1947574"/>
            <a:ext cx="9146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Topographic Independent Component Problem: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47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(1\2)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038910"/>
              </p:ext>
            </p:extLst>
          </p:nvPr>
        </p:nvGraphicFramePr>
        <p:xfrm>
          <a:off x="910300" y="2093976"/>
          <a:ext cx="6207518" cy="4151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8F07-3E81-4563-A97E-DE7E6E8F12E9}" type="slidenum">
              <a:rPr lang="ru-RU" smtClean="0"/>
              <a:t>9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2259" y="2685668"/>
            <a:ext cx="4935989" cy="39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704</TotalTime>
  <Words>632</Words>
  <Application>Microsoft Office PowerPoint</Application>
  <PresentationFormat>Widescreen</PresentationFormat>
  <Paragraphs>145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Cambria Math</vt:lpstr>
      <vt:lpstr>Georgia</vt:lpstr>
      <vt:lpstr>Trebuchet MS</vt:lpstr>
      <vt:lpstr>Wingdings</vt:lpstr>
      <vt:lpstr>Wood Type</vt:lpstr>
      <vt:lpstr>BUILDING HIGH-LEVEL FEATURES USING LARGE SCALE UNSUPERVISED LEARNING</vt:lpstr>
      <vt:lpstr>Agenda</vt:lpstr>
      <vt:lpstr>Task description</vt:lpstr>
      <vt:lpstr>Results anticipated</vt:lpstr>
      <vt:lpstr>Study background</vt:lpstr>
      <vt:lpstr>Datasets</vt:lpstr>
      <vt:lpstr>Model</vt:lpstr>
      <vt:lpstr>Learning</vt:lpstr>
      <vt:lpstr>Optimization (1\2)</vt:lpstr>
      <vt:lpstr>Optimization (2\2)</vt:lpstr>
      <vt:lpstr>Experiments on test set</vt:lpstr>
      <vt:lpstr>Results</vt:lpstr>
      <vt:lpstr>Backup</vt:lpstr>
      <vt:lpstr>References (1\2)</vt:lpstr>
      <vt:lpstr>References (2\2)</vt:lpstr>
      <vt:lpstr>Must read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 HIGH-LEVEL FEATURES USING LARGE SCALE UNSUPERVISED LEARNING</dc:title>
  <dc:creator>Shadrina, Alina</dc:creator>
  <cp:keywords>CTPClassification=CTP_NWR:VisualMarkings=</cp:keywords>
  <cp:lastModifiedBy>Shadrina, Alina</cp:lastModifiedBy>
  <cp:revision>116</cp:revision>
  <dcterms:created xsi:type="dcterms:W3CDTF">2016-11-07T15:14:27Z</dcterms:created>
  <dcterms:modified xsi:type="dcterms:W3CDTF">2016-11-15T16:58:17Z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78b63035-e96c-43c1-bbed-b3a5733b68ca</vt:lpwstr>
  </property>
  <property fmtid="{D5CDD505-2E9C-101B-9397-08002B2CF9AE}" pid="3" name="CTP_TimeStamp">
    <vt:lpwstr>2016-11-15 16:58:15Z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