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6A5-B5C4-4EDA-8D38-C010C5ABB1F5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72EE-B4E1-4DC9-9AB6-9545494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3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6A5-B5C4-4EDA-8D38-C010C5ABB1F5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72EE-B4E1-4DC9-9AB6-9545494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6A5-B5C4-4EDA-8D38-C010C5ABB1F5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72EE-B4E1-4DC9-9AB6-9545494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6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6A5-B5C4-4EDA-8D38-C010C5ABB1F5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72EE-B4E1-4DC9-9AB6-9545494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6A5-B5C4-4EDA-8D38-C010C5ABB1F5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72EE-B4E1-4DC9-9AB6-9545494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2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6A5-B5C4-4EDA-8D38-C010C5ABB1F5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72EE-B4E1-4DC9-9AB6-9545494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6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6A5-B5C4-4EDA-8D38-C010C5ABB1F5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72EE-B4E1-4DC9-9AB6-9545494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2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6A5-B5C4-4EDA-8D38-C010C5ABB1F5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72EE-B4E1-4DC9-9AB6-9545494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6A5-B5C4-4EDA-8D38-C010C5ABB1F5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72EE-B4E1-4DC9-9AB6-9545494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7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6A5-B5C4-4EDA-8D38-C010C5ABB1F5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72EE-B4E1-4DC9-9AB6-9545494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6A5-B5C4-4EDA-8D38-C010C5ABB1F5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72EE-B4E1-4DC9-9AB6-9545494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476A5-B5C4-4EDA-8D38-C010C5ABB1F5}" type="datetimeFigureOut">
              <a:rPr lang="en-US" smtClean="0"/>
              <a:t>16-Oct-18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72EE-B4E1-4DC9-9AB6-9545494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9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89" y="634238"/>
            <a:ext cx="1539689" cy="2520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30" y="3328560"/>
            <a:ext cx="4906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ookman Old Style" panose="02050604050505020204" pitchFamily="18" charset="0"/>
              </a:rPr>
              <a:t>Islamic University of Technology (IUT)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7957" y="3728670"/>
            <a:ext cx="2259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Boardbazar, Gazipur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1908" y="4467334"/>
            <a:ext cx="185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ookman Old Style" panose="02050604050505020204" pitchFamily="18" charset="0"/>
              </a:rPr>
              <a:t>EEE 4416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6620" y="5129054"/>
            <a:ext cx="230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man Old Style" panose="02050604050505020204" pitchFamily="18" charset="0"/>
              </a:rPr>
              <a:t>October 2018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427694" y="1755666"/>
            <a:ext cx="0" cy="33733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26188" y="1660235"/>
            <a:ext cx="2259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Project 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4944" y="1998789"/>
            <a:ext cx="4421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Bookman Old Style" panose="02050604050505020204" pitchFamily="18" charset="0"/>
              </a:rPr>
              <a:t>Advanced GPA Calculator</a:t>
            </a:r>
          </a:p>
          <a:p>
            <a:pPr algn="ctr"/>
            <a:r>
              <a:rPr lang="en-US" sz="2400" b="1" dirty="0" smtClean="0">
                <a:latin typeface="Bookman Old Style" panose="02050604050505020204" pitchFamily="18" charset="0"/>
              </a:rPr>
              <a:t>Using MATLAB GUI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6189" y="3728670"/>
            <a:ext cx="2259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Project By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4944" y="4067224"/>
            <a:ext cx="44218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Md. Ashaduzzaman Niloy</a:t>
            </a:r>
          </a:p>
          <a:p>
            <a:pPr algn="ctr"/>
            <a:r>
              <a:rPr lang="en-US" sz="2000" dirty="0" smtClean="0">
                <a:latin typeface="Bookman Old Style" panose="02050604050505020204" pitchFamily="18" charset="0"/>
              </a:rPr>
              <a:t>160021002</a:t>
            </a:r>
          </a:p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Md. Sayed Hasan Rifat</a:t>
            </a:r>
          </a:p>
          <a:p>
            <a:pPr algn="ctr"/>
            <a:r>
              <a:rPr lang="en-US" sz="2000" dirty="0" smtClean="0">
                <a:latin typeface="Bookman Old Style" panose="02050604050505020204" pitchFamily="18" charset="0"/>
              </a:rPr>
              <a:t>160021024</a:t>
            </a:r>
          </a:p>
        </p:txBody>
      </p:sp>
    </p:spTree>
    <p:extLst>
      <p:ext uri="{BB962C8B-B14F-4D97-AF65-F5344CB8AC3E}">
        <p14:creationId xmlns:p14="http://schemas.microsoft.com/office/powerpoint/2010/main" val="29573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1" y="628562"/>
            <a:ext cx="787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Batch Mode Calculation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7800" y="166897"/>
            <a:ext cx="287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Advanced GPA Calculator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Using MATLAB GUI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7625" y="2343150"/>
            <a:ext cx="1847850" cy="36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351" y="1604529"/>
            <a:ext cx="23574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This process is done by calculating all the uploaded excel datas with respect to the credit input the user has given.</a:t>
            </a:r>
          </a:p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Here you can see the generated result file containing the final GPA of every student in that semester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001" y="1604529"/>
            <a:ext cx="8748175" cy="49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1" y="628562"/>
            <a:ext cx="9249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Individual Mode Calculation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7800" y="166897"/>
            <a:ext cx="287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Advanced GPA Calculator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Using MATLAB GUI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7625" y="2343150"/>
            <a:ext cx="1847850" cy="36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351" y="2343150"/>
            <a:ext cx="24606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individual mode is much simpler and requires less calculation.</a:t>
            </a:r>
          </a:p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user has to manually input the datas in the assigned text boxes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001" y="1604529"/>
            <a:ext cx="8748175" cy="49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1" y="628562"/>
            <a:ext cx="9249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Individual Mode Calculation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7800" y="166897"/>
            <a:ext cx="287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Advanced GPA Calculator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Using MATLAB GUI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7625" y="2343150"/>
            <a:ext cx="1847850" cy="36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351" y="2115711"/>
            <a:ext cx="24606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Clicking the “</a:t>
            </a:r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Generate Individual Result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” pushbutton, the program will compute the subject wise marks input and the previously registered credit, will show per subject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gpa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and total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gpa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001" y="1604529"/>
            <a:ext cx="8748175" cy="49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930" y="628562"/>
            <a:ext cx="8287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Discussion &amp; Conclusion</a:t>
            </a:r>
            <a:endParaRPr lang="en-US" sz="4800" b="1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7800" y="166897"/>
            <a:ext cx="287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Advanced GPA Calculator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Using MATLAB GUI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9930" y="1834117"/>
            <a:ext cx="1052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The output of the operations will be of Two types,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4693" y="2567700"/>
            <a:ext cx="8824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1. Excel file: Contains ALL Student GPA’s</a:t>
            </a:r>
            <a:endParaRPr lang="en-US" sz="4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4694" y="4163057"/>
            <a:ext cx="8824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2</a:t>
            </a:r>
            <a:r>
              <a:rPr lang="en-US" sz="4000" b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. GUI Result Panel: Contains Individual (</a:t>
            </a:r>
            <a:r>
              <a:rPr lang="en-US" sz="4000" b="1" dirty="0" err="1" smtClean="0">
                <a:solidFill>
                  <a:srgbClr val="00B050"/>
                </a:solidFill>
                <a:latin typeface="Bookman Old Style" panose="02050604050505020204" pitchFamily="18" charset="0"/>
              </a:rPr>
              <a:t>Subjectwise</a:t>
            </a:r>
            <a:r>
              <a:rPr lang="en-US" sz="4000" b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 &amp; Total) GPA’s</a:t>
            </a:r>
            <a:endParaRPr lang="en-US" sz="4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930" y="628562"/>
            <a:ext cx="8287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Discussion &amp; Conclusion</a:t>
            </a:r>
            <a:endParaRPr lang="en-US" sz="4800" b="1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7800" y="166897"/>
            <a:ext cx="287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Advanced GPA Calculator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Using MATLAB GUI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9930" y="2188959"/>
            <a:ext cx="1052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The advantage of this program is, it can do huge amount of calculation that requires a very bunch of time in a single </a:t>
            </a:r>
            <a:r>
              <a:rPr lang="en-US" sz="2400" dirty="0" err="1" smtClean="0">
                <a:latin typeface="Bookman Old Style" panose="02050604050505020204" pitchFamily="18" charset="0"/>
              </a:rPr>
              <a:t>gui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along with the normal individual operations.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930" y="3856270"/>
            <a:ext cx="10529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The disadvantage of this particular </a:t>
            </a:r>
            <a:r>
              <a:rPr lang="en-US" sz="2400" dirty="0" err="1" smtClean="0">
                <a:latin typeface="Bookman Old Style" panose="02050604050505020204" pitchFamily="18" charset="0"/>
              </a:rPr>
              <a:t>gui</a:t>
            </a:r>
            <a:r>
              <a:rPr lang="en-US" sz="2400" dirty="0" smtClean="0">
                <a:latin typeface="Bookman Old Style" panose="02050604050505020204" pitchFamily="18" charset="0"/>
              </a:rPr>
              <a:t> function built by this project group is, due to very much complexity of the calculations, any number of inputs less than 12 leads to a stoppage of the run. So the user must register the pre-defined number of courses in </a:t>
            </a:r>
            <a:r>
              <a:rPr lang="en-US" sz="2400" smtClean="0">
                <a:latin typeface="Bookman Old Style" panose="02050604050505020204" pitchFamily="18" charset="0"/>
              </a:rPr>
              <a:t>gui.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4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8042" y="3242120"/>
            <a:ext cx="1102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Thank You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930" y="628562"/>
            <a:ext cx="3751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ABSTRACT</a:t>
            </a:r>
            <a:endParaRPr lang="en-US" sz="48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7800" y="166897"/>
            <a:ext cx="287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Advanced GPA Calculator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Using MATLAB GUI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9930" y="2164977"/>
            <a:ext cx="10529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The main concept of the project was to develop a graphical user interface to calculate the </a:t>
            </a:r>
            <a:r>
              <a:rPr lang="en-US" sz="24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Grade Point Average</a:t>
            </a:r>
            <a:r>
              <a:rPr lang="en-US" sz="2400" dirty="0" smtClean="0">
                <a:latin typeface="Bookman Old Style" panose="02050604050505020204" pitchFamily="18" charset="0"/>
              </a:rPr>
              <a:t>. But unlike the projects done on this concept before, we thought of developing a GUI that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user friendly</a:t>
            </a:r>
            <a:r>
              <a:rPr lang="en-US" sz="2400" dirty="0" smtClean="0">
                <a:latin typeface="Bookman Old Style" panose="02050604050505020204" pitchFamily="18" charset="0"/>
              </a:rPr>
              <a:t> for both </a:t>
            </a:r>
            <a:r>
              <a:rPr lang="en-US" sz="240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Teachers and Students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</a:p>
          <a:p>
            <a:pPr algn="just"/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Also we were concerned about the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flexibility</a:t>
            </a:r>
            <a:r>
              <a:rPr lang="en-US" sz="2400" dirty="0" smtClean="0">
                <a:latin typeface="Bookman Old Style" panose="02050604050505020204" pitchFamily="18" charset="0"/>
              </a:rPr>
              <a:t> of the GUI, so that it can be used to calculate the GPA of different semester and of different faculties.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1" y="628562"/>
            <a:ext cx="6589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Concept Breakdown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7800" y="166897"/>
            <a:ext cx="287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Advanced GPA Calculator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Using MATLAB GUI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351" y="2164977"/>
            <a:ext cx="10529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Well, in GUI designing, we’ve thought of creating three user panels. They are,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351" y="3251468"/>
            <a:ext cx="5553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Course Registration</a:t>
            </a:r>
            <a:endParaRPr lang="en-US" sz="4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0264" y="4214848"/>
            <a:ext cx="6508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Batch Mode Calculation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7370" y="5178228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Individual Mode Calculation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1" y="628562"/>
            <a:ext cx="6589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Course Registration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7800" y="166897"/>
            <a:ext cx="287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Advanced GPA Calculator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Using MATLAB GUI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71" y="1608794"/>
            <a:ext cx="8740588" cy="49141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57625" y="2343150"/>
            <a:ext cx="1847850" cy="36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351" y="2343150"/>
            <a:ext cx="21553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We have to fill the text boxes assigned for Course Code and Credits and then we have to click “</a:t>
            </a:r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Assign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” pushbutton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1" y="628562"/>
            <a:ext cx="6589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Course Registration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7800" y="166897"/>
            <a:ext cx="287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Advanced GPA Calculator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Using MATLAB GUI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7625" y="2343150"/>
            <a:ext cx="1847850" cy="36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351" y="2343150"/>
            <a:ext cx="22346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In this way the </a:t>
            </a:r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course code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will be available as </a:t>
            </a:r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String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and the </a:t>
            </a:r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credit point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will be available as </a:t>
            </a:r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Double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to the whole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gui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function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45" y="1608794"/>
            <a:ext cx="8740588" cy="49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1" y="628562"/>
            <a:ext cx="787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Batch Mode Calculation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7800" y="166897"/>
            <a:ext cx="287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Advanced GPA Calculator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Using MATLAB GUI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7625" y="2343150"/>
            <a:ext cx="1847850" cy="36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351" y="1711393"/>
            <a:ext cx="22346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In Batch Mode,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user have to upload the </a:t>
            </a:r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excel file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produced for each </a:t>
            </a:r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individual subject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by pushing Upload Excel button.</a:t>
            </a:r>
          </a:p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Excel file will contain the marks a student has obtained throughout the semester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45" y="1608794"/>
            <a:ext cx="8740588" cy="49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9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1" y="628562"/>
            <a:ext cx="787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Batch Mode Calculation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7800" y="166897"/>
            <a:ext cx="287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Advanced GPA Calculator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Using MATLAB GUI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7625" y="2343150"/>
            <a:ext cx="1847850" cy="36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351" y="2343150"/>
            <a:ext cx="22346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Uploading this excel file will make the excel datas available to both MATLAB Workspace and GUI for further calculation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45" y="1608794"/>
            <a:ext cx="8740588" cy="49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1" y="628562"/>
            <a:ext cx="787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Batch Mode Calculation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7800" y="166897"/>
            <a:ext cx="287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Advanced GPA Calculator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Using MATLAB GUI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7625" y="2343150"/>
            <a:ext cx="1847850" cy="36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351" y="2343150"/>
            <a:ext cx="22346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Uploading this excel file will make the excel datas available to both MATLAB Workspace and GUI for further calculation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45" y="1608794"/>
            <a:ext cx="8740588" cy="49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351" y="628562"/>
            <a:ext cx="787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Batch Mode Calculation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7800" y="166897"/>
            <a:ext cx="287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Advanced GPA Calculator</a:t>
            </a:r>
          </a:p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Using MATLAB GUI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7625" y="2343150"/>
            <a:ext cx="1847850" cy="3638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351" y="2343150"/>
            <a:ext cx="2357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Then the user have to click “</a:t>
            </a:r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Generate Result File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” pushbutton to generate an excel file containing all the GPA’s of all the students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45" y="1608794"/>
            <a:ext cx="8740588" cy="49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611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2018-10-16T16:59:53Z</dcterms:created>
  <dcterms:modified xsi:type="dcterms:W3CDTF">2018-10-16T19:31:38Z</dcterms:modified>
</cp:coreProperties>
</file>