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1" r:id="rId6"/>
    <p:sldId id="263" r:id="rId7"/>
    <p:sldId id="270" r:id="rId8"/>
    <p:sldId id="275" r:id="rId9"/>
    <p:sldId id="276" r:id="rId10"/>
    <p:sldId id="277" r:id="rId11"/>
    <p:sldId id="264" r:id="rId12"/>
    <p:sldId id="278" r:id="rId13"/>
    <p:sldId id="271" r:id="rId14"/>
    <p:sldId id="272" r:id="rId15"/>
    <p:sldId id="273" r:id="rId16"/>
    <p:sldId id="274" r:id="rId17"/>
    <p:sldId id="266" r:id="rId18"/>
    <p:sldId id="268"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6" d="100"/>
          <a:sy n="86" d="100"/>
        </p:scale>
        <p:origin x="3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AB0257-6AC5-4A20-8B8E-266A943C48F6}" type="datetimeFigureOut">
              <a:rPr lang="en-IN" smtClean="0"/>
              <a:t>21-05-2023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43B40-D870-4750-B8F4-9A786DADE71A}"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6AF6F2A-A5E3-4E21-85AD-24795E89C26A}" type="datetime1">
              <a:rPr lang="en-IN" smtClean="0"/>
              <a:t>21-05-2023</a:t>
            </a:fld>
            <a:endParaRPr lang="en-IN"/>
          </a:p>
        </p:txBody>
      </p:sp>
      <p:sp>
        <p:nvSpPr>
          <p:cNvPr id="5" name="Footer Placeholder 4"/>
          <p:cNvSpPr>
            <a:spLocks noGrp="1"/>
          </p:cNvSpPr>
          <p:nvPr>
            <p:ph type="ftr" sz="quarter" idx="11"/>
          </p:nvPr>
        </p:nvSpPr>
        <p:spPr/>
        <p:txBody>
          <a:bodyPr/>
          <a:lstStyle/>
          <a:p>
            <a:r>
              <a:rPr lang="en-IN"/>
              <a:t>Department: B.SC-IT-CTIS</a:t>
            </a:r>
          </a:p>
        </p:txBody>
      </p:sp>
      <p:sp>
        <p:nvSpPr>
          <p:cNvPr id="6" name="Slide Number Placeholder 5"/>
          <p:cNvSpPr>
            <a:spLocks noGrp="1"/>
          </p:cNvSpPr>
          <p:nvPr>
            <p:ph type="sldNum" sz="quarter" idx="12"/>
          </p:nvPr>
        </p:nvSpPr>
        <p:spPr/>
        <p:txBody>
          <a:bodyPr/>
          <a:lstStyle/>
          <a:p>
            <a:fld id="{EC038F10-A61B-4F74-887A-CE8F9A59313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C6D776B-DB8D-4782-9FAD-DE4449528AC8}" type="datetime1">
              <a:rPr lang="en-IN" smtClean="0"/>
              <a:t>21-05-2023</a:t>
            </a:fld>
            <a:endParaRPr lang="en-IN"/>
          </a:p>
        </p:txBody>
      </p:sp>
      <p:sp>
        <p:nvSpPr>
          <p:cNvPr id="5" name="Footer Placeholder 4"/>
          <p:cNvSpPr>
            <a:spLocks noGrp="1"/>
          </p:cNvSpPr>
          <p:nvPr>
            <p:ph type="ftr" sz="quarter" idx="11"/>
          </p:nvPr>
        </p:nvSpPr>
        <p:spPr/>
        <p:txBody>
          <a:bodyPr/>
          <a:lstStyle/>
          <a:p>
            <a:r>
              <a:rPr lang="en-IN"/>
              <a:t>Department: B.SC-IT-CTIS</a:t>
            </a:r>
          </a:p>
        </p:txBody>
      </p:sp>
      <p:sp>
        <p:nvSpPr>
          <p:cNvPr id="6" name="Slide Number Placeholder 5"/>
          <p:cNvSpPr>
            <a:spLocks noGrp="1"/>
          </p:cNvSpPr>
          <p:nvPr>
            <p:ph type="sldNum" sz="quarter" idx="12"/>
          </p:nvPr>
        </p:nvSpPr>
        <p:spPr/>
        <p:txBody>
          <a:bodyPr/>
          <a:lstStyle/>
          <a:p>
            <a:fld id="{EC038F10-A61B-4F74-887A-CE8F9A59313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87209FA-547E-4EA1-86EC-C788C50E4200}" type="datetime1">
              <a:rPr lang="en-IN" smtClean="0"/>
              <a:t>21-05-2023</a:t>
            </a:fld>
            <a:endParaRPr lang="en-IN"/>
          </a:p>
        </p:txBody>
      </p:sp>
      <p:sp>
        <p:nvSpPr>
          <p:cNvPr id="5" name="Footer Placeholder 4"/>
          <p:cNvSpPr>
            <a:spLocks noGrp="1"/>
          </p:cNvSpPr>
          <p:nvPr>
            <p:ph type="ftr" sz="quarter" idx="11"/>
          </p:nvPr>
        </p:nvSpPr>
        <p:spPr/>
        <p:txBody>
          <a:bodyPr/>
          <a:lstStyle/>
          <a:p>
            <a:r>
              <a:rPr lang="en-IN"/>
              <a:t>Department: B.SC-IT-CTIS</a:t>
            </a:r>
          </a:p>
        </p:txBody>
      </p:sp>
      <p:sp>
        <p:nvSpPr>
          <p:cNvPr id="6" name="Slide Number Placeholder 5"/>
          <p:cNvSpPr>
            <a:spLocks noGrp="1"/>
          </p:cNvSpPr>
          <p:nvPr>
            <p:ph type="sldNum" sz="quarter" idx="12"/>
          </p:nvPr>
        </p:nvSpPr>
        <p:spPr/>
        <p:txBody>
          <a:bodyPr/>
          <a:lstStyle/>
          <a:p>
            <a:fld id="{EC038F10-A61B-4F74-887A-CE8F9A59313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7A01638-1C72-4E1D-91C7-7FE466BD58D2}" type="datetime1">
              <a:rPr lang="en-IN" smtClean="0"/>
              <a:t>21-05-2023</a:t>
            </a:fld>
            <a:endParaRPr lang="en-IN"/>
          </a:p>
        </p:txBody>
      </p:sp>
      <p:sp>
        <p:nvSpPr>
          <p:cNvPr id="5" name="Footer Placeholder 4"/>
          <p:cNvSpPr>
            <a:spLocks noGrp="1"/>
          </p:cNvSpPr>
          <p:nvPr>
            <p:ph type="ftr" sz="quarter" idx="11"/>
          </p:nvPr>
        </p:nvSpPr>
        <p:spPr/>
        <p:txBody>
          <a:bodyPr/>
          <a:lstStyle/>
          <a:p>
            <a:r>
              <a:rPr lang="en-IN"/>
              <a:t>Department: B.SC-IT-CTIS</a:t>
            </a:r>
          </a:p>
        </p:txBody>
      </p:sp>
      <p:sp>
        <p:nvSpPr>
          <p:cNvPr id="6" name="Slide Number Placeholder 5"/>
          <p:cNvSpPr>
            <a:spLocks noGrp="1"/>
          </p:cNvSpPr>
          <p:nvPr>
            <p:ph type="sldNum" sz="quarter" idx="12"/>
          </p:nvPr>
        </p:nvSpPr>
        <p:spPr/>
        <p:txBody>
          <a:bodyPr/>
          <a:lstStyle/>
          <a:p>
            <a:fld id="{EC038F10-A61B-4F74-887A-CE8F9A59313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A6DD1E-B728-4BCF-A310-B526BF9450A6}" type="datetime1">
              <a:rPr lang="en-IN" smtClean="0"/>
              <a:t>21-05-2023</a:t>
            </a:fld>
            <a:endParaRPr lang="en-IN"/>
          </a:p>
        </p:txBody>
      </p:sp>
      <p:sp>
        <p:nvSpPr>
          <p:cNvPr id="5" name="Footer Placeholder 4"/>
          <p:cNvSpPr>
            <a:spLocks noGrp="1"/>
          </p:cNvSpPr>
          <p:nvPr>
            <p:ph type="ftr" sz="quarter" idx="11"/>
          </p:nvPr>
        </p:nvSpPr>
        <p:spPr/>
        <p:txBody>
          <a:bodyPr/>
          <a:lstStyle/>
          <a:p>
            <a:r>
              <a:rPr lang="en-IN"/>
              <a:t>Department: B.SC-IT-CTIS</a:t>
            </a:r>
          </a:p>
        </p:txBody>
      </p:sp>
      <p:sp>
        <p:nvSpPr>
          <p:cNvPr id="6" name="Slide Number Placeholder 5"/>
          <p:cNvSpPr>
            <a:spLocks noGrp="1"/>
          </p:cNvSpPr>
          <p:nvPr>
            <p:ph type="sldNum" sz="quarter" idx="12"/>
          </p:nvPr>
        </p:nvSpPr>
        <p:spPr/>
        <p:txBody>
          <a:bodyPr/>
          <a:lstStyle/>
          <a:p>
            <a:fld id="{EC038F10-A61B-4F74-887A-CE8F9A59313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F5B42F7-FB55-4577-A832-5915DC428501}" type="datetime1">
              <a:rPr lang="en-IN" smtClean="0"/>
              <a:t>21-05-2023</a:t>
            </a:fld>
            <a:endParaRPr lang="en-IN"/>
          </a:p>
        </p:txBody>
      </p:sp>
      <p:sp>
        <p:nvSpPr>
          <p:cNvPr id="6" name="Footer Placeholder 5"/>
          <p:cNvSpPr>
            <a:spLocks noGrp="1"/>
          </p:cNvSpPr>
          <p:nvPr>
            <p:ph type="ftr" sz="quarter" idx="11"/>
          </p:nvPr>
        </p:nvSpPr>
        <p:spPr/>
        <p:txBody>
          <a:bodyPr/>
          <a:lstStyle/>
          <a:p>
            <a:r>
              <a:rPr lang="en-IN"/>
              <a:t>Department: B.SC-IT-CTIS</a:t>
            </a:r>
          </a:p>
        </p:txBody>
      </p:sp>
      <p:sp>
        <p:nvSpPr>
          <p:cNvPr id="7" name="Slide Number Placeholder 6"/>
          <p:cNvSpPr>
            <a:spLocks noGrp="1"/>
          </p:cNvSpPr>
          <p:nvPr>
            <p:ph type="sldNum" sz="quarter" idx="12"/>
          </p:nvPr>
        </p:nvSpPr>
        <p:spPr/>
        <p:txBody>
          <a:bodyPr/>
          <a:lstStyle/>
          <a:p>
            <a:fld id="{EC038F10-A61B-4F74-887A-CE8F9A59313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22CB3ED-0C7B-4310-A2B2-E3EF2073F126}" type="datetime1">
              <a:rPr lang="en-IN" smtClean="0"/>
              <a:t>21-05-2023</a:t>
            </a:fld>
            <a:endParaRPr lang="en-IN"/>
          </a:p>
        </p:txBody>
      </p:sp>
      <p:sp>
        <p:nvSpPr>
          <p:cNvPr id="8" name="Footer Placeholder 7"/>
          <p:cNvSpPr>
            <a:spLocks noGrp="1"/>
          </p:cNvSpPr>
          <p:nvPr>
            <p:ph type="ftr" sz="quarter" idx="11"/>
          </p:nvPr>
        </p:nvSpPr>
        <p:spPr/>
        <p:txBody>
          <a:bodyPr/>
          <a:lstStyle/>
          <a:p>
            <a:r>
              <a:rPr lang="en-IN"/>
              <a:t>Department: B.SC-IT-CTIS</a:t>
            </a:r>
          </a:p>
        </p:txBody>
      </p:sp>
      <p:sp>
        <p:nvSpPr>
          <p:cNvPr id="9" name="Slide Number Placeholder 8"/>
          <p:cNvSpPr>
            <a:spLocks noGrp="1"/>
          </p:cNvSpPr>
          <p:nvPr>
            <p:ph type="sldNum" sz="quarter" idx="12"/>
          </p:nvPr>
        </p:nvSpPr>
        <p:spPr/>
        <p:txBody>
          <a:bodyPr/>
          <a:lstStyle/>
          <a:p>
            <a:fld id="{EC038F10-A61B-4F74-887A-CE8F9A59313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2A0CC07-0ADA-4689-AD72-CE46978193BA}" type="datetime1">
              <a:rPr lang="en-IN" smtClean="0"/>
              <a:t>21-05-2023</a:t>
            </a:fld>
            <a:endParaRPr lang="en-IN"/>
          </a:p>
        </p:txBody>
      </p:sp>
      <p:sp>
        <p:nvSpPr>
          <p:cNvPr id="4" name="Footer Placeholder 3"/>
          <p:cNvSpPr>
            <a:spLocks noGrp="1"/>
          </p:cNvSpPr>
          <p:nvPr>
            <p:ph type="ftr" sz="quarter" idx="11"/>
          </p:nvPr>
        </p:nvSpPr>
        <p:spPr/>
        <p:txBody>
          <a:bodyPr/>
          <a:lstStyle/>
          <a:p>
            <a:r>
              <a:rPr lang="en-IN"/>
              <a:t>Department: B.SC-IT-CTIS</a:t>
            </a:r>
          </a:p>
        </p:txBody>
      </p:sp>
      <p:sp>
        <p:nvSpPr>
          <p:cNvPr id="5" name="Slide Number Placeholder 4"/>
          <p:cNvSpPr>
            <a:spLocks noGrp="1"/>
          </p:cNvSpPr>
          <p:nvPr>
            <p:ph type="sldNum" sz="quarter" idx="12"/>
          </p:nvPr>
        </p:nvSpPr>
        <p:spPr/>
        <p:txBody>
          <a:bodyPr/>
          <a:lstStyle/>
          <a:p>
            <a:fld id="{EC038F10-A61B-4F74-887A-CE8F9A59313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49EE89-3E06-485B-93AB-74269615E714}" type="datetime1">
              <a:rPr lang="en-IN" smtClean="0"/>
              <a:t>21-05-2023</a:t>
            </a:fld>
            <a:endParaRPr lang="en-IN"/>
          </a:p>
        </p:txBody>
      </p:sp>
      <p:sp>
        <p:nvSpPr>
          <p:cNvPr id="3" name="Footer Placeholder 2"/>
          <p:cNvSpPr>
            <a:spLocks noGrp="1"/>
          </p:cNvSpPr>
          <p:nvPr>
            <p:ph type="ftr" sz="quarter" idx="11"/>
          </p:nvPr>
        </p:nvSpPr>
        <p:spPr/>
        <p:txBody>
          <a:bodyPr/>
          <a:lstStyle/>
          <a:p>
            <a:r>
              <a:rPr lang="en-IN"/>
              <a:t>Department: B.SC-IT-CTIS</a:t>
            </a:r>
          </a:p>
        </p:txBody>
      </p:sp>
      <p:sp>
        <p:nvSpPr>
          <p:cNvPr id="4" name="Slide Number Placeholder 3"/>
          <p:cNvSpPr>
            <a:spLocks noGrp="1"/>
          </p:cNvSpPr>
          <p:nvPr>
            <p:ph type="sldNum" sz="quarter" idx="12"/>
          </p:nvPr>
        </p:nvSpPr>
        <p:spPr/>
        <p:txBody>
          <a:bodyPr/>
          <a:lstStyle/>
          <a:p>
            <a:fld id="{EC038F10-A61B-4F74-887A-CE8F9A59313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2AA6EB-F402-4C4D-9A7B-2D9B3CEF9019}" type="datetime1">
              <a:rPr lang="en-IN" smtClean="0"/>
              <a:t>21-05-2023</a:t>
            </a:fld>
            <a:endParaRPr lang="en-IN"/>
          </a:p>
        </p:txBody>
      </p:sp>
      <p:sp>
        <p:nvSpPr>
          <p:cNvPr id="6" name="Footer Placeholder 5"/>
          <p:cNvSpPr>
            <a:spLocks noGrp="1"/>
          </p:cNvSpPr>
          <p:nvPr>
            <p:ph type="ftr" sz="quarter" idx="11"/>
          </p:nvPr>
        </p:nvSpPr>
        <p:spPr/>
        <p:txBody>
          <a:bodyPr/>
          <a:lstStyle/>
          <a:p>
            <a:r>
              <a:rPr lang="en-IN"/>
              <a:t>Department: B.SC-IT-CTIS</a:t>
            </a:r>
          </a:p>
        </p:txBody>
      </p:sp>
      <p:sp>
        <p:nvSpPr>
          <p:cNvPr id="7" name="Slide Number Placeholder 6"/>
          <p:cNvSpPr>
            <a:spLocks noGrp="1"/>
          </p:cNvSpPr>
          <p:nvPr>
            <p:ph type="sldNum" sz="quarter" idx="12"/>
          </p:nvPr>
        </p:nvSpPr>
        <p:spPr/>
        <p:txBody>
          <a:bodyPr/>
          <a:lstStyle/>
          <a:p>
            <a:fld id="{EC038F10-A61B-4F74-887A-CE8F9A59313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751C66-F5AB-41F7-A1C9-44114205A99D}" type="datetime1">
              <a:rPr lang="en-IN" smtClean="0"/>
              <a:t>21-05-2023</a:t>
            </a:fld>
            <a:endParaRPr lang="en-IN"/>
          </a:p>
        </p:txBody>
      </p:sp>
      <p:sp>
        <p:nvSpPr>
          <p:cNvPr id="6" name="Footer Placeholder 5"/>
          <p:cNvSpPr>
            <a:spLocks noGrp="1"/>
          </p:cNvSpPr>
          <p:nvPr>
            <p:ph type="ftr" sz="quarter" idx="11"/>
          </p:nvPr>
        </p:nvSpPr>
        <p:spPr/>
        <p:txBody>
          <a:bodyPr/>
          <a:lstStyle/>
          <a:p>
            <a:r>
              <a:rPr lang="en-IN"/>
              <a:t>Department: B.SC-IT-CTIS</a:t>
            </a:r>
          </a:p>
        </p:txBody>
      </p:sp>
      <p:sp>
        <p:nvSpPr>
          <p:cNvPr id="7" name="Slide Number Placeholder 6"/>
          <p:cNvSpPr>
            <a:spLocks noGrp="1"/>
          </p:cNvSpPr>
          <p:nvPr>
            <p:ph type="sldNum" sz="quarter" idx="12"/>
          </p:nvPr>
        </p:nvSpPr>
        <p:spPr/>
        <p:txBody>
          <a:bodyPr/>
          <a:lstStyle/>
          <a:p>
            <a:fld id="{EC038F10-A61B-4F74-887A-CE8F9A59313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4466BA-2577-464D-8345-E5B2120F4F8C}" type="datetime1">
              <a:rPr lang="en-IN" smtClean="0"/>
              <a:t>21-05-2023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Department: B.SC-IT-CTIS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38F10-A61B-4F74-887A-CE8F9A59313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hyperlink" Target="https://d3js.org/" TargetMode="External"/><Relationship Id="rId3" Type="http://schemas.openxmlformats.org/officeDocument/2006/relationships/image" Target="../media/image2.png"/><Relationship Id="rId7" Type="http://schemas.openxmlformats.org/officeDocument/2006/relationships/hyperlink" Target="https://dev.fitbit.com/docs/"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www.twilio.com/docs/usage/api" TargetMode="External"/><Relationship Id="rId5" Type="http://schemas.openxmlformats.org/officeDocument/2006/relationships/hyperlink" Target="https://nodejs.org/en/docs/" TargetMode="External"/><Relationship Id="rId4" Type="http://schemas.openxmlformats.org/officeDocument/2006/relationships/hyperlink" Target="https://reactnative.dev/docs/getting-started" TargetMode="External"/><Relationship Id="rId9" Type="http://schemas.openxmlformats.org/officeDocument/2006/relationships/hyperlink" Target="https://www.chartjs.org/"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88447"/>
            <a:ext cx="660915" cy="67512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92298"/>
            <a:ext cx="1545651" cy="771277"/>
          </a:xfrm>
          <a:prstGeom prst="rect">
            <a:avLst/>
          </a:prstGeom>
        </p:spPr>
      </p:pic>
      <p:sp>
        <p:nvSpPr>
          <p:cNvPr id="8" name="TextBox 7"/>
          <p:cNvSpPr txBox="1"/>
          <p:nvPr/>
        </p:nvSpPr>
        <p:spPr>
          <a:xfrm>
            <a:off x="2228850" y="1140460"/>
            <a:ext cx="7733665" cy="368300"/>
          </a:xfrm>
          <a:prstGeom prst="rect">
            <a:avLst/>
          </a:prstGeom>
          <a:noFill/>
        </p:spPr>
        <p:txBody>
          <a:bodyPr wrap="square" rtlCol="0">
            <a:spAutoFit/>
          </a:bodyPr>
          <a:lstStyle/>
          <a:p>
            <a:pPr algn="ctr"/>
            <a:r>
              <a:rPr lang="en-IN" b="0" i="0" cap="all" dirty="0">
                <a:solidFill>
                  <a:srgbClr val="504C44"/>
                </a:solidFill>
                <a:effectLst/>
                <a:latin typeface="Bookman Old Style" panose="02050604050505020204" pitchFamily="18" charset="0"/>
                <a:cs typeface="Bookman Old Style" panose="02050604050505020204" pitchFamily="18" charset="0"/>
              </a:rPr>
              <a:t>F I N A L   Y E A R   P R O J E C T   P R E S E N T A I O N</a:t>
            </a:r>
          </a:p>
        </p:txBody>
      </p:sp>
      <p:sp>
        <p:nvSpPr>
          <p:cNvPr id="9" name="Slide Number Placeholder 8"/>
          <p:cNvSpPr>
            <a:spLocks noGrp="1"/>
          </p:cNvSpPr>
          <p:nvPr>
            <p:ph type="sldNum" sz="quarter" idx="12"/>
          </p:nvPr>
        </p:nvSpPr>
        <p:spPr/>
        <p:txBody>
          <a:bodyPr/>
          <a:lstStyle/>
          <a:p>
            <a:fld id="{EC038F10-A61B-4F74-887A-CE8F9A59313C}" type="slidenum">
              <a:rPr lang="en-IN" smtClean="0"/>
              <a:t>1</a:t>
            </a:fld>
            <a:endParaRPr lang="en-IN"/>
          </a:p>
        </p:txBody>
      </p:sp>
      <p:sp>
        <p:nvSpPr>
          <p:cNvPr id="12" name="TextBox 11"/>
          <p:cNvSpPr txBox="1"/>
          <p:nvPr/>
        </p:nvSpPr>
        <p:spPr>
          <a:xfrm>
            <a:off x="2987040" y="1688703"/>
            <a:ext cx="6602233" cy="1446550"/>
          </a:xfrm>
          <a:prstGeom prst="rect">
            <a:avLst/>
          </a:prstGeom>
          <a:noFill/>
        </p:spPr>
        <p:txBody>
          <a:bodyPr wrap="square" rtlCol="0">
            <a:spAutoFit/>
          </a:bodyPr>
          <a:lstStyle/>
          <a:p>
            <a:pPr algn="ctr"/>
            <a:r>
              <a:rPr lang="en-US" sz="4400" b="0" i="0" u="none" strike="noStrike" dirty="0">
                <a:solidFill>
                  <a:srgbClr val="504C44"/>
                </a:solidFill>
                <a:effectLst/>
                <a:latin typeface="Bookman Old Style" panose="02050604050505020204" pitchFamily="18" charset="0"/>
              </a:rPr>
              <a:t>IoT based smart health monitoring system</a:t>
            </a:r>
            <a:endParaRPr lang="en-IN" sz="4400" dirty="0">
              <a:latin typeface="Bookman Old Style" panose="02050604050505020204" pitchFamily="18" charset="0"/>
            </a:endParaRPr>
          </a:p>
        </p:txBody>
      </p:sp>
      <p:sp>
        <p:nvSpPr>
          <p:cNvPr id="13" name="TextBox 12"/>
          <p:cNvSpPr txBox="1"/>
          <p:nvPr/>
        </p:nvSpPr>
        <p:spPr>
          <a:xfrm>
            <a:off x="7503109" y="5030192"/>
            <a:ext cx="4147724" cy="892552"/>
          </a:xfrm>
          <a:prstGeom prst="rect">
            <a:avLst/>
          </a:prstGeom>
          <a:noFill/>
        </p:spPr>
        <p:txBody>
          <a:bodyPr wrap="square" rtlCol="0">
            <a:spAutoFit/>
          </a:bodyPr>
          <a:lstStyle/>
          <a:p>
            <a:r>
              <a:rPr lang="en-US" b="1" dirty="0">
                <a:solidFill>
                  <a:schemeClr val="tx1">
                    <a:lumMod val="75000"/>
                    <a:lumOff val="25000"/>
                  </a:schemeClr>
                </a:solidFill>
              </a:rPr>
              <a:t>Presented by:</a:t>
            </a:r>
          </a:p>
          <a:p>
            <a:pPr marL="285750" indent="-285750">
              <a:buFont typeface="Arial" panose="020B0604020202020204" pitchFamily="34" charset="0"/>
              <a:buChar char="•"/>
            </a:pPr>
            <a:r>
              <a:rPr lang="en-US" sz="1600" dirty="0">
                <a:solidFill>
                  <a:schemeClr val="tx1">
                    <a:lumMod val="65000"/>
                    <a:lumOff val="35000"/>
                  </a:schemeClr>
                </a:solidFill>
              </a:rPr>
              <a:t>Ashaduzzaman Mondal (201001112006)</a:t>
            </a:r>
          </a:p>
          <a:p>
            <a:pPr marL="285750" indent="-285750">
              <a:buFont typeface="Arial" panose="020B0604020202020204" pitchFamily="34" charset="0"/>
              <a:buChar char="•"/>
            </a:pPr>
            <a:r>
              <a:rPr lang="en-US" sz="1600" dirty="0">
                <a:solidFill>
                  <a:schemeClr val="tx1">
                    <a:lumMod val="65000"/>
                    <a:lumOff val="35000"/>
                  </a:schemeClr>
                </a:solidFill>
              </a:rPr>
              <a:t>Rahul Upadhyay (201001112002)</a:t>
            </a:r>
          </a:p>
        </p:txBody>
      </p:sp>
      <p:sp>
        <p:nvSpPr>
          <p:cNvPr id="15" name="TextBox 14"/>
          <p:cNvSpPr txBox="1"/>
          <p:nvPr/>
        </p:nvSpPr>
        <p:spPr>
          <a:xfrm>
            <a:off x="4881043" y="3967496"/>
            <a:ext cx="2814221" cy="369332"/>
          </a:xfrm>
          <a:prstGeom prst="rect">
            <a:avLst/>
          </a:prstGeom>
          <a:noFill/>
        </p:spPr>
        <p:txBody>
          <a:bodyPr wrap="square" rtlCol="0">
            <a:spAutoFit/>
          </a:bodyPr>
          <a:lstStyle/>
          <a:p>
            <a:r>
              <a:rPr lang="en-US" dirty="0">
                <a:solidFill>
                  <a:schemeClr val="tx1">
                    <a:lumMod val="85000"/>
                    <a:lumOff val="15000"/>
                  </a:schemeClr>
                </a:solidFill>
              </a:rPr>
              <a:t>TECHNO INDIA UNIVERSITY</a:t>
            </a:r>
            <a:endParaRPr lang="en-IN" dirty="0">
              <a:solidFill>
                <a:schemeClr val="tx1">
                  <a:lumMod val="85000"/>
                  <a:lumOff val="15000"/>
                </a:schemeClr>
              </a:solidFill>
            </a:endParaRPr>
          </a:p>
        </p:txBody>
      </p:sp>
      <p:sp>
        <p:nvSpPr>
          <p:cNvPr id="16" name="TextBox 15"/>
          <p:cNvSpPr txBox="1"/>
          <p:nvPr/>
        </p:nvSpPr>
        <p:spPr>
          <a:xfrm>
            <a:off x="4327298" y="3228209"/>
            <a:ext cx="3921712" cy="646331"/>
          </a:xfrm>
          <a:prstGeom prst="rect">
            <a:avLst/>
          </a:prstGeom>
          <a:noFill/>
        </p:spPr>
        <p:txBody>
          <a:bodyPr wrap="square" rtlCol="0">
            <a:spAutoFit/>
          </a:bodyPr>
          <a:lstStyle/>
          <a:p>
            <a:pPr algn="ctr"/>
            <a:r>
              <a:rPr lang="en-US" dirty="0">
                <a:solidFill>
                  <a:schemeClr val="tx1">
                    <a:lumMod val="75000"/>
                    <a:lumOff val="25000"/>
                  </a:schemeClr>
                </a:solidFill>
              </a:rPr>
              <a:t>Department: B.Sc.- IT-Cloud Technology and Information Security</a:t>
            </a:r>
            <a:endParaRPr lang="en-IN" dirty="0">
              <a:solidFill>
                <a:schemeClr val="tx1">
                  <a:lumMod val="75000"/>
                  <a:lumOff val="2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88447"/>
            <a:ext cx="660915" cy="67512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92298"/>
            <a:ext cx="1545651" cy="771277"/>
          </a:xfrm>
          <a:prstGeom prst="rect">
            <a:avLst/>
          </a:prstGeom>
        </p:spPr>
      </p:pic>
      <p:sp>
        <p:nvSpPr>
          <p:cNvPr id="8" name="TextBox 7"/>
          <p:cNvSpPr txBox="1"/>
          <p:nvPr/>
        </p:nvSpPr>
        <p:spPr>
          <a:xfrm>
            <a:off x="3515802" y="992137"/>
            <a:ext cx="5160396" cy="400110"/>
          </a:xfrm>
          <a:prstGeom prst="rect">
            <a:avLst/>
          </a:prstGeom>
          <a:noFill/>
        </p:spPr>
        <p:txBody>
          <a:bodyPr wrap="square" rtlCol="0">
            <a:spAutoFit/>
          </a:bodyPr>
          <a:lstStyle/>
          <a:p>
            <a:pPr algn="ctr"/>
            <a:r>
              <a:rPr lang="en-IN" sz="2000" dirty="0">
                <a:solidFill>
                  <a:schemeClr val="tx1">
                    <a:lumMod val="95000"/>
                    <a:lumOff val="5000"/>
                  </a:schemeClr>
                </a:solidFill>
                <a:latin typeface="Bookman Old Style" panose="02050604050505020204" pitchFamily="18" charset="0"/>
              </a:rPr>
              <a:t>B L O C K   D I A G R A M</a:t>
            </a:r>
          </a:p>
        </p:txBody>
      </p:sp>
      <p:sp>
        <p:nvSpPr>
          <p:cNvPr id="9" name="Slide Number Placeholder 8"/>
          <p:cNvSpPr>
            <a:spLocks noGrp="1"/>
          </p:cNvSpPr>
          <p:nvPr>
            <p:ph type="sldNum" sz="quarter" idx="12"/>
          </p:nvPr>
        </p:nvSpPr>
        <p:spPr/>
        <p:txBody>
          <a:bodyPr/>
          <a:lstStyle/>
          <a:p>
            <a:fld id="{EC038F10-A61B-4F74-887A-CE8F9A59313C}" type="slidenum">
              <a:rPr lang="en-IN" smtClean="0"/>
              <a:t>10</a:t>
            </a:fld>
            <a:endParaRPr lang="en-IN"/>
          </a:p>
        </p:txBody>
      </p:sp>
      <p:sp>
        <p:nvSpPr>
          <p:cNvPr id="2" name="Footer Placeholder 1"/>
          <p:cNvSpPr>
            <a:spLocks noGrp="1"/>
          </p:cNvSpPr>
          <p:nvPr>
            <p:ph type="ftr" sz="quarter" idx="11"/>
          </p:nvPr>
        </p:nvSpPr>
        <p:spPr/>
        <p:txBody>
          <a:bodyPr/>
          <a:lstStyle/>
          <a:p>
            <a:r>
              <a:rPr lang="en-IN"/>
              <a:t>Department: B.SC-IT-CTIS</a:t>
            </a:r>
          </a:p>
        </p:txBody>
      </p:sp>
      <p:sp>
        <p:nvSpPr>
          <p:cNvPr id="4" name="Oval 3">
            <a:extLst>
              <a:ext uri="{FF2B5EF4-FFF2-40B4-BE49-F238E27FC236}">
                <a16:creationId xmlns:a16="http://schemas.microsoft.com/office/drawing/2014/main" id="{C950C4EF-FD66-56C8-FE47-AA7AEBF3ED0E}"/>
              </a:ext>
            </a:extLst>
          </p:cNvPr>
          <p:cNvSpPr/>
          <p:nvPr/>
        </p:nvSpPr>
        <p:spPr>
          <a:xfrm>
            <a:off x="935113" y="1520665"/>
            <a:ext cx="1207363" cy="656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Admin</a:t>
            </a:r>
          </a:p>
        </p:txBody>
      </p:sp>
      <p:sp>
        <p:nvSpPr>
          <p:cNvPr id="12" name="Rectangle 11">
            <a:extLst>
              <a:ext uri="{FF2B5EF4-FFF2-40B4-BE49-F238E27FC236}">
                <a16:creationId xmlns:a16="http://schemas.microsoft.com/office/drawing/2014/main" id="{EACF57F4-5B38-A0EF-5A1F-616BED7D98AF}"/>
              </a:ext>
            </a:extLst>
          </p:cNvPr>
          <p:cNvSpPr/>
          <p:nvPr/>
        </p:nvSpPr>
        <p:spPr>
          <a:xfrm>
            <a:off x="1019450" y="3785326"/>
            <a:ext cx="1038688" cy="664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Login</a:t>
            </a:r>
            <a:endParaRPr lang="en-IN" dirty="0"/>
          </a:p>
        </p:txBody>
      </p:sp>
      <p:cxnSp>
        <p:nvCxnSpPr>
          <p:cNvPr id="16" name="Straight Arrow Connector 15">
            <a:extLst>
              <a:ext uri="{FF2B5EF4-FFF2-40B4-BE49-F238E27FC236}">
                <a16:creationId xmlns:a16="http://schemas.microsoft.com/office/drawing/2014/main" id="{04F1A8F7-67FB-D558-6738-C811D3D551B4}"/>
              </a:ext>
            </a:extLst>
          </p:cNvPr>
          <p:cNvCxnSpPr>
            <a:cxnSpLocks/>
            <a:stCxn id="4" idx="4"/>
            <a:endCxn id="12" idx="0"/>
          </p:cNvCxnSpPr>
          <p:nvPr/>
        </p:nvCxnSpPr>
        <p:spPr>
          <a:xfrm flipH="1">
            <a:off x="1538794" y="2177612"/>
            <a:ext cx="1" cy="1607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B6C746DF-937C-28AF-287F-577B70C77F8C}"/>
              </a:ext>
            </a:extLst>
          </p:cNvPr>
          <p:cNvSpPr/>
          <p:nvPr/>
        </p:nvSpPr>
        <p:spPr>
          <a:xfrm>
            <a:off x="3361679" y="3785326"/>
            <a:ext cx="1038688" cy="664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Home</a:t>
            </a:r>
            <a:endParaRPr lang="en-IN" dirty="0"/>
          </a:p>
        </p:txBody>
      </p:sp>
      <p:sp>
        <p:nvSpPr>
          <p:cNvPr id="42" name="Rectangle 41">
            <a:extLst>
              <a:ext uri="{FF2B5EF4-FFF2-40B4-BE49-F238E27FC236}">
                <a16:creationId xmlns:a16="http://schemas.microsoft.com/office/drawing/2014/main" id="{AF4870A0-A64C-45F4-D025-BD0927916F30}"/>
              </a:ext>
            </a:extLst>
          </p:cNvPr>
          <p:cNvSpPr/>
          <p:nvPr/>
        </p:nvSpPr>
        <p:spPr>
          <a:xfrm>
            <a:off x="6554310" y="1716512"/>
            <a:ext cx="1160755" cy="664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All appointment</a:t>
            </a:r>
            <a:endParaRPr lang="en-IN" dirty="0"/>
          </a:p>
        </p:txBody>
      </p:sp>
      <p:sp>
        <p:nvSpPr>
          <p:cNvPr id="43" name="Rectangle 42">
            <a:extLst>
              <a:ext uri="{FF2B5EF4-FFF2-40B4-BE49-F238E27FC236}">
                <a16:creationId xmlns:a16="http://schemas.microsoft.com/office/drawing/2014/main" id="{E419B30B-AA1D-9F41-0876-9DF3E10EDF3C}"/>
              </a:ext>
            </a:extLst>
          </p:cNvPr>
          <p:cNvSpPr/>
          <p:nvPr/>
        </p:nvSpPr>
        <p:spPr>
          <a:xfrm>
            <a:off x="6569106" y="4164670"/>
            <a:ext cx="1038688" cy="664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All Patients</a:t>
            </a:r>
            <a:endParaRPr lang="en-IN" dirty="0"/>
          </a:p>
        </p:txBody>
      </p:sp>
      <p:sp>
        <p:nvSpPr>
          <p:cNvPr id="45" name="Rectangle 44">
            <a:extLst>
              <a:ext uri="{FF2B5EF4-FFF2-40B4-BE49-F238E27FC236}">
                <a16:creationId xmlns:a16="http://schemas.microsoft.com/office/drawing/2014/main" id="{1FCE5425-F364-F840-721A-18A26BC53C53}"/>
              </a:ext>
            </a:extLst>
          </p:cNvPr>
          <p:cNvSpPr/>
          <p:nvPr/>
        </p:nvSpPr>
        <p:spPr>
          <a:xfrm>
            <a:off x="6569106" y="2940591"/>
            <a:ext cx="1038688" cy="664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All</a:t>
            </a:r>
          </a:p>
          <a:p>
            <a:pPr algn="ctr"/>
            <a:r>
              <a:rPr lang="en-US" sz="1400" dirty="0"/>
              <a:t>Doctors</a:t>
            </a:r>
            <a:endParaRPr lang="en-IN" dirty="0"/>
          </a:p>
        </p:txBody>
      </p:sp>
      <p:cxnSp>
        <p:nvCxnSpPr>
          <p:cNvPr id="53" name="Straight Arrow Connector 52">
            <a:extLst>
              <a:ext uri="{FF2B5EF4-FFF2-40B4-BE49-F238E27FC236}">
                <a16:creationId xmlns:a16="http://schemas.microsoft.com/office/drawing/2014/main" id="{73E05D19-9C7D-5FCD-E1C0-34291CB76DA8}"/>
              </a:ext>
            </a:extLst>
          </p:cNvPr>
          <p:cNvCxnSpPr>
            <a:cxnSpLocks/>
            <a:stCxn id="40" idx="3"/>
            <a:endCxn id="42" idx="1"/>
          </p:cNvCxnSpPr>
          <p:nvPr/>
        </p:nvCxnSpPr>
        <p:spPr>
          <a:xfrm flipV="1">
            <a:off x="4400367" y="2048854"/>
            <a:ext cx="2153943" cy="2068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62FFABAA-2B0D-B515-A8E2-2601C9D77848}"/>
              </a:ext>
            </a:extLst>
          </p:cNvPr>
          <p:cNvCxnSpPr>
            <a:stCxn id="40" idx="3"/>
            <a:endCxn id="45" idx="1"/>
          </p:cNvCxnSpPr>
          <p:nvPr/>
        </p:nvCxnSpPr>
        <p:spPr>
          <a:xfrm flipV="1">
            <a:off x="4400367" y="3272933"/>
            <a:ext cx="2168739" cy="844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363D645-A6B6-F23B-5A07-474D15865F0D}"/>
              </a:ext>
            </a:extLst>
          </p:cNvPr>
          <p:cNvCxnSpPr>
            <a:stCxn id="40" idx="3"/>
            <a:endCxn id="43" idx="1"/>
          </p:cNvCxnSpPr>
          <p:nvPr/>
        </p:nvCxnSpPr>
        <p:spPr>
          <a:xfrm>
            <a:off x="4400367" y="4117668"/>
            <a:ext cx="2168739" cy="379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A73D2856-67D5-35D7-E898-86DBCA79946F}"/>
              </a:ext>
            </a:extLst>
          </p:cNvPr>
          <p:cNvCxnSpPr>
            <a:stCxn id="12" idx="3"/>
            <a:endCxn id="40" idx="1"/>
          </p:cNvCxnSpPr>
          <p:nvPr/>
        </p:nvCxnSpPr>
        <p:spPr>
          <a:xfrm>
            <a:off x="2058138" y="4117668"/>
            <a:ext cx="13035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74CFA44-0581-AF96-51EE-ABB3E7F32124}"/>
              </a:ext>
            </a:extLst>
          </p:cNvPr>
          <p:cNvSpPr/>
          <p:nvPr/>
        </p:nvSpPr>
        <p:spPr>
          <a:xfrm>
            <a:off x="6569106" y="5388749"/>
            <a:ext cx="1038688" cy="664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Doctor</a:t>
            </a:r>
            <a:endParaRPr lang="en-IN" dirty="0"/>
          </a:p>
        </p:txBody>
      </p:sp>
      <p:cxnSp>
        <p:nvCxnSpPr>
          <p:cNvPr id="28" name="Straight Arrow Connector 27">
            <a:extLst>
              <a:ext uri="{FF2B5EF4-FFF2-40B4-BE49-F238E27FC236}">
                <a16:creationId xmlns:a16="http://schemas.microsoft.com/office/drawing/2014/main" id="{742EFB95-4294-DB29-1C6B-CE1E521417BC}"/>
              </a:ext>
            </a:extLst>
          </p:cNvPr>
          <p:cNvCxnSpPr>
            <a:stCxn id="40" idx="3"/>
            <a:endCxn id="25" idx="1"/>
          </p:cNvCxnSpPr>
          <p:nvPr/>
        </p:nvCxnSpPr>
        <p:spPr>
          <a:xfrm>
            <a:off x="4400367" y="4117668"/>
            <a:ext cx="2168739" cy="1603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7429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62214"/>
            <a:ext cx="686596" cy="70136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62330"/>
            <a:ext cx="1605709" cy="801246"/>
          </a:xfrm>
          <a:prstGeom prst="rect">
            <a:avLst/>
          </a:prstGeom>
        </p:spPr>
      </p:pic>
      <p:sp>
        <p:nvSpPr>
          <p:cNvPr id="8" name="TextBox 7"/>
          <p:cNvSpPr txBox="1"/>
          <p:nvPr/>
        </p:nvSpPr>
        <p:spPr>
          <a:xfrm>
            <a:off x="2904599" y="1502504"/>
            <a:ext cx="6382798" cy="415657"/>
          </a:xfrm>
          <a:prstGeom prst="rect">
            <a:avLst/>
          </a:prstGeom>
          <a:noFill/>
        </p:spPr>
        <p:txBody>
          <a:bodyPr wrap="square" rtlCol="0">
            <a:spAutoFit/>
          </a:bodyPr>
          <a:lstStyle/>
          <a:p>
            <a:pPr algn="ctr"/>
            <a:r>
              <a:rPr lang="en-US" sz="2000" dirty="0">
                <a:solidFill>
                  <a:schemeClr val="tx1">
                    <a:lumMod val="95000"/>
                    <a:lumOff val="5000"/>
                  </a:schemeClr>
                </a:solidFill>
                <a:latin typeface="Bookman Old Style" panose="02050604050505020204" pitchFamily="18" charset="0"/>
              </a:rPr>
              <a:t>B A C K E N D</a:t>
            </a:r>
            <a:endParaRPr lang="en-IN" sz="2000" dirty="0">
              <a:solidFill>
                <a:schemeClr val="tx1">
                  <a:lumMod val="95000"/>
                  <a:lumOff val="5000"/>
                </a:schemeClr>
              </a:solidFill>
              <a:latin typeface="Bookman Old Style" panose="02050604050505020204" pitchFamily="18" charset="0"/>
            </a:endParaRPr>
          </a:p>
        </p:txBody>
      </p:sp>
      <p:sp>
        <p:nvSpPr>
          <p:cNvPr id="9" name="Slide Number Placeholder 8"/>
          <p:cNvSpPr>
            <a:spLocks noGrp="1"/>
          </p:cNvSpPr>
          <p:nvPr>
            <p:ph type="sldNum" sz="quarter" idx="12"/>
          </p:nvPr>
        </p:nvSpPr>
        <p:spPr>
          <a:xfrm>
            <a:off x="8610600" y="6342164"/>
            <a:ext cx="2743199" cy="379312"/>
          </a:xfrm>
        </p:spPr>
        <p:txBody>
          <a:bodyPr/>
          <a:lstStyle/>
          <a:p>
            <a:fld id="{EC038F10-A61B-4F74-887A-CE8F9A59313C}" type="slidenum">
              <a:rPr lang="en-IN" smtClean="0"/>
              <a:t>11</a:t>
            </a:fld>
            <a:endParaRPr lang="en-IN"/>
          </a:p>
        </p:txBody>
      </p:sp>
      <p:sp>
        <p:nvSpPr>
          <p:cNvPr id="2" name="Footer Placeholder 1"/>
          <p:cNvSpPr>
            <a:spLocks noGrp="1"/>
          </p:cNvSpPr>
          <p:nvPr>
            <p:ph type="ftr" sz="quarter" idx="11"/>
          </p:nvPr>
        </p:nvSpPr>
        <p:spPr>
          <a:xfrm>
            <a:off x="4038600" y="6342164"/>
            <a:ext cx="4114799" cy="379312"/>
          </a:xfrm>
        </p:spPr>
        <p:txBody>
          <a:bodyPr/>
          <a:lstStyle/>
          <a:p>
            <a:r>
              <a:rPr lang="en-IN" dirty="0"/>
              <a:t>Department: B.SC-IT-CTIS</a:t>
            </a:r>
          </a:p>
        </p:txBody>
      </p:sp>
      <p:sp>
        <p:nvSpPr>
          <p:cNvPr id="3" name="TextBox 2"/>
          <p:cNvSpPr txBox="1"/>
          <p:nvPr/>
        </p:nvSpPr>
        <p:spPr>
          <a:xfrm>
            <a:off x="1188671" y="2413337"/>
            <a:ext cx="9855150" cy="2862322"/>
          </a:xfrm>
          <a:prstGeom prst="rect">
            <a:avLst/>
          </a:prstGeom>
          <a:noFill/>
        </p:spPr>
        <p:txBody>
          <a:bodyPr wrap="square" rtlCol="0">
            <a:spAutoFit/>
          </a:bodyPr>
          <a:lstStyle/>
          <a:p>
            <a:r>
              <a:rPr lang="en-US" sz="2000" dirty="0">
                <a:solidFill>
                  <a:schemeClr val="tx1">
                    <a:lumMod val="75000"/>
                    <a:lumOff val="25000"/>
                  </a:schemeClr>
                </a:solidFill>
              </a:rPr>
              <a:t>Patient APIs</a:t>
            </a:r>
            <a:r>
              <a:rPr lang="en-US" sz="2000" i="0" dirty="0">
                <a:solidFill>
                  <a:schemeClr val="tx1">
                    <a:lumMod val="75000"/>
                    <a:lumOff val="25000"/>
                  </a:schemeClr>
                </a:solidFill>
                <a:effectLst/>
              </a:rPr>
              <a:t>:</a:t>
            </a:r>
          </a:p>
          <a:p>
            <a:pPr marL="742950" lvl="1" indent="-285750">
              <a:buFont typeface="Arial" panose="020B0604020202020204" pitchFamily="34" charset="0"/>
              <a:buChar char="•"/>
            </a:pPr>
            <a:r>
              <a:rPr lang="en-US" sz="2000" b="0" i="0" dirty="0">
                <a:solidFill>
                  <a:schemeClr val="tx1">
                    <a:lumMod val="75000"/>
                    <a:lumOff val="25000"/>
                  </a:schemeClr>
                </a:solidFill>
                <a:effectLst/>
              </a:rPr>
              <a:t>Create account - </a:t>
            </a:r>
            <a:r>
              <a:rPr lang="en-IN" sz="1600" i="0" dirty="0">
                <a:solidFill>
                  <a:schemeClr val="tx1">
                    <a:lumMod val="65000"/>
                    <a:lumOff val="35000"/>
                  </a:schemeClr>
                </a:solidFill>
                <a:latin typeface="Consolas" panose="020B0609020204030204" pitchFamily="49" charset="0"/>
              </a:rPr>
              <a:t>/</a:t>
            </a:r>
            <a:r>
              <a:rPr lang="en-IN" sz="1600" b="0" dirty="0" err="1">
                <a:solidFill>
                  <a:schemeClr val="tx1">
                    <a:lumMod val="65000"/>
                    <a:lumOff val="35000"/>
                  </a:schemeClr>
                </a:solidFill>
                <a:effectLst/>
                <a:latin typeface="Consolas" panose="020B0609020204030204" pitchFamily="49" charset="0"/>
              </a:rPr>
              <a:t>api</a:t>
            </a:r>
            <a:r>
              <a:rPr lang="en-IN" sz="1600" b="0" dirty="0">
                <a:solidFill>
                  <a:schemeClr val="tx1">
                    <a:lumMod val="65000"/>
                    <a:lumOff val="35000"/>
                  </a:schemeClr>
                </a:solidFill>
                <a:effectLst/>
                <a:latin typeface="Consolas" panose="020B0609020204030204" pitchFamily="49" charset="0"/>
              </a:rPr>
              <a:t>/patient/create</a:t>
            </a:r>
            <a:endParaRPr lang="en-US" sz="1600" b="0" i="0" dirty="0">
              <a:solidFill>
                <a:schemeClr val="tx1">
                  <a:lumMod val="65000"/>
                  <a:lumOff val="35000"/>
                </a:schemeClr>
              </a:solidFill>
              <a:effectLst/>
            </a:endParaRPr>
          </a:p>
          <a:p>
            <a:pPr marL="742950" lvl="1" indent="-285750">
              <a:buFont typeface="Arial" panose="020B0604020202020204" pitchFamily="34" charset="0"/>
              <a:buChar char="•"/>
            </a:pPr>
            <a:r>
              <a:rPr lang="en-US" sz="2000" b="0" i="0" dirty="0">
                <a:solidFill>
                  <a:schemeClr val="tx1">
                    <a:lumMod val="75000"/>
                    <a:lumOff val="25000"/>
                  </a:schemeClr>
                </a:solidFill>
                <a:effectLst/>
              </a:rPr>
              <a:t>Sign in - </a:t>
            </a:r>
            <a:r>
              <a:rPr lang="en-IN" sz="1600" i="0" dirty="0">
                <a:solidFill>
                  <a:schemeClr val="tx1">
                    <a:lumMod val="65000"/>
                    <a:lumOff val="35000"/>
                  </a:schemeClr>
                </a:solidFill>
                <a:latin typeface="Consolas" panose="020B0609020204030204" pitchFamily="49" charset="0"/>
              </a:rPr>
              <a:t>/</a:t>
            </a:r>
            <a:r>
              <a:rPr lang="en-IN" sz="1600" b="0" dirty="0" err="1">
                <a:solidFill>
                  <a:schemeClr val="tx1">
                    <a:lumMod val="65000"/>
                    <a:lumOff val="35000"/>
                  </a:schemeClr>
                </a:solidFill>
                <a:effectLst/>
                <a:latin typeface="Consolas" panose="020B0609020204030204" pitchFamily="49" charset="0"/>
              </a:rPr>
              <a:t>api</a:t>
            </a:r>
            <a:r>
              <a:rPr lang="en-IN" sz="1600" b="0" dirty="0">
                <a:solidFill>
                  <a:schemeClr val="tx1">
                    <a:lumMod val="65000"/>
                    <a:lumOff val="35000"/>
                  </a:schemeClr>
                </a:solidFill>
                <a:effectLst/>
                <a:latin typeface="Consolas" panose="020B0609020204030204" pitchFamily="49" charset="0"/>
              </a:rPr>
              <a:t>/patient/</a:t>
            </a:r>
            <a:r>
              <a:rPr lang="en-IN" sz="1600" b="0" dirty="0" err="1">
                <a:solidFill>
                  <a:schemeClr val="tx1">
                    <a:lumMod val="65000"/>
                    <a:lumOff val="35000"/>
                  </a:schemeClr>
                </a:solidFill>
                <a:effectLst/>
                <a:latin typeface="Consolas" panose="020B0609020204030204" pitchFamily="49" charset="0"/>
              </a:rPr>
              <a:t>signin</a:t>
            </a:r>
            <a:endParaRPr lang="en-IN" sz="1600" b="0" dirty="0">
              <a:solidFill>
                <a:schemeClr val="tx1">
                  <a:lumMod val="65000"/>
                  <a:lumOff val="35000"/>
                </a:schemeClr>
              </a:solidFill>
              <a:effectLst/>
              <a:latin typeface="Consolas" panose="020B0609020204030204" pitchFamily="49" charset="0"/>
            </a:endParaRPr>
          </a:p>
          <a:p>
            <a:pPr marL="742950" lvl="1" indent="-285750">
              <a:buFont typeface="Arial" panose="020B0604020202020204" pitchFamily="34" charset="0"/>
              <a:buChar char="•"/>
            </a:pPr>
            <a:r>
              <a:rPr lang="en-US" sz="2000" b="0" i="0" dirty="0">
                <a:solidFill>
                  <a:schemeClr val="tx1">
                    <a:lumMod val="75000"/>
                    <a:lumOff val="25000"/>
                  </a:schemeClr>
                </a:solidFill>
                <a:effectLst/>
              </a:rPr>
              <a:t>Email verification - </a:t>
            </a:r>
            <a:r>
              <a:rPr lang="en-IN" sz="1600" i="0" dirty="0">
                <a:solidFill>
                  <a:schemeClr val="tx1">
                    <a:lumMod val="65000"/>
                    <a:lumOff val="35000"/>
                  </a:schemeClr>
                </a:solidFill>
                <a:latin typeface="Consolas" panose="020B0609020204030204" pitchFamily="49" charset="0"/>
              </a:rPr>
              <a:t>/</a:t>
            </a:r>
            <a:r>
              <a:rPr lang="en-IN" sz="1600" b="0" dirty="0" err="1">
                <a:solidFill>
                  <a:schemeClr val="tx1">
                    <a:lumMod val="65000"/>
                    <a:lumOff val="35000"/>
                  </a:schemeClr>
                </a:solidFill>
                <a:effectLst/>
                <a:latin typeface="Consolas" panose="020B0609020204030204" pitchFamily="49" charset="0"/>
              </a:rPr>
              <a:t>api</a:t>
            </a:r>
            <a:r>
              <a:rPr lang="en-IN" sz="1600" b="0" dirty="0">
                <a:solidFill>
                  <a:schemeClr val="tx1">
                    <a:lumMod val="65000"/>
                    <a:lumOff val="35000"/>
                  </a:schemeClr>
                </a:solidFill>
                <a:effectLst/>
                <a:latin typeface="Consolas" panose="020B0609020204030204" pitchFamily="49" charset="0"/>
              </a:rPr>
              <a:t>/patient/verify-email</a:t>
            </a:r>
          </a:p>
          <a:p>
            <a:pPr marL="742950" lvl="1" indent="-285750">
              <a:buFont typeface="Arial" panose="020B0604020202020204" pitchFamily="34" charset="0"/>
              <a:buChar char="•"/>
            </a:pPr>
            <a:r>
              <a:rPr lang="en-US" sz="2000" b="0" i="0" dirty="0">
                <a:solidFill>
                  <a:schemeClr val="tx1">
                    <a:lumMod val="75000"/>
                    <a:lumOff val="25000"/>
                  </a:schemeClr>
                </a:solidFill>
                <a:effectLst/>
              </a:rPr>
              <a:t>Forgot password - </a:t>
            </a:r>
            <a:r>
              <a:rPr lang="en-IN" sz="1600" i="0" dirty="0">
                <a:solidFill>
                  <a:schemeClr val="tx1">
                    <a:lumMod val="65000"/>
                    <a:lumOff val="35000"/>
                  </a:schemeClr>
                </a:solidFill>
                <a:latin typeface="Consolas" panose="020B0609020204030204" pitchFamily="49" charset="0"/>
              </a:rPr>
              <a:t>/</a:t>
            </a:r>
            <a:r>
              <a:rPr lang="en-IN" sz="1600" b="0" dirty="0" err="1">
                <a:solidFill>
                  <a:schemeClr val="tx1">
                    <a:lumMod val="65000"/>
                    <a:lumOff val="35000"/>
                  </a:schemeClr>
                </a:solidFill>
                <a:effectLst/>
                <a:latin typeface="Consolas" panose="020B0609020204030204" pitchFamily="49" charset="0"/>
              </a:rPr>
              <a:t>api</a:t>
            </a:r>
            <a:r>
              <a:rPr lang="en-IN" sz="1600" b="0" dirty="0">
                <a:solidFill>
                  <a:schemeClr val="tx1">
                    <a:lumMod val="65000"/>
                    <a:lumOff val="35000"/>
                  </a:schemeClr>
                </a:solidFill>
                <a:effectLst/>
                <a:latin typeface="Consolas" panose="020B0609020204030204" pitchFamily="49" charset="0"/>
              </a:rPr>
              <a:t>/patient/forgot-password</a:t>
            </a:r>
          </a:p>
          <a:p>
            <a:pPr marL="742950" lvl="1" indent="-285750">
              <a:buFont typeface="Arial" panose="020B0604020202020204" pitchFamily="34" charset="0"/>
              <a:buChar char="•"/>
            </a:pPr>
            <a:r>
              <a:rPr lang="en-US" sz="2000" b="0" i="0" dirty="0">
                <a:solidFill>
                  <a:schemeClr val="tx1">
                    <a:lumMod val="75000"/>
                    <a:lumOff val="25000"/>
                  </a:schemeClr>
                </a:solidFill>
                <a:effectLst/>
              </a:rPr>
              <a:t>Reset password - </a:t>
            </a:r>
            <a:r>
              <a:rPr lang="en-IN" sz="1600" i="0" dirty="0">
                <a:solidFill>
                  <a:schemeClr val="tx1">
                    <a:lumMod val="65000"/>
                    <a:lumOff val="35000"/>
                  </a:schemeClr>
                </a:solidFill>
                <a:latin typeface="Consolas" panose="020B0609020204030204" pitchFamily="49" charset="0"/>
              </a:rPr>
              <a:t>/</a:t>
            </a:r>
            <a:r>
              <a:rPr lang="en-IN" sz="1600" b="0" dirty="0" err="1">
                <a:solidFill>
                  <a:schemeClr val="tx1">
                    <a:lumMod val="65000"/>
                    <a:lumOff val="35000"/>
                  </a:schemeClr>
                </a:solidFill>
                <a:effectLst/>
                <a:latin typeface="Consolas" panose="020B0609020204030204" pitchFamily="49" charset="0"/>
              </a:rPr>
              <a:t>api</a:t>
            </a:r>
            <a:r>
              <a:rPr lang="en-IN" sz="1600" b="0" dirty="0">
                <a:solidFill>
                  <a:schemeClr val="tx1">
                    <a:lumMod val="65000"/>
                    <a:lumOff val="35000"/>
                  </a:schemeClr>
                </a:solidFill>
                <a:effectLst/>
                <a:latin typeface="Consolas" panose="020B0609020204030204" pitchFamily="49" charset="0"/>
              </a:rPr>
              <a:t>/patient/reset-password</a:t>
            </a:r>
          </a:p>
          <a:p>
            <a:pPr marL="742950" lvl="1" indent="-285750">
              <a:buFont typeface="Arial" panose="020B0604020202020204" pitchFamily="34" charset="0"/>
              <a:buChar char="•"/>
            </a:pPr>
            <a:r>
              <a:rPr lang="en-US" sz="2000" b="0" i="0" dirty="0">
                <a:solidFill>
                  <a:schemeClr val="tx1">
                    <a:lumMod val="75000"/>
                    <a:lumOff val="25000"/>
                  </a:schemeClr>
                </a:solidFill>
                <a:effectLst/>
              </a:rPr>
              <a:t>Verify token - </a:t>
            </a:r>
            <a:r>
              <a:rPr lang="en-IN" sz="1600" i="0" dirty="0">
                <a:solidFill>
                  <a:schemeClr val="tx1">
                    <a:lumMod val="65000"/>
                    <a:lumOff val="35000"/>
                  </a:schemeClr>
                </a:solidFill>
                <a:latin typeface="Consolas" panose="020B0609020204030204" pitchFamily="49" charset="0"/>
              </a:rPr>
              <a:t>/</a:t>
            </a:r>
            <a:r>
              <a:rPr lang="en-IN" sz="1600" b="0" dirty="0" err="1">
                <a:solidFill>
                  <a:schemeClr val="tx1">
                    <a:lumMod val="65000"/>
                    <a:lumOff val="35000"/>
                  </a:schemeClr>
                </a:solidFill>
                <a:effectLst/>
                <a:latin typeface="Consolas" panose="020B0609020204030204" pitchFamily="49" charset="0"/>
              </a:rPr>
              <a:t>api</a:t>
            </a:r>
            <a:r>
              <a:rPr lang="en-IN" sz="1600" b="0" dirty="0">
                <a:solidFill>
                  <a:schemeClr val="tx1">
                    <a:lumMod val="65000"/>
                    <a:lumOff val="35000"/>
                  </a:schemeClr>
                </a:solidFill>
                <a:effectLst/>
                <a:latin typeface="Consolas" panose="020B0609020204030204" pitchFamily="49" charset="0"/>
              </a:rPr>
              <a:t>/patient/verify-token</a:t>
            </a:r>
          </a:p>
          <a:p>
            <a:pPr marL="742950" lvl="1" indent="-285750">
              <a:buFont typeface="Arial" panose="020B0604020202020204" pitchFamily="34" charset="0"/>
              <a:buChar char="•"/>
            </a:pPr>
            <a:r>
              <a:rPr lang="en-US" sz="2000" b="0" i="0" dirty="0">
                <a:solidFill>
                  <a:schemeClr val="tx1">
                    <a:lumMod val="75000"/>
                    <a:lumOff val="25000"/>
                  </a:schemeClr>
                </a:solidFill>
                <a:effectLst/>
              </a:rPr>
              <a:t>Get user- </a:t>
            </a:r>
            <a:r>
              <a:rPr lang="en-IN" sz="1600" i="0" dirty="0">
                <a:solidFill>
                  <a:schemeClr val="tx1">
                    <a:lumMod val="65000"/>
                    <a:lumOff val="35000"/>
                  </a:schemeClr>
                </a:solidFill>
                <a:latin typeface="Consolas" panose="020B0609020204030204" pitchFamily="49" charset="0"/>
              </a:rPr>
              <a:t>/</a:t>
            </a:r>
            <a:r>
              <a:rPr lang="en-IN" sz="1600" b="0" dirty="0" err="1">
                <a:solidFill>
                  <a:schemeClr val="tx1">
                    <a:lumMod val="65000"/>
                    <a:lumOff val="35000"/>
                  </a:schemeClr>
                </a:solidFill>
                <a:effectLst/>
                <a:latin typeface="Consolas" panose="020B0609020204030204" pitchFamily="49" charset="0"/>
              </a:rPr>
              <a:t>api</a:t>
            </a:r>
            <a:r>
              <a:rPr lang="en-IN" sz="1600" b="0" dirty="0">
                <a:solidFill>
                  <a:schemeClr val="tx1">
                    <a:lumMod val="65000"/>
                    <a:lumOff val="35000"/>
                  </a:schemeClr>
                </a:solidFill>
                <a:effectLst/>
                <a:latin typeface="Consolas" panose="020B0609020204030204" pitchFamily="49" charset="0"/>
              </a:rPr>
              <a:t>/patient/get-user</a:t>
            </a:r>
          </a:p>
          <a:p>
            <a:pPr marL="742950" lvl="1" indent="-285750">
              <a:buFont typeface="Arial" panose="020B0604020202020204" pitchFamily="34" charset="0"/>
              <a:buChar char="•"/>
            </a:pPr>
            <a:r>
              <a:rPr lang="en-US" sz="2000" b="0" i="0" dirty="0">
                <a:solidFill>
                  <a:schemeClr val="tx1">
                    <a:lumMod val="75000"/>
                    <a:lumOff val="25000"/>
                  </a:schemeClr>
                </a:solidFill>
                <a:effectLst/>
              </a:rPr>
              <a:t>Update details - </a:t>
            </a:r>
            <a:r>
              <a:rPr lang="en-IN" sz="1600" i="0" dirty="0">
                <a:solidFill>
                  <a:schemeClr val="tx1">
                    <a:lumMod val="65000"/>
                    <a:lumOff val="35000"/>
                  </a:schemeClr>
                </a:solidFill>
                <a:latin typeface="Consolas" panose="020B0609020204030204" pitchFamily="49" charset="0"/>
              </a:rPr>
              <a:t>/</a:t>
            </a:r>
            <a:r>
              <a:rPr lang="en-IN" sz="1600" b="0" dirty="0" err="1">
                <a:solidFill>
                  <a:schemeClr val="tx1">
                    <a:lumMod val="65000"/>
                    <a:lumOff val="35000"/>
                  </a:schemeClr>
                </a:solidFill>
                <a:effectLst/>
                <a:latin typeface="Consolas" panose="020B0609020204030204" pitchFamily="49" charset="0"/>
              </a:rPr>
              <a:t>api</a:t>
            </a:r>
            <a:r>
              <a:rPr lang="en-IN" sz="1600" b="0" dirty="0">
                <a:solidFill>
                  <a:schemeClr val="tx1">
                    <a:lumMod val="65000"/>
                    <a:lumOff val="35000"/>
                  </a:schemeClr>
                </a:solidFill>
                <a:effectLst/>
                <a:latin typeface="Consolas" panose="020B0609020204030204" pitchFamily="49" charset="0"/>
              </a:rPr>
              <a:t>/patient/update-details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62214"/>
            <a:ext cx="686596" cy="70136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62330"/>
            <a:ext cx="1605709" cy="801246"/>
          </a:xfrm>
          <a:prstGeom prst="rect">
            <a:avLst/>
          </a:prstGeom>
        </p:spPr>
      </p:pic>
      <p:sp>
        <p:nvSpPr>
          <p:cNvPr id="8" name="TextBox 7"/>
          <p:cNvSpPr txBox="1"/>
          <p:nvPr/>
        </p:nvSpPr>
        <p:spPr>
          <a:xfrm>
            <a:off x="2904599" y="1502504"/>
            <a:ext cx="6382798" cy="415657"/>
          </a:xfrm>
          <a:prstGeom prst="rect">
            <a:avLst/>
          </a:prstGeom>
          <a:noFill/>
        </p:spPr>
        <p:txBody>
          <a:bodyPr wrap="square" rtlCol="0">
            <a:spAutoFit/>
          </a:bodyPr>
          <a:lstStyle/>
          <a:p>
            <a:pPr algn="ctr"/>
            <a:r>
              <a:rPr lang="en-IN" sz="2000" b="0" i="0" u="none" strike="noStrike" dirty="0">
                <a:solidFill>
                  <a:schemeClr val="tx1">
                    <a:lumMod val="95000"/>
                    <a:lumOff val="5000"/>
                  </a:schemeClr>
                </a:solidFill>
                <a:effectLst/>
                <a:latin typeface="Bookman Old Style" panose="02050604050505020204" pitchFamily="18" charset="0"/>
              </a:rPr>
              <a:t>T I L </a:t>
            </a:r>
            <a:r>
              <a:rPr lang="en-IN" sz="2000" b="0" i="0" u="none" strike="noStrike" dirty="0" err="1">
                <a:solidFill>
                  <a:schemeClr val="tx1">
                    <a:lumMod val="95000"/>
                    <a:lumOff val="5000"/>
                  </a:schemeClr>
                </a:solidFill>
                <a:effectLst/>
                <a:latin typeface="Bookman Old Style" panose="02050604050505020204" pitchFamily="18" charset="0"/>
              </a:rPr>
              <a:t>L</a:t>
            </a:r>
            <a:r>
              <a:rPr lang="en-IN" sz="2000" b="0" i="0" u="none" strike="noStrike" dirty="0">
                <a:solidFill>
                  <a:schemeClr val="tx1">
                    <a:lumMod val="95000"/>
                    <a:lumOff val="5000"/>
                  </a:schemeClr>
                </a:solidFill>
                <a:effectLst/>
                <a:latin typeface="Bookman Old Style" panose="02050604050505020204" pitchFamily="18" charset="0"/>
              </a:rPr>
              <a:t>   N O W   S T A T U S   O F   P R O J E C T</a:t>
            </a:r>
            <a:endParaRPr lang="en-IN" sz="2000" dirty="0">
              <a:solidFill>
                <a:schemeClr val="tx1">
                  <a:lumMod val="95000"/>
                  <a:lumOff val="5000"/>
                </a:schemeClr>
              </a:solidFill>
              <a:latin typeface="Bookman Old Style" panose="02050604050505020204" pitchFamily="18" charset="0"/>
            </a:endParaRPr>
          </a:p>
        </p:txBody>
      </p:sp>
      <p:sp>
        <p:nvSpPr>
          <p:cNvPr id="9" name="Slide Number Placeholder 8"/>
          <p:cNvSpPr>
            <a:spLocks noGrp="1"/>
          </p:cNvSpPr>
          <p:nvPr>
            <p:ph type="sldNum" sz="quarter" idx="12"/>
          </p:nvPr>
        </p:nvSpPr>
        <p:spPr>
          <a:xfrm>
            <a:off x="8610600" y="6342164"/>
            <a:ext cx="2743199" cy="379312"/>
          </a:xfrm>
        </p:spPr>
        <p:txBody>
          <a:bodyPr/>
          <a:lstStyle/>
          <a:p>
            <a:fld id="{EC038F10-A61B-4F74-887A-CE8F9A59313C}" type="slidenum">
              <a:rPr lang="en-IN" smtClean="0"/>
              <a:t>12</a:t>
            </a:fld>
            <a:endParaRPr lang="en-IN"/>
          </a:p>
        </p:txBody>
      </p:sp>
      <p:sp>
        <p:nvSpPr>
          <p:cNvPr id="2" name="Footer Placeholder 1"/>
          <p:cNvSpPr>
            <a:spLocks noGrp="1"/>
          </p:cNvSpPr>
          <p:nvPr>
            <p:ph type="ftr" sz="quarter" idx="11"/>
          </p:nvPr>
        </p:nvSpPr>
        <p:spPr>
          <a:xfrm>
            <a:off x="4038600" y="6342164"/>
            <a:ext cx="4114799" cy="379312"/>
          </a:xfrm>
        </p:spPr>
        <p:txBody>
          <a:bodyPr/>
          <a:lstStyle/>
          <a:p>
            <a:r>
              <a:rPr lang="en-IN"/>
              <a:t>Department: B.SC-IT-CTIS</a:t>
            </a:r>
          </a:p>
        </p:txBody>
      </p:sp>
      <p:sp>
        <p:nvSpPr>
          <p:cNvPr id="3" name="TextBox 2"/>
          <p:cNvSpPr txBox="1"/>
          <p:nvPr/>
        </p:nvSpPr>
        <p:spPr>
          <a:xfrm>
            <a:off x="2642585" y="2413337"/>
            <a:ext cx="3453413" cy="1015663"/>
          </a:xfrm>
          <a:prstGeom prst="rect">
            <a:avLst/>
          </a:prstGeom>
          <a:noFill/>
        </p:spPr>
        <p:txBody>
          <a:bodyPr wrap="square" rtlCol="0">
            <a:spAutoFit/>
          </a:bodyPr>
          <a:lstStyle/>
          <a:p>
            <a:r>
              <a:rPr lang="en-US" sz="2000" i="0" dirty="0">
                <a:solidFill>
                  <a:schemeClr val="tx1">
                    <a:lumMod val="75000"/>
                    <a:lumOff val="25000"/>
                  </a:schemeClr>
                </a:solidFill>
                <a:effectLst/>
              </a:rPr>
              <a:t>Backend:</a:t>
            </a:r>
          </a:p>
          <a:p>
            <a:pPr marL="742950" lvl="1" indent="-285750">
              <a:buFont typeface="Arial" panose="020B0604020202020204" pitchFamily="34" charset="0"/>
              <a:buChar char="•"/>
            </a:pPr>
            <a:r>
              <a:rPr lang="en-US" sz="2000" b="0" i="0" dirty="0">
                <a:solidFill>
                  <a:schemeClr val="tx1">
                    <a:lumMod val="75000"/>
                    <a:lumOff val="25000"/>
                  </a:schemeClr>
                </a:solidFill>
                <a:effectLst/>
              </a:rPr>
              <a:t>Authentication API</a:t>
            </a:r>
          </a:p>
          <a:p>
            <a:pPr marL="742950" lvl="1" indent="-285750">
              <a:buFont typeface="Arial" panose="020B0604020202020204" pitchFamily="34" charset="0"/>
              <a:buChar char="•"/>
            </a:pPr>
            <a:r>
              <a:rPr lang="en-US" sz="2000" b="0" i="0" dirty="0">
                <a:solidFill>
                  <a:schemeClr val="tx1">
                    <a:lumMod val="75000"/>
                    <a:lumOff val="25000"/>
                  </a:schemeClr>
                </a:solidFill>
                <a:effectLst/>
              </a:rPr>
              <a:t>Realtime Database API</a:t>
            </a:r>
            <a:endParaRPr lang="en-US" b="0" i="0" dirty="0">
              <a:solidFill>
                <a:schemeClr val="tx1">
                  <a:lumMod val="75000"/>
                  <a:lumOff val="25000"/>
                </a:schemeClr>
              </a:solidFill>
              <a:effectLst/>
            </a:endParaRPr>
          </a:p>
        </p:txBody>
      </p:sp>
      <p:sp>
        <p:nvSpPr>
          <p:cNvPr id="10" name="TextBox 9"/>
          <p:cNvSpPr txBox="1"/>
          <p:nvPr/>
        </p:nvSpPr>
        <p:spPr>
          <a:xfrm>
            <a:off x="6924583" y="2396971"/>
            <a:ext cx="3321550" cy="1600438"/>
          </a:xfrm>
          <a:prstGeom prst="rect">
            <a:avLst/>
          </a:prstGeom>
          <a:noFill/>
        </p:spPr>
        <p:txBody>
          <a:bodyPr wrap="square" rtlCol="0">
            <a:spAutoFit/>
          </a:bodyPr>
          <a:lstStyle/>
          <a:p>
            <a:r>
              <a:rPr lang="en-US" sz="2000" i="0" dirty="0">
                <a:solidFill>
                  <a:schemeClr val="tx1">
                    <a:lumMod val="75000"/>
                    <a:lumOff val="25000"/>
                  </a:schemeClr>
                </a:solidFill>
                <a:effectLst/>
              </a:rPr>
              <a:t>Frontend:</a:t>
            </a:r>
          </a:p>
          <a:p>
            <a:pPr marL="742950" lvl="1" indent="-285750">
              <a:buFont typeface="Arial" panose="020B0604020202020204" pitchFamily="34" charset="0"/>
              <a:buChar char="•"/>
            </a:pPr>
            <a:r>
              <a:rPr lang="en-US" sz="2000" b="0" i="0" dirty="0">
                <a:solidFill>
                  <a:schemeClr val="tx1">
                    <a:lumMod val="75000"/>
                    <a:lumOff val="25000"/>
                  </a:schemeClr>
                </a:solidFill>
                <a:effectLst/>
              </a:rPr>
              <a:t>Welcome Screen</a:t>
            </a:r>
          </a:p>
          <a:p>
            <a:pPr marL="742950" lvl="1" indent="-285750">
              <a:buFont typeface="Arial" panose="020B0604020202020204" pitchFamily="34" charset="0"/>
              <a:buChar char="•"/>
            </a:pPr>
            <a:r>
              <a:rPr lang="en-US" sz="2000" dirty="0">
                <a:solidFill>
                  <a:schemeClr val="tx1">
                    <a:lumMod val="75000"/>
                    <a:lumOff val="25000"/>
                  </a:schemeClr>
                </a:solidFill>
              </a:rPr>
              <a:t>Sign In Screen</a:t>
            </a:r>
          </a:p>
          <a:p>
            <a:pPr marL="742950" lvl="1" indent="-285750">
              <a:buFont typeface="Arial" panose="020B0604020202020204" pitchFamily="34" charset="0"/>
              <a:buChar char="•"/>
            </a:pPr>
            <a:r>
              <a:rPr lang="en-US" sz="2000" b="0" i="0" dirty="0">
                <a:solidFill>
                  <a:schemeClr val="tx1">
                    <a:lumMod val="75000"/>
                    <a:lumOff val="25000"/>
                  </a:schemeClr>
                </a:solidFill>
                <a:effectLst/>
              </a:rPr>
              <a:t>Sign U</a:t>
            </a:r>
            <a:r>
              <a:rPr lang="en-US" sz="2000" dirty="0">
                <a:solidFill>
                  <a:schemeClr val="tx1">
                    <a:lumMod val="75000"/>
                    <a:lumOff val="25000"/>
                  </a:schemeClr>
                </a:solidFill>
              </a:rPr>
              <a:t>p Screen</a:t>
            </a:r>
            <a:endParaRPr lang="en-US" b="0" i="0" dirty="0">
              <a:solidFill>
                <a:schemeClr val="tx1">
                  <a:lumMod val="75000"/>
                  <a:lumOff val="25000"/>
                </a:schemeClr>
              </a:solidFill>
              <a:effectLst/>
            </a:endParaRPr>
          </a:p>
          <a:p>
            <a:endParaRPr lang="en-IN" dirty="0"/>
          </a:p>
        </p:txBody>
      </p:sp>
    </p:spTree>
    <p:extLst>
      <p:ext uri="{BB962C8B-B14F-4D97-AF65-F5344CB8AC3E}">
        <p14:creationId xmlns:p14="http://schemas.microsoft.com/office/powerpoint/2010/main" val="4207928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62214"/>
            <a:ext cx="686596" cy="70136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62330"/>
            <a:ext cx="1605709" cy="801246"/>
          </a:xfrm>
          <a:prstGeom prst="rect">
            <a:avLst/>
          </a:prstGeom>
        </p:spPr>
      </p:pic>
      <p:sp>
        <p:nvSpPr>
          <p:cNvPr id="8" name="TextBox 7"/>
          <p:cNvSpPr txBox="1"/>
          <p:nvPr/>
        </p:nvSpPr>
        <p:spPr>
          <a:xfrm>
            <a:off x="2904599" y="1191786"/>
            <a:ext cx="6382798" cy="415657"/>
          </a:xfrm>
          <a:prstGeom prst="rect">
            <a:avLst/>
          </a:prstGeom>
          <a:noFill/>
        </p:spPr>
        <p:txBody>
          <a:bodyPr wrap="square" rtlCol="0">
            <a:spAutoFit/>
          </a:bodyPr>
          <a:lstStyle/>
          <a:p>
            <a:pPr algn="ctr"/>
            <a:r>
              <a:rPr lang="en-IN" sz="2000" b="0" i="0" u="none" strike="noStrike" dirty="0">
                <a:solidFill>
                  <a:schemeClr val="tx1">
                    <a:lumMod val="95000"/>
                    <a:lumOff val="5000"/>
                  </a:schemeClr>
                </a:solidFill>
                <a:effectLst/>
                <a:latin typeface="Bookman Old Style" panose="02050604050505020204" pitchFamily="18" charset="0"/>
              </a:rPr>
              <a:t>T I L </a:t>
            </a:r>
            <a:r>
              <a:rPr lang="en-IN" sz="2000" b="0" i="0" u="none" strike="noStrike" dirty="0" err="1">
                <a:solidFill>
                  <a:schemeClr val="tx1">
                    <a:lumMod val="95000"/>
                    <a:lumOff val="5000"/>
                  </a:schemeClr>
                </a:solidFill>
                <a:effectLst/>
                <a:latin typeface="Bookman Old Style" panose="02050604050505020204" pitchFamily="18" charset="0"/>
              </a:rPr>
              <a:t>L</a:t>
            </a:r>
            <a:r>
              <a:rPr lang="en-IN" sz="2000" b="0" i="0" u="none" strike="noStrike" dirty="0">
                <a:solidFill>
                  <a:schemeClr val="tx1">
                    <a:lumMod val="95000"/>
                    <a:lumOff val="5000"/>
                  </a:schemeClr>
                </a:solidFill>
                <a:effectLst/>
                <a:latin typeface="Bookman Old Style" panose="02050604050505020204" pitchFamily="18" charset="0"/>
              </a:rPr>
              <a:t>   N O W   S T A T U S   O F   P R O J E C T</a:t>
            </a:r>
            <a:endParaRPr lang="en-IN" sz="2000" dirty="0">
              <a:solidFill>
                <a:schemeClr val="tx1">
                  <a:lumMod val="95000"/>
                  <a:lumOff val="5000"/>
                </a:schemeClr>
              </a:solidFill>
              <a:latin typeface="Bookman Old Style" panose="02050604050505020204" pitchFamily="18" charset="0"/>
            </a:endParaRPr>
          </a:p>
        </p:txBody>
      </p:sp>
      <p:sp>
        <p:nvSpPr>
          <p:cNvPr id="9" name="Slide Number Placeholder 8"/>
          <p:cNvSpPr>
            <a:spLocks noGrp="1"/>
          </p:cNvSpPr>
          <p:nvPr>
            <p:ph type="sldNum" sz="quarter" idx="12"/>
          </p:nvPr>
        </p:nvSpPr>
        <p:spPr>
          <a:xfrm>
            <a:off x="8610600" y="6342164"/>
            <a:ext cx="2743199" cy="379312"/>
          </a:xfrm>
        </p:spPr>
        <p:txBody>
          <a:bodyPr/>
          <a:lstStyle/>
          <a:p>
            <a:fld id="{EC038F10-A61B-4F74-887A-CE8F9A59313C}" type="slidenum">
              <a:rPr lang="en-IN" smtClean="0"/>
              <a:t>13</a:t>
            </a:fld>
            <a:endParaRPr lang="en-IN"/>
          </a:p>
        </p:txBody>
      </p:sp>
      <p:sp>
        <p:nvSpPr>
          <p:cNvPr id="2" name="Footer Placeholder 1"/>
          <p:cNvSpPr>
            <a:spLocks noGrp="1"/>
          </p:cNvSpPr>
          <p:nvPr>
            <p:ph type="ftr" sz="quarter" idx="11"/>
          </p:nvPr>
        </p:nvSpPr>
        <p:spPr>
          <a:xfrm>
            <a:off x="4038600" y="6342164"/>
            <a:ext cx="4114799" cy="379312"/>
          </a:xfrm>
        </p:spPr>
        <p:txBody>
          <a:bodyPr/>
          <a:lstStyle/>
          <a:p>
            <a:r>
              <a:rPr lang="en-IN"/>
              <a:t>Department: B.SC-IT-CTIS</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69475" y="2101415"/>
            <a:ext cx="1756948" cy="3904329"/>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03025" y="2274246"/>
            <a:ext cx="1679174" cy="373149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3" name="TextBox 12"/>
          <p:cNvSpPr txBox="1"/>
          <p:nvPr/>
        </p:nvSpPr>
        <p:spPr>
          <a:xfrm>
            <a:off x="2237173" y="1917577"/>
            <a:ext cx="2361460" cy="461665"/>
          </a:xfrm>
          <a:prstGeom prst="rect">
            <a:avLst/>
          </a:prstGeom>
          <a:noFill/>
        </p:spPr>
        <p:txBody>
          <a:bodyPr wrap="square" rtlCol="0">
            <a:spAutoFit/>
          </a:bodyPr>
          <a:lstStyle/>
          <a:p>
            <a:r>
              <a:rPr lang="en-US" sz="2400" b="1" dirty="0"/>
              <a:t>UI Part:</a:t>
            </a:r>
            <a:endParaRPr lang="en-IN" sz="24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62214"/>
            <a:ext cx="686596" cy="70136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62330"/>
            <a:ext cx="1605709" cy="801246"/>
          </a:xfrm>
          <a:prstGeom prst="rect">
            <a:avLst/>
          </a:prstGeom>
        </p:spPr>
      </p:pic>
      <p:sp>
        <p:nvSpPr>
          <p:cNvPr id="8" name="TextBox 7"/>
          <p:cNvSpPr txBox="1"/>
          <p:nvPr/>
        </p:nvSpPr>
        <p:spPr>
          <a:xfrm>
            <a:off x="2904599" y="1191786"/>
            <a:ext cx="6382798" cy="415657"/>
          </a:xfrm>
          <a:prstGeom prst="rect">
            <a:avLst/>
          </a:prstGeom>
          <a:noFill/>
        </p:spPr>
        <p:txBody>
          <a:bodyPr wrap="square" rtlCol="0">
            <a:spAutoFit/>
          </a:bodyPr>
          <a:lstStyle/>
          <a:p>
            <a:pPr algn="ctr"/>
            <a:r>
              <a:rPr lang="en-IN" sz="2000" b="0" i="0" u="none" strike="noStrike" dirty="0">
                <a:solidFill>
                  <a:schemeClr val="tx1">
                    <a:lumMod val="95000"/>
                    <a:lumOff val="5000"/>
                  </a:schemeClr>
                </a:solidFill>
                <a:effectLst/>
                <a:latin typeface="Bookman Old Style" panose="02050604050505020204" pitchFamily="18" charset="0"/>
              </a:rPr>
              <a:t>T I L </a:t>
            </a:r>
            <a:r>
              <a:rPr lang="en-IN" sz="2000" b="0" i="0" u="none" strike="noStrike" dirty="0" err="1">
                <a:solidFill>
                  <a:schemeClr val="tx1">
                    <a:lumMod val="95000"/>
                    <a:lumOff val="5000"/>
                  </a:schemeClr>
                </a:solidFill>
                <a:effectLst/>
                <a:latin typeface="Bookman Old Style" panose="02050604050505020204" pitchFamily="18" charset="0"/>
              </a:rPr>
              <a:t>L</a:t>
            </a:r>
            <a:r>
              <a:rPr lang="en-IN" sz="2000" b="0" i="0" u="none" strike="noStrike" dirty="0">
                <a:solidFill>
                  <a:schemeClr val="tx1">
                    <a:lumMod val="95000"/>
                    <a:lumOff val="5000"/>
                  </a:schemeClr>
                </a:solidFill>
                <a:effectLst/>
                <a:latin typeface="Bookman Old Style" panose="02050604050505020204" pitchFamily="18" charset="0"/>
              </a:rPr>
              <a:t>   N O W   S T A T U S   O F   P R O J E C T</a:t>
            </a:r>
            <a:endParaRPr lang="en-IN" sz="2000" dirty="0">
              <a:solidFill>
                <a:schemeClr val="tx1">
                  <a:lumMod val="95000"/>
                  <a:lumOff val="5000"/>
                </a:schemeClr>
              </a:solidFill>
              <a:latin typeface="Bookman Old Style" panose="02050604050505020204" pitchFamily="18" charset="0"/>
            </a:endParaRPr>
          </a:p>
        </p:txBody>
      </p:sp>
      <p:sp>
        <p:nvSpPr>
          <p:cNvPr id="9" name="Slide Number Placeholder 8"/>
          <p:cNvSpPr>
            <a:spLocks noGrp="1"/>
          </p:cNvSpPr>
          <p:nvPr>
            <p:ph type="sldNum" sz="quarter" idx="12"/>
          </p:nvPr>
        </p:nvSpPr>
        <p:spPr>
          <a:xfrm>
            <a:off x="8610600" y="6342164"/>
            <a:ext cx="2743199" cy="379312"/>
          </a:xfrm>
        </p:spPr>
        <p:txBody>
          <a:bodyPr/>
          <a:lstStyle/>
          <a:p>
            <a:fld id="{EC038F10-A61B-4F74-887A-CE8F9A59313C}" type="slidenum">
              <a:rPr lang="en-IN" smtClean="0"/>
              <a:t>14</a:t>
            </a:fld>
            <a:endParaRPr lang="en-IN"/>
          </a:p>
        </p:txBody>
      </p:sp>
      <p:sp>
        <p:nvSpPr>
          <p:cNvPr id="2" name="Footer Placeholder 1"/>
          <p:cNvSpPr>
            <a:spLocks noGrp="1"/>
          </p:cNvSpPr>
          <p:nvPr>
            <p:ph type="ftr" sz="quarter" idx="11"/>
          </p:nvPr>
        </p:nvSpPr>
        <p:spPr>
          <a:xfrm>
            <a:off x="4038600" y="6342164"/>
            <a:ext cx="4114799" cy="379312"/>
          </a:xfrm>
        </p:spPr>
        <p:txBody>
          <a:bodyPr/>
          <a:lstStyle/>
          <a:p>
            <a:r>
              <a:rPr lang="en-IN"/>
              <a:t>Department: B.SC-IT-CTIS</a:t>
            </a:r>
          </a:p>
        </p:txBody>
      </p:sp>
      <p:sp>
        <p:nvSpPr>
          <p:cNvPr id="13" name="TextBox 12"/>
          <p:cNvSpPr txBox="1"/>
          <p:nvPr/>
        </p:nvSpPr>
        <p:spPr>
          <a:xfrm>
            <a:off x="2237173" y="1607443"/>
            <a:ext cx="2361460" cy="461665"/>
          </a:xfrm>
          <a:prstGeom prst="rect">
            <a:avLst/>
          </a:prstGeom>
          <a:noFill/>
        </p:spPr>
        <p:txBody>
          <a:bodyPr wrap="square" rtlCol="0">
            <a:spAutoFit/>
          </a:bodyPr>
          <a:lstStyle/>
          <a:p>
            <a:r>
              <a:rPr lang="en-US" sz="2400" b="1" dirty="0"/>
              <a:t>Backend Part:</a:t>
            </a:r>
            <a:endParaRPr lang="en-IN" sz="2400" b="1" dirty="0"/>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88670" y="2793574"/>
            <a:ext cx="4219956" cy="2456983"/>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06126" y="2787941"/>
            <a:ext cx="4219956" cy="2373725"/>
          </a:xfrm>
          <a:prstGeom prst="rect">
            <a:avLst/>
          </a:prstGeom>
        </p:spPr>
      </p:pic>
      <p:sp>
        <p:nvSpPr>
          <p:cNvPr id="16" name="TextBox 15"/>
          <p:cNvSpPr txBox="1"/>
          <p:nvPr/>
        </p:nvSpPr>
        <p:spPr>
          <a:xfrm>
            <a:off x="1847149" y="5415379"/>
            <a:ext cx="2902998" cy="369332"/>
          </a:xfrm>
          <a:prstGeom prst="rect">
            <a:avLst/>
          </a:prstGeom>
          <a:noFill/>
        </p:spPr>
        <p:txBody>
          <a:bodyPr wrap="square" rtlCol="0">
            <a:spAutoFit/>
          </a:bodyPr>
          <a:lstStyle/>
          <a:p>
            <a:pPr algn="ctr"/>
            <a:r>
              <a:rPr lang="en-US" dirty="0"/>
              <a:t>User Schema</a:t>
            </a:r>
            <a:endParaRPr lang="en-IN" dirty="0"/>
          </a:p>
        </p:txBody>
      </p:sp>
      <p:sp>
        <p:nvSpPr>
          <p:cNvPr id="17" name="TextBox 16"/>
          <p:cNvSpPr txBox="1"/>
          <p:nvPr/>
        </p:nvSpPr>
        <p:spPr>
          <a:xfrm>
            <a:off x="6864605" y="5415379"/>
            <a:ext cx="2902998" cy="369332"/>
          </a:xfrm>
          <a:prstGeom prst="rect">
            <a:avLst/>
          </a:prstGeom>
          <a:noFill/>
        </p:spPr>
        <p:txBody>
          <a:bodyPr wrap="square" rtlCol="0">
            <a:spAutoFit/>
          </a:bodyPr>
          <a:lstStyle/>
          <a:p>
            <a:pPr algn="ctr"/>
            <a:r>
              <a:rPr lang="en-US" dirty="0"/>
              <a:t>Auth Route</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62214"/>
            <a:ext cx="686596" cy="70136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62330"/>
            <a:ext cx="1605709" cy="801246"/>
          </a:xfrm>
          <a:prstGeom prst="rect">
            <a:avLst/>
          </a:prstGeom>
        </p:spPr>
      </p:pic>
      <p:sp>
        <p:nvSpPr>
          <p:cNvPr id="8" name="TextBox 7"/>
          <p:cNvSpPr txBox="1"/>
          <p:nvPr/>
        </p:nvSpPr>
        <p:spPr>
          <a:xfrm>
            <a:off x="2904599" y="1191786"/>
            <a:ext cx="6382798" cy="415657"/>
          </a:xfrm>
          <a:prstGeom prst="rect">
            <a:avLst/>
          </a:prstGeom>
          <a:noFill/>
        </p:spPr>
        <p:txBody>
          <a:bodyPr wrap="square" rtlCol="0">
            <a:spAutoFit/>
          </a:bodyPr>
          <a:lstStyle/>
          <a:p>
            <a:pPr algn="ctr"/>
            <a:r>
              <a:rPr lang="en-IN" sz="2000" b="0" i="0" u="none" strike="noStrike" dirty="0">
                <a:solidFill>
                  <a:schemeClr val="tx1">
                    <a:lumMod val="95000"/>
                    <a:lumOff val="5000"/>
                  </a:schemeClr>
                </a:solidFill>
                <a:effectLst/>
                <a:latin typeface="Bookman Old Style" panose="02050604050505020204" pitchFamily="18" charset="0"/>
              </a:rPr>
              <a:t>T I L </a:t>
            </a:r>
            <a:r>
              <a:rPr lang="en-IN" sz="2000" b="0" i="0" u="none" strike="noStrike" dirty="0" err="1">
                <a:solidFill>
                  <a:schemeClr val="tx1">
                    <a:lumMod val="95000"/>
                    <a:lumOff val="5000"/>
                  </a:schemeClr>
                </a:solidFill>
                <a:effectLst/>
                <a:latin typeface="Bookman Old Style" panose="02050604050505020204" pitchFamily="18" charset="0"/>
              </a:rPr>
              <a:t>L</a:t>
            </a:r>
            <a:r>
              <a:rPr lang="en-IN" sz="2000" b="0" i="0" u="none" strike="noStrike" dirty="0">
                <a:solidFill>
                  <a:schemeClr val="tx1">
                    <a:lumMod val="95000"/>
                    <a:lumOff val="5000"/>
                  </a:schemeClr>
                </a:solidFill>
                <a:effectLst/>
                <a:latin typeface="Bookman Old Style" panose="02050604050505020204" pitchFamily="18" charset="0"/>
              </a:rPr>
              <a:t>   N O W   S T A T U S   O F   P R O J E C T</a:t>
            </a:r>
            <a:endParaRPr lang="en-IN" sz="2000" dirty="0">
              <a:solidFill>
                <a:schemeClr val="tx1">
                  <a:lumMod val="95000"/>
                  <a:lumOff val="5000"/>
                </a:schemeClr>
              </a:solidFill>
              <a:latin typeface="Bookman Old Style" panose="02050604050505020204" pitchFamily="18" charset="0"/>
            </a:endParaRPr>
          </a:p>
        </p:txBody>
      </p:sp>
      <p:sp>
        <p:nvSpPr>
          <p:cNvPr id="9" name="Slide Number Placeholder 8"/>
          <p:cNvSpPr>
            <a:spLocks noGrp="1"/>
          </p:cNvSpPr>
          <p:nvPr>
            <p:ph type="sldNum" sz="quarter" idx="12"/>
          </p:nvPr>
        </p:nvSpPr>
        <p:spPr>
          <a:xfrm>
            <a:off x="8610600" y="6342164"/>
            <a:ext cx="2743199" cy="379312"/>
          </a:xfrm>
        </p:spPr>
        <p:txBody>
          <a:bodyPr/>
          <a:lstStyle/>
          <a:p>
            <a:fld id="{EC038F10-A61B-4F74-887A-CE8F9A59313C}" type="slidenum">
              <a:rPr lang="en-IN" smtClean="0"/>
              <a:t>15</a:t>
            </a:fld>
            <a:endParaRPr lang="en-IN"/>
          </a:p>
        </p:txBody>
      </p:sp>
      <p:sp>
        <p:nvSpPr>
          <p:cNvPr id="2" name="Footer Placeholder 1"/>
          <p:cNvSpPr>
            <a:spLocks noGrp="1"/>
          </p:cNvSpPr>
          <p:nvPr>
            <p:ph type="ftr" sz="quarter" idx="11"/>
          </p:nvPr>
        </p:nvSpPr>
        <p:spPr>
          <a:xfrm>
            <a:off x="4038600" y="6342164"/>
            <a:ext cx="4114799" cy="379312"/>
          </a:xfrm>
        </p:spPr>
        <p:txBody>
          <a:bodyPr/>
          <a:lstStyle/>
          <a:p>
            <a:r>
              <a:rPr lang="en-IN"/>
              <a:t>Department: B.SC-IT-CTIS</a:t>
            </a:r>
          </a:p>
        </p:txBody>
      </p:sp>
      <p:sp>
        <p:nvSpPr>
          <p:cNvPr id="13" name="TextBox 12"/>
          <p:cNvSpPr txBox="1"/>
          <p:nvPr/>
        </p:nvSpPr>
        <p:spPr>
          <a:xfrm>
            <a:off x="2237173" y="1607443"/>
            <a:ext cx="2361460" cy="461665"/>
          </a:xfrm>
          <a:prstGeom prst="rect">
            <a:avLst/>
          </a:prstGeom>
          <a:noFill/>
        </p:spPr>
        <p:txBody>
          <a:bodyPr wrap="square" rtlCol="0">
            <a:spAutoFit/>
          </a:bodyPr>
          <a:lstStyle/>
          <a:p>
            <a:r>
              <a:rPr lang="en-US" sz="2400" b="1" dirty="0"/>
              <a:t>Backend Part:</a:t>
            </a:r>
            <a:endParaRPr lang="en-IN" sz="2400" b="1" dirty="0"/>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54385" y="2580559"/>
            <a:ext cx="4379651" cy="2463554"/>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57965" y="2592280"/>
            <a:ext cx="4379650" cy="2463553"/>
          </a:xfrm>
          <a:prstGeom prst="rect">
            <a:avLst/>
          </a:prstGeom>
        </p:spPr>
      </p:pic>
      <p:sp>
        <p:nvSpPr>
          <p:cNvPr id="16" name="TextBox 15"/>
          <p:cNvSpPr txBox="1"/>
          <p:nvPr/>
        </p:nvSpPr>
        <p:spPr>
          <a:xfrm>
            <a:off x="1966404" y="5256348"/>
            <a:ext cx="2902998" cy="369332"/>
          </a:xfrm>
          <a:prstGeom prst="rect">
            <a:avLst/>
          </a:prstGeom>
          <a:noFill/>
        </p:spPr>
        <p:txBody>
          <a:bodyPr wrap="square" rtlCol="0">
            <a:spAutoFit/>
          </a:bodyPr>
          <a:lstStyle/>
          <a:p>
            <a:pPr algn="ctr"/>
            <a:r>
              <a:rPr lang="en-US" dirty="0"/>
              <a:t>Require Dependencies</a:t>
            </a:r>
            <a:endParaRPr lang="en-IN" dirty="0"/>
          </a:p>
        </p:txBody>
      </p:sp>
      <p:sp>
        <p:nvSpPr>
          <p:cNvPr id="17" name="TextBox 16"/>
          <p:cNvSpPr txBox="1"/>
          <p:nvPr/>
        </p:nvSpPr>
        <p:spPr>
          <a:xfrm>
            <a:off x="7196291" y="5256348"/>
            <a:ext cx="2902998" cy="369332"/>
          </a:xfrm>
          <a:prstGeom prst="rect">
            <a:avLst/>
          </a:prstGeom>
          <a:noFill/>
        </p:spPr>
        <p:txBody>
          <a:bodyPr wrap="square" rtlCol="0">
            <a:spAutoFit/>
          </a:bodyPr>
          <a:lstStyle/>
          <a:p>
            <a:pPr algn="ctr"/>
            <a:r>
              <a:rPr lang="en-US" dirty="0"/>
              <a:t>Sign Up Function</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62214"/>
            <a:ext cx="686596" cy="70136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62330"/>
            <a:ext cx="1605709" cy="801246"/>
          </a:xfrm>
          <a:prstGeom prst="rect">
            <a:avLst/>
          </a:prstGeom>
        </p:spPr>
      </p:pic>
      <p:sp>
        <p:nvSpPr>
          <p:cNvPr id="8" name="TextBox 7"/>
          <p:cNvSpPr txBox="1"/>
          <p:nvPr/>
        </p:nvSpPr>
        <p:spPr>
          <a:xfrm>
            <a:off x="2904599" y="1191786"/>
            <a:ext cx="6382798" cy="415657"/>
          </a:xfrm>
          <a:prstGeom prst="rect">
            <a:avLst/>
          </a:prstGeom>
          <a:noFill/>
        </p:spPr>
        <p:txBody>
          <a:bodyPr wrap="square" rtlCol="0">
            <a:spAutoFit/>
          </a:bodyPr>
          <a:lstStyle/>
          <a:p>
            <a:pPr algn="ctr"/>
            <a:r>
              <a:rPr lang="en-IN" sz="2000" b="0" i="0" u="none" strike="noStrike" dirty="0">
                <a:solidFill>
                  <a:schemeClr val="tx1">
                    <a:lumMod val="95000"/>
                    <a:lumOff val="5000"/>
                  </a:schemeClr>
                </a:solidFill>
                <a:effectLst/>
                <a:latin typeface="Bookman Old Style" panose="02050604050505020204" pitchFamily="18" charset="0"/>
              </a:rPr>
              <a:t>T I L </a:t>
            </a:r>
            <a:r>
              <a:rPr lang="en-IN" sz="2000" b="0" i="0" u="none" strike="noStrike" dirty="0" err="1">
                <a:solidFill>
                  <a:schemeClr val="tx1">
                    <a:lumMod val="95000"/>
                    <a:lumOff val="5000"/>
                  </a:schemeClr>
                </a:solidFill>
                <a:effectLst/>
                <a:latin typeface="Bookman Old Style" panose="02050604050505020204" pitchFamily="18" charset="0"/>
              </a:rPr>
              <a:t>L</a:t>
            </a:r>
            <a:r>
              <a:rPr lang="en-IN" sz="2000" b="0" i="0" u="none" strike="noStrike" dirty="0">
                <a:solidFill>
                  <a:schemeClr val="tx1">
                    <a:lumMod val="95000"/>
                    <a:lumOff val="5000"/>
                  </a:schemeClr>
                </a:solidFill>
                <a:effectLst/>
                <a:latin typeface="Bookman Old Style" panose="02050604050505020204" pitchFamily="18" charset="0"/>
              </a:rPr>
              <a:t>   N O W   S T A T U S   O F   P R O J E C T</a:t>
            </a:r>
            <a:endParaRPr lang="en-IN" sz="2000" dirty="0">
              <a:solidFill>
                <a:schemeClr val="tx1">
                  <a:lumMod val="95000"/>
                  <a:lumOff val="5000"/>
                </a:schemeClr>
              </a:solidFill>
              <a:latin typeface="Bookman Old Style" panose="02050604050505020204" pitchFamily="18" charset="0"/>
            </a:endParaRPr>
          </a:p>
        </p:txBody>
      </p:sp>
      <p:sp>
        <p:nvSpPr>
          <p:cNvPr id="9" name="Slide Number Placeholder 8"/>
          <p:cNvSpPr>
            <a:spLocks noGrp="1"/>
          </p:cNvSpPr>
          <p:nvPr>
            <p:ph type="sldNum" sz="quarter" idx="12"/>
          </p:nvPr>
        </p:nvSpPr>
        <p:spPr>
          <a:xfrm>
            <a:off x="8610600" y="6342164"/>
            <a:ext cx="2743199" cy="379312"/>
          </a:xfrm>
        </p:spPr>
        <p:txBody>
          <a:bodyPr/>
          <a:lstStyle/>
          <a:p>
            <a:fld id="{EC038F10-A61B-4F74-887A-CE8F9A59313C}" type="slidenum">
              <a:rPr lang="en-IN" smtClean="0"/>
              <a:t>16</a:t>
            </a:fld>
            <a:endParaRPr lang="en-IN"/>
          </a:p>
        </p:txBody>
      </p:sp>
      <p:sp>
        <p:nvSpPr>
          <p:cNvPr id="2" name="Footer Placeholder 1"/>
          <p:cNvSpPr>
            <a:spLocks noGrp="1"/>
          </p:cNvSpPr>
          <p:nvPr>
            <p:ph type="ftr" sz="quarter" idx="11"/>
          </p:nvPr>
        </p:nvSpPr>
        <p:spPr>
          <a:xfrm>
            <a:off x="4038600" y="6342164"/>
            <a:ext cx="4114799" cy="379312"/>
          </a:xfrm>
        </p:spPr>
        <p:txBody>
          <a:bodyPr/>
          <a:lstStyle/>
          <a:p>
            <a:r>
              <a:rPr lang="en-IN"/>
              <a:t>Department: B.SC-IT-CTIS</a:t>
            </a:r>
          </a:p>
        </p:txBody>
      </p:sp>
      <p:sp>
        <p:nvSpPr>
          <p:cNvPr id="13" name="TextBox 12"/>
          <p:cNvSpPr txBox="1"/>
          <p:nvPr/>
        </p:nvSpPr>
        <p:spPr>
          <a:xfrm>
            <a:off x="2237173" y="1607443"/>
            <a:ext cx="2361460" cy="461665"/>
          </a:xfrm>
          <a:prstGeom prst="rect">
            <a:avLst/>
          </a:prstGeom>
          <a:noFill/>
        </p:spPr>
        <p:txBody>
          <a:bodyPr wrap="square" rtlCol="0">
            <a:spAutoFit/>
          </a:bodyPr>
          <a:lstStyle/>
          <a:p>
            <a:r>
              <a:rPr lang="en-US" sz="2400" b="1" dirty="0"/>
              <a:t>Backend Part:</a:t>
            </a:r>
            <a:endParaRPr lang="en-IN" sz="2400" b="1"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9982" y="2689349"/>
            <a:ext cx="4249373" cy="2390272"/>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62646" y="2689349"/>
            <a:ext cx="4249372" cy="2390272"/>
          </a:xfrm>
          <a:prstGeom prst="rect">
            <a:avLst/>
          </a:prstGeom>
        </p:spPr>
      </p:pic>
      <p:sp>
        <p:nvSpPr>
          <p:cNvPr id="11" name="TextBox 10"/>
          <p:cNvSpPr txBox="1"/>
          <p:nvPr/>
        </p:nvSpPr>
        <p:spPr>
          <a:xfrm>
            <a:off x="1917576" y="5296882"/>
            <a:ext cx="2902998" cy="369332"/>
          </a:xfrm>
          <a:prstGeom prst="rect">
            <a:avLst/>
          </a:prstGeom>
          <a:noFill/>
        </p:spPr>
        <p:txBody>
          <a:bodyPr wrap="square" rtlCol="0">
            <a:spAutoFit/>
          </a:bodyPr>
          <a:lstStyle/>
          <a:p>
            <a:pPr algn="ctr"/>
            <a:r>
              <a:rPr lang="en-US" dirty="0"/>
              <a:t>Login Function</a:t>
            </a:r>
            <a:endParaRPr lang="en-IN" dirty="0"/>
          </a:p>
        </p:txBody>
      </p:sp>
      <p:sp>
        <p:nvSpPr>
          <p:cNvPr id="14" name="TextBox 13"/>
          <p:cNvSpPr txBox="1"/>
          <p:nvPr/>
        </p:nvSpPr>
        <p:spPr>
          <a:xfrm>
            <a:off x="7371427" y="5230713"/>
            <a:ext cx="2902998" cy="369332"/>
          </a:xfrm>
          <a:prstGeom prst="rect">
            <a:avLst/>
          </a:prstGeom>
          <a:noFill/>
        </p:spPr>
        <p:txBody>
          <a:bodyPr wrap="square" rtlCol="0">
            <a:spAutoFit/>
          </a:bodyPr>
          <a:lstStyle/>
          <a:p>
            <a:pPr algn="ctr"/>
            <a:r>
              <a:rPr lang="en-US" dirty="0"/>
              <a:t>Verification Function</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88447"/>
            <a:ext cx="660915" cy="67512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92298"/>
            <a:ext cx="1545651" cy="771277"/>
          </a:xfrm>
          <a:prstGeom prst="rect">
            <a:avLst/>
          </a:prstGeom>
        </p:spPr>
      </p:pic>
      <p:sp>
        <p:nvSpPr>
          <p:cNvPr id="8" name="TextBox 7"/>
          <p:cNvSpPr txBox="1"/>
          <p:nvPr/>
        </p:nvSpPr>
        <p:spPr>
          <a:xfrm>
            <a:off x="2904599" y="1518051"/>
            <a:ext cx="6382800" cy="400110"/>
          </a:xfrm>
          <a:prstGeom prst="rect">
            <a:avLst/>
          </a:prstGeom>
          <a:noFill/>
        </p:spPr>
        <p:txBody>
          <a:bodyPr wrap="square" rtlCol="0">
            <a:spAutoFit/>
          </a:bodyPr>
          <a:lstStyle/>
          <a:p>
            <a:pPr algn="ctr"/>
            <a:r>
              <a:rPr lang="en-IN" sz="2000" b="0" i="0" u="none" strike="noStrike" dirty="0">
                <a:solidFill>
                  <a:schemeClr val="tx1">
                    <a:lumMod val="95000"/>
                    <a:lumOff val="5000"/>
                  </a:schemeClr>
                </a:solidFill>
                <a:effectLst/>
                <a:latin typeface="Bookman Old Style" panose="02050604050505020204" pitchFamily="18" charset="0"/>
              </a:rPr>
              <a:t>R E M A I N I N G   P A R T</a:t>
            </a:r>
            <a:endParaRPr lang="en-IN" sz="2000" dirty="0">
              <a:solidFill>
                <a:schemeClr val="tx1">
                  <a:lumMod val="95000"/>
                  <a:lumOff val="5000"/>
                </a:schemeClr>
              </a:solidFill>
              <a:latin typeface="Bookman Old Style" panose="02050604050505020204" pitchFamily="18" charset="0"/>
            </a:endParaRPr>
          </a:p>
        </p:txBody>
      </p:sp>
      <p:sp>
        <p:nvSpPr>
          <p:cNvPr id="9" name="Slide Number Placeholder 8"/>
          <p:cNvSpPr>
            <a:spLocks noGrp="1"/>
          </p:cNvSpPr>
          <p:nvPr>
            <p:ph type="sldNum" sz="quarter" idx="12"/>
          </p:nvPr>
        </p:nvSpPr>
        <p:spPr/>
        <p:txBody>
          <a:bodyPr/>
          <a:lstStyle/>
          <a:p>
            <a:fld id="{EC038F10-A61B-4F74-887A-CE8F9A59313C}" type="slidenum">
              <a:rPr lang="en-IN" smtClean="0"/>
              <a:t>17</a:t>
            </a:fld>
            <a:endParaRPr lang="en-IN"/>
          </a:p>
        </p:txBody>
      </p:sp>
      <p:sp>
        <p:nvSpPr>
          <p:cNvPr id="2" name="Footer Placeholder 1"/>
          <p:cNvSpPr>
            <a:spLocks noGrp="1"/>
          </p:cNvSpPr>
          <p:nvPr>
            <p:ph type="ftr" sz="quarter" idx="11"/>
          </p:nvPr>
        </p:nvSpPr>
        <p:spPr/>
        <p:txBody>
          <a:bodyPr/>
          <a:lstStyle/>
          <a:p>
            <a:r>
              <a:rPr lang="en-IN"/>
              <a:t>Department: B.SC-IT-CTIS</a:t>
            </a:r>
          </a:p>
        </p:txBody>
      </p:sp>
      <p:sp>
        <p:nvSpPr>
          <p:cNvPr id="6" name="TextBox 5"/>
          <p:cNvSpPr txBox="1"/>
          <p:nvPr/>
        </p:nvSpPr>
        <p:spPr>
          <a:xfrm>
            <a:off x="2238653" y="2503913"/>
            <a:ext cx="4114800" cy="923330"/>
          </a:xfrm>
          <a:prstGeom prst="rect">
            <a:avLst/>
          </a:prstGeom>
          <a:noFill/>
        </p:spPr>
        <p:txBody>
          <a:bodyPr wrap="square" rtlCol="0">
            <a:spAutoFit/>
          </a:bodyPr>
          <a:lstStyle/>
          <a:p>
            <a:pPr marL="342900" indent="-342900" algn="just">
              <a:buFont typeface="Arial" panose="020B0604020202020204" pitchFamily="34" charset="0"/>
              <a:buChar char="•"/>
            </a:pPr>
            <a:r>
              <a:rPr lang="en-US" b="0" i="0" dirty="0">
                <a:solidFill>
                  <a:schemeClr val="tx1">
                    <a:lumMod val="75000"/>
                    <a:lumOff val="25000"/>
                  </a:schemeClr>
                </a:solidFill>
                <a:effectLst/>
              </a:rPr>
              <a:t>Role-based Access Control System</a:t>
            </a:r>
          </a:p>
          <a:p>
            <a:pPr marL="342900" indent="-342900" algn="just">
              <a:buFont typeface="Arial" panose="020B0604020202020204" pitchFamily="34" charset="0"/>
              <a:buChar char="•"/>
            </a:pPr>
            <a:r>
              <a:rPr lang="en-US" b="0" i="0" dirty="0">
                <a:solidFill>
                  <a:schemeClr val="tx1">
                    <a:lumMod val="75000"/>
                    <a:lumOff val="25000"/>
                  </a:schemeClr>
                </a:solidFill>
                <a:effectLst/>
              </a:rPr>
              <a:t>Wearable Device Integration</a:t>
            </a:r>
            <a:endParaRPr lang="en-US" dirty="0">
              <a:solidFill>
                <a:schemeClr val="tx1">
                  <a:lumMod val="75000"/>
                  <a:lumOff val="25000"/>
                </a:schemeClr>
              </a:solidFill>
            </a:endParaRPr>
          </a:p>
          <a:p>
            <a:pPr marL="342900" indent="-342900" algn="just">
              <a:buFont typeface="Arial" panose="020B0604020202020204" pitchFamily="34" charset="0"/>
              <a:buChar char="•"/>
            </a:pPr>
            <a:r>
              <a:rPr lang="en-US" b="0" i="0" dirty="0">
                <a:solidFill>
                  <a:schemeClr val="tx1">
                    <a:lumMod val="75000"/>
                    <a:lumOff val="25000"/>
                  </a:schemeClr>
                </a:solidFill>
                <a:effectLst/>
              </a:rPr>
              <a:t>Data Analysis and Visualization</a:t>
            </a:r>
          </a:p>
        </p:txBody>
      </p:sp>
      <p:sp>
        <p:nvSpPr>
          <p:cNvPr id="4" name="TextBox 3"/>
          <p:cNvSpPr txBox="1"/>
          <p:nvPr/>
        </p:nvSpPr>
        <p:spPr>
          <a:xfrm>
            <a:off x="6486619" y="2503913"/>
            <a:ext cx="3666478" cy="1200329"/>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tx1">
                    <a:lumMod val="75000"/>
                    <a:lumOff val="25000"/>
                  </a:schemeClr>
                </a:solidFill>
                <a:effectLst/>
              </a:rPr>
              <a:t>Privacy and Security</a:t>
            </a:r>
          </a:p>
          <a:p>
            <a:pPr marL="285750" indent="-285750">
              <a:buFont typeface="Arial" panose="020B0604020202020204" pitchFamily="34" charset="0"/>
              <a:buChar char="•"/>
            </a:pPr>
            <a:r>
              <a:rPr lang="en-US" b="0" i="0" dirty="0">
                <a:solidFill>
                  <a:schemeClr val="tx1">
                    <a:lumMod val="75000"/>
                    <a:lumOff val="25000"/>
                  </a:schemeClr>
                </a:solidFill>
                <a:effectLst/>
              </a:rPr>
              <a:t>Messaging and Collaboration</a:t>
            </a:r>
          </a:p>
          <a:p>
            <a:pPr marL="285750" indent="-285750">
              <a:buFont typeface="Arial" panose="020B0604020202020204" pitchFamily="34" charset="0"/>
              <a:buChar char="•"/>
            </a:pPr>
            <a:r>
              <a:rPr lang="en-US" b="0" i="0" dirty="0">
                <a:solidFill>
                  <a:schemeClr val="tx1">
                    <a:lumMod val="75000"/>
                    <a:lumOff val="25000"/>
                  </a:schemeClr>
                </a:solidFill>
                <a:effectLst/>
              </a:rPr>
              <a:t>Testing and Debugging</a:t>
            </a:r>
          </a:p>
          <a:p>
            <a:pPr marL="285750" indent="-285750">
              <a:buFont typeface="Arial" panose="020B0604020202020204" pitchFamily="34" charset="0"/>
              <a:buChar char="•"/>
            </a:pPr>
            <a:endParaRPr lang="en-IN" dirty="0"/>
          </a:p>
        </p:txBody>
      </p:sp>
      <p:sp>
        <p:nvSpPr>
          <p:cNvPr id="3" name="Text Box 2"/>
          <p:cNvSpPr txBox="1"/>
          <p:nvPr/>
        </p:nvSpPr>
        <p:spPr>
          <a:xfrm>
            <a:off x="2335530" y="4384675"/>
            <a:ext cx="7556500" cy="368300"/>
          </a:xfrm>
          <a:prstGeom prst="rect">
            <a:avLst/>
          </a:prstGeom>
          <a:noFill/>
        </p:spPr>
        <p:txBody>
          <a:bodyPr wrap="square" rtlCol="0">
            <a:spAutoFit/>
          </a:bodyPr>
          <a:lstStyle/>
          <a:p>
            <a:r>
              <a:rPr lang="en-US">
                <a:solidFill>
                  <a:schemeClr val="tx1">
                    <a:lumMod val="75000"/>
                    <a:lumOff val="25000"/>
                  </a:schemeClr>
                </a:solidFill>
              </a:rPr>
              <a:t>We wish our full Application will be complet within 7 to 10 days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88447"/>
            <a:ext cx="660915" cy="67512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92298"/>
            <a:ext cx="1545651" cy="771277"/>
          </a:xfrm>
          <a:prstGeom prst="rect">
            <a:avLst/>
          </a:prstGeom>
        </p:spPr>
      </p:pic>
      <p:sp>
        <p:nvSpPr>
          <p:cNvPr id="8" name="TextBox 7"/>
          <p:cNvSpPr txBox="1"/>
          <p:nvPr/>
        </p:nvSpPr>
        <p:spPr>
          <a:xfrm>
            <a:off x="2904599" y="1518051"/>
            <a:ext cx="6382800" cy="400110"/>
          </a:xfrm>
          <a:prstGeom prst="rect">
            <a:avLst/>
          </a:prstGeom>
          <a:noFill/>
        </p:spPr>
        <p:txBody>
          <a:bodyPr wrap="square" rtlCol="0">
            <a:spAutoFit/>
          </a:bodyPr>
          <a:lstStyle/>
          <a:p>
            <a:pPr algn="ctr"/>
            <a:r>
              <a:rPr lang="en-IN" sz="2000" b="0" i="0" u="none" strike="noStrike" dirty="0">
                <a:solidFill>
                  <a:schemeClr val="tx1">
                    <a:lumMod val="95000"/>
                    <a:lumOff val="5000"/>
                  </a:schemeClr>
                </a:solidFill>
                <a:effectLst/>
                <a:latin typeface="Bookman Old Style" panose="02050604050505020204" pitchFamily="18" charset="0"/>
              </a:rPr>
              <a:t>R E F E R E N C E S</a:t>
            </a:r>
            <a:endParaRPr lang="en-IN" sz="2000" dirty="0">
              <a:solidFill>
                <a:schemeClr val="tx1">
                  <a:lumMod val="95000"/>
                  <a:lumOff val="5000"/>
                </a:schemeClr>
              </a:solidFill>
              <a:latin typeface="Bookman Old Style" panose="02050604050505020204" pitchFamily="18" charset="0"/>
            </a:endParaRPr>
          </a:p>
        </p:txBody>
      </p:sp>
      <p:sp>
        <p:nvSpPr>
          <p:cNvPr id="9" name="Slide Number Placeholder 8"/>
          <p:cNvSpPr>
            <a:spLocks noGrp="1"/>
          </p:cNvSpPr>
          <p:nvPr>
            <p:ph type="sldNum" sz="quarter" idx="12"/>
          </p:nvPr>
        </p:nvSpPr>
        <p:spPr/>
        <p:txBody>
          <a:bodyPr/>
          <a:lstStyle/>
          <a:p>
            <a:fld id="{EC038F10-A61B-4F74-887A-CE8F9A59313C}" type="slidenum">
              <a:rPr lang="en-IN" smtClean="0"/>
              <a:t>18</a:t>
            </a:fld>
            <a:endParaRPr lang="en-IN"/>
          </a:p>
        </p:txBody>
      </p:sp>
      <p:sp>
        <p:nvSpPr>
          <p:cNvPr id="2" name="Footer Placeholder 1"/>
          <p:cNvSpPr>
            <a:spLocks noGrp="1"/>
          </p:cNvSpPr>
          <p:nvPr>
            <p:ph type="ftr" sz="quarter" idx="11"/>
          </p:nvPr>
        </p:nvSpPr>
        <p:spPr/>
        <p:txBody>
          <a:bodyPr/>
          <a:lstStyle/>
          <a:p>
            <a:r>
              <a:rPr lang="en-IN" dirty="0"/>
              <a:t>Department: B.SC-IT-CTIS</a:t>
            </a:r>
          </a:p>
        </p:txBody>
      </p:sp>
      <p:sp>
        <p:nvSpPr>
          <p:cNvPr id="6" name="TextBox 5"/>
          <p:cNvSpPr txBox="1"/>
          <p:nvPr/>
        </p:nvSpPr>
        <p:spPr>
          <a:xfrm>
            <a:off x="2681056" y="2277327"/>
            <a:ext cx="8291744" cy="341632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tx1">
                    <a:lumMod val="75000"/>
                    <a:lumOff val="25000"/>
                  </a:schemeClr>
                </a:solidFill>
                <a:effectLst/>
              </a:rPr>
              <a:t>React Native Documentation. Retrieved from </a:t>
            </a:r>
            <a:r>
              <a:rPr lang="en-US" b="0" i="0" u="sng" dirty="0">
                <a:solidFill>
                  <a:srgbClr val="D1D5DB"/>
                </a:solidFill>
                <a:effectLst/>
                <a:hlinkClick r:id="rId4"/>
              </a:rPr>
              <a:t>https://reactnative.dev/docs/getting-started</a:t>
            </a:r>
            <a:endParaRPr lang="en-US" b="0" i="0" u="sng" dirty="0">
              <a:solidFill>
                <a:srgbClr val="D1D5DB"/>
              </a:solidFill>
              <a:effectLst/>
            </a:endParaRPr>
          </a:p>
          <a:p>
            <a:pPr marL="285750" indent="-285750">
              <a:buFont typeface="Arial" panose="020B0604020202020204" pitchFamily="34" charset="0"/>
              <a:buChar char="•"/>
            </a:pPr>
            <a:endParaRPr lang="en-US" b="0" i="0" dirty="0">
              <a:solidFill>
                <a:srgbClr val="D1D5DB"/>
              </a:solidFill>
              <a:effectLst/>
            </a:endParaRPr>
          </a:p>
          <a:p>
            <a:pPr marL="285750" indent="-285750">
              <a:buFont typeface="Arial" panose="020B0604020202020204" pitchFamily="34" charset="0"/>
              <a:buChar char="•"/>
            </a:pPr>
            <a:r>
              <a:rPr lang="en-IN" b="0" i="0" dirty="0">
                <a:solidFill>
                  <a:schemeClr val="tx1">
                    <a:lumMod val="75000"/>
                    <a:lumOff val="25000"/>
                  </a:schemeClr>
                </a:solidFill>
                <a:effectLst/>
              </a:rPr>
              <a:t>Node.js Documentation. Retrieved from</a:t>
            </a:r>
            <a:r>
              <a:rPr lang="en-IN" b="0" i="0" dirty="0">
                <a:solidFill>
                  <a:srgbClr val="D1D5DB"/>
                </a:solidFill>
                <a:effectLst/>
              </a:rPr>
              <a:t> </a:t>
            </a:r>
            <a:r>
              <a:rPr lang="en-IN" b="0" i="0" u="sng" dirty="0">
                <a:solidFill>
                  <a:srgbClr val="D1D5DB"/>
                </a:solidFill>
                <a:effectLst/>
                <a:hlinkClick r:id="rId5"/>
              </a:rPr>
              <a:t>https://nodejs.org/en/docs/</a:t>
            </a:r>
            <a:endParaRPr lang="en-IN" b="0" i="0" u="sng" dirty="0">
              <a:solidFill>
                <a:srgbClr val="D1D5DB"/>
              </a:solidFill>
              <a:effectLst/>
            </a:endParaRPr>
          </a:p>
          <a:p>
            <a:pPr marL="285750" indent="-285750">
              <a:buFont typeface="Arial" panose="020B0604020202020204" pitchFamily="34" charset="0"/>
              <a:buChar char="•"/>
            </a:pPr>
            <a:endParaRPr lang="en-IN" b="0" i="0" dirty="0">
              <a:solidFill>
                <a:srgbClr val="D1D5DB"/>
              </a:solidFill>
              <a:effectLst/>
            </a:endParaRPr>
          </a:p>
          <a:p>
            <a:pPr marL="285750" indent="-285750">
              <a:buFont typeface="Arial" panose="020B0604020202020204" pitchFamily="34" charset="0"/>
              <a:buChar char="•"/>
            </a:pPr>
            <a:r>
              <a:rPr lang="it-IT" b="0" i="0" dirty="0">
                <a:solidFill>
                  <a:schemeClr val="tx1">
                    <a:lumMod val="75000"/>
                    <a:lumOff val="25000"/>
                  </a:schemeClr>
                </a:solidFill>
                <a:effectLst/>
              </a:rPr>
              <a:t>Twilio API documentation:</a:t>
            </a:r>
            <a:r>
              <a:rPr lang="it-IT" b="0" i="0" dirty="0">
                <a:solidFill>
                  <a:srgbClr val="D1D5DB"/>
                </a:solidFill>
                <a:effectLst/>
              </a:rPr>
              <a:t> </a:t>
            </a:r>
            <a:r>
              <a:rPr lang="it-IT" b="0" i="0" u="sng" dirty="0">
                <a:solidFill>
                  <a:srgbClr val="D1D5DB"/>
                </a:solidFill>
                <a:effectLst/>
                <a:hlinkClick r:id="rId6"/>
              </a:rPr>
              <a:t>https://www.twilio.com/docs/usage/api</a:t>
            </a:r>
            <a:endParaRPr lang="it-IT" b="0" i="0" u="sng" dirty="0">
              <a:solidFill>
                <a:srgbClr val="D1D5DB"/>
              </a:solidFill>
              <a:effectLst/>
            </a:endParaRPr>
          </a:p>
          <a:p>
            <a:pPr marL="285750" indent="-285750">
              <a:buFont typeface="Arial" panose="020B0604020202020204" pitchFamily="34" charset="0"/>
              <a:buChar char="•"/>
            </a:pPr>
            <a:endParaRPr lang="it-IT" b="0" i="0" dirty="0">
              <a:solidFill>
                <a:srgbClr val="D1D5DB"/>
              </a:solidFill>
              <a:effectLst/>
            </a:endParaRPr>
          </a:p>
          <a:p>
            <a:pPr marL="285750" indent="-285750">
              <a:buFont typeface="Arial" panose="020B0604020202020204" pitchFamily="34" charset="0"/>
              <a:buChar char="•"/>
            </a:pPr>
            <a:r>
              <a:rPr lang="fr-FR" b="0" i="0" dirty="0" err="1">
                <a:solidFill>
                  <a:schemeClr val="tx1">
                    <a:lumMod val="75000"/>
                    <a:lumOff val="25000"/>
                  </a:schemeClr>
                </a:solidFill>
                <a:effectLst/>
              </a:rPr>
              <a:t>Fitbit</a:t>
            </a:r>
            <a:r>
              <a:rPr lang="fr-FR" b="0" i="0" dirty="0">
                <a:solidFill>
                  <a:schemeClr val="tx1">
                    <a:lumMod val="75000"/>
                    <a:lumOff val="25000"/>
                  </a:schemeClr>
                </a:solidFill>
                <a:effectLst/>
              </a:rPr>
              <a:t> API documentation: </a:t>
            </a:r>
            <a:r>
              <a:rPr lang="fr-FR" b="0" i="0" u="sng" dirty="0">
                <a:solidFill>
                  <a:srgbClr val="D1D5DB"/>
                </a:solidFill>
                <a:effectLst/>
                <a:hlinkClick r:id="rId7"/>
              </a:rPr>
              <a:t>https://dev.fitbit.com/docs/</a:t>
            </a:r>
            <a:endParaRPr lang="fr-FR" b="0" i="0" u="sng" dirty="0">
              <a:solidFill>
                <a:srgbClr val="D1D5DB"/>
              </a:solidFill>
              <a:effectLst/>
            </a:endParaRPr>
          </a:p>
          <a:p>
            <a:pPr marL="285750" indent="-285750">
              <a:buFont typeface="Arial" panose="020B0604020202020204" pitchFamily="34" charset="0"/>
              <a:buChar char="•"/>
            </a:pPr>
            <a:endParaRPr lang="fr-FR" b="0" i="0" dirty="0">
              <a:solidFill>
                <a:srgbClr val="D1D5DB"/>
              </a:solidFill>
              <a:effectLst/>
            </a:endParaRPr>
          </a:p>
          <a:p>
            <a:pPr marL="285750" indent="-285750">
              <a:buFont typeface="Arial" panose="020B0604020202020204" pitchFamily="34" charset="0"/>
              <a:buChar char="•"/>
            </a:pPr>
            <a:r>
              <a:rPr lang="en-IN" b="0" i="0" dirty="0">
                <a:solidFill>
                  <a:schemeClr val="tx1">
                    <a:lumMod val="75000"/>
                    <a:lumOff val="25000"/>
                  </a:schemeClr>
                </a:solidFill>
                <a:effectLst/>
              </a:rPr>
              <a:t>Data visualization libraries: D3.js (</a:t>
            </a:r>
            <a:r>
              <a:rPr lang="en-IN" b="0" i="0" u="sng" dirty="0">
                <a:solidFill>
                  <a:srgbClr val="0563C1"/>
                </a:solidFill>
                <a:effectLst/>
                <a:hlinkClick r:id="rId8"/>
              </a:rPr>
              <a:t>https://d3js.org</a:t>
            </a:r>
            <a:r>
              <a:rPr lang="en-IN" b="0" i="0" u="sng" dirty="0">
                <a:solidFill>
                  <a:schemeClr val="tx1">
                    <a:lumMod val="75000"/>
                    <a:lumOff val="25000"/>
                  </a:schemeClr>
                </a:solidFill>
                <a:effectLst/>
                <a:hlinkClick r:id="rId8"/>
              </a:rPr>
              <a:t>/</a:t>
            </a:r>
            <a:r>
              <a:rPr lang="en-IN" b="0" i="0" dirty="0">
                <a:solidFill>
                  <a:schemeClr val="tx1">
                    <a:lumMod val="75000"/>
                    <a:lumOff val="25000"/>
                  </a:schemeClr>
                </a:solidFill>
                <a:effectLst/>
              </a:rPr>
              <a:t>), Chart.js (</a:t>
            </a:r>
            <a:r>
              <a:rPr lang="en-IN" b="0" i="0" u="sng" dirty="0">
                <a:solidFill>
                  <a:srgbClr val="D1D5DB"/>
                </a:solidFill>
                <a:effectLst/>
                <a:hlinkClick r:id="rId9"/>
              </a:rPr>
              <a:t>https://www.chartjs.org/</a:t>
            </a:r>
            <a:r>
              <a:rPr lang="en-IN" b="0" i="0" dirty="0">
                <a:solidFill>
                  <a:schemeClr val="tx1">
                    <a:lumMod val="75000"/>
                    <a:lumOff val="25000"/>
                  </a:schemeClr>
                </a:solidFill>
                <a:effectLst/>
              </a:rPr>
              <a:t>)</a:t>
            </a:r>
          </a:p>
          <a:p>
            <a:pPr marL="285750" indent="-285750" algn="just">
              <a:buFont typeface="Arial" panose="020B0604020202020204" pitchFamily="34" charset="0"/>
              <a:buChar char="•"/>
            </a:pPr>
            <a:endParaRPr lang="en-US" b="0" i="0" dirty="0">
              <a:solidFill>
                <a:schemeClr val="tx1">
                  <a:lumMod val="75000"/>
                  <a:lumOff val="25000"/>
                </a:schemeClr>
              </a:solidFill>
              <a:effectLs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88447"/>
            <a:ext cx="660915" cy="67512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92298"/>
            <a:ext cx="1545651" cy="771277"/>
          </a:xfrm>
          <a:prstGeom prst="rect">
            <a:avLst/>
          </a:prstGeom>
        </p:spPr>
      </p:pic>
      <p:sp>
        <p:nvSpPr>
          <p:cNvPr id="8" name="TextBox 7"/>
          <p:cNvSpPr txBox="1"/>
          <p:nvPr/>
        </p:nvSpPr>
        <p:spPr>
          <a:xfrm>
            <a:off x="3744727" y="2721114"/>
            <a:ext cx="4702546" cy="1200329"/>
          </a:xfrm>
          <a:prstGeom prst="rect">
            <a:avLst/>
          </a:prstGeom>
          <a:noFill/>
        </p:spPr>
        <p:txBody>
          <a:bodyPr wrap="square" rtlCol="0">
            <a:spAutoFit/>
          </a:bodyPr>
          <a:lstStyle/>
          <a:p>
            <a:pPr algn="ctr"/>
            <a:r>
              <a:rPr lang="en-IN" sz="7200" b="1" i="1" u="none" strike="noStrike" dirty="0">
                <a:solidFill>
                  <a:schemeClr val="tx1">
                    <a:lumMod val="75000"/>
                    <a:lumOff val="25000"/>
                  </a:schemeClr>
                </a:solidFill>
                <a:effectLst/>
              </a:rPr>
              <a:t>Thank you!</a:t>
            </a:r>
            <a:endParaRPr lang="en-IN" sz="7200" dirty="0">
              <a:solidFill>
                <a:schemeClr val="tx1">
                  <a:lumMod val="75000"/>
                  <a:lumOff val="25000"/>
                </a:schemeClr>
              </a:solidFill>
              <a:latin typeface="Bookman Old Style" panose="02050604050505020204" pitchFamily="18" charset="0"/>
            </a:endParaRPr>
          </a:p>
        </p:txBody>
      </p:sp>
      <p:sp>
        <p:nvSpPr>
          <p:cNvPr id="9" name="Slide Number Placeholder 8"/>
          <p:cNvSpPr>
            <a:spLocks noGrp="1"/>
          </p:cNvSpPr>
          <p:nvPr>
            <p:ph type="sldNum" sz="quarter" idx="12"/>
          </p:nvPr>
        </p:nvSpPr>
        <p:spPr/>
        <p:txBody>
          <a:bodyPr/>
          <a:lstStyle/>
          <a:p>
            <a:fld id="{EC038F10-A61B-4F74-887A-CE8F9A59313C}" type="slidenum">
              <a:rPr lang="en-IN" smtClean="0"/>
              <a:t>19</a:t>
            </a:fld>
            <a:endParaRPr lang="en-IN"/>
          </a:p>
        </p:txBody>
      </p:sp>
      <p:sp>
        <p:nvSpPr>
          <p:cNvPr id="2" name="Footer Placeholder 1"/>
          <p:cNvSpPr>
            <a:spLocks noGrp="1"/>
          </p:cNvSpPr>
          <p:nvPr>
            <p:ph type="ftr" sz="quarter" idx="11"/>
          </p:nvPr>
        </p:nvSpPr>
        <p:spPr/>
        <p:txBody>
          <a:bodyPr/>
          <a:lstStyle/>
          <a:p>
            <a:r>
              <a:rPr lang="en-IN" dirty="0"/>
              <a:t>Department: B.SC-IT-CTIS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88447"/>
            <a:ext cx="660915" cy="67512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92298"/>
            <a:ext cx="1545651" cy="771277"/>
          </a:xfrm>
          <a:prstGeom prst="rect">
            <a:avLst/>
          </a:prstGeom>
        </p:spPr>
      </p:pic>
      <p:sp>
        <p:nvSpPr>
          <p:cNvPr id="8" name="TextBox 7"/>
          <p:cNvSpPr txBox="1"/>
          <p:nvPr/>
        </p:nvSpPr>
        <p:spPr>
          <a:xfrm>
            <a:off x="3515802" y="1422666"/>
            <a:ext cx="5160396" cy="400110"/>
          </a:xfrm>
          <a:prstGeom prst="rect">
            <a:avLst/>
          </a:prstGeom>
          <a:noFill/>
        </p:spPr>
        <p:txBody>
          <a:bodyPr wrap="square" rtlCol="0">
            <a:spAutoFit/>
          </a:bodyPr>
          <a:lstStyle/>
          <a:p>
            <a:pPr algn="ctr"/>
            <a:r>
              <a:rPr lang="en-IN" sz="2000" b="0" i="0" u="none" strike="noStrike" dirty="0">
                <a:solidFill>
                  <a:schemeClr val="tx1">
                    <a:lumMod val="95000"/>
                    <a:lumOff val="5000"/>
                  </a:schemeClr>
                </a:solidFill>
                <a:effectLst/>
                <a:latin typeface="Bookman Old Style" panose="02050604050505020204" pitchFamily="18" charset="0"/>
              </a:rPr>
              <a:t>T A B L E   O F   C O N T E N T</a:t>
            </a:r>
            <a:endParaRPr lang="en-IN" sz="2000" dirty="0">
              <a:solidFill>
                <a:schemeClr val="tx1">
                  <a:lumMod val="95000"/>
                  <a:lumOff val="5000"/>
                </a:schemeClr>
              </a:solidFill>
              <a:latin typeface="Bookman Old Style" panose="02050604050505020204" pitchFamily="18" charset="0"/>
            </a:endParaRPr>
          </a:p>
        </p:txBody>
      </p:sp>
      <p:sp>
        <p:nvSpPr>
          <p:cNvPr id="9" name="Slide Number Placeholder 8"/>
          <p:cNvSpPr>
            <a:spLocks noGrp="1"/>
          </p:cNvSpPr>
          <p:nvPr>
            <p:ph type="sldNum" sz="quarter" idx="12"/>
          </p:nvPr>
        </p:nvSpPr>
        <p:spPr/>
        <p:txBody>
          <a:bodyPr/>
          <a:lstStyle/>
          <a:p>
            <a:fld id="{EC038F10-A61B-4F74-887A-CE8F9A59313C}" type="slidenum">
              <a:rPr lang="en-IN" smtClean="0"/>
              <a:t>2</a:t>
            </a:fld>
            <a:endParaRPr lang="en-IN"/>
          </a:p>
        </p:txBody>
      </p:sp>
      <p:sp>
        <p:nvSpPr>
          <p:cNvPr id="2" name="Footer Placeholder 1"/>
          <p:cNvSpPr>
            <a:spLocks noGrp="1"/>
          </p:cNvSpPr>
          <p:nvPr>
            <p:ph type="ftr" sz="quarter" idx="11"/>
          </p:nvPr>
        </p:nvSpPr>
        <p:spPr/>
        <p:txBody>
          <a:bodyPr/>
          <a:lstStyle/>
          <a:p>
            <a:r>
              <a:rPr lang="en-IN"/>
              <a:t>Department: B.SC-IT-CTIS</a:t>
            </a:r>
          </a:p>
        </p:txBody>
      </p:sp>
      <p:sp>
        <p:nvSpPr>
          <p:cNvPr id="3" name="TextBox 2"/>
          <p:cNvSpPr txBox="1"/>
          <p:nvPr/>
        </p:nvSpPr>
        <p:spPr>
          <a:xfrm>
            <a:off x="2928892" y="2385353"/>
            <a:ext cx="2734322" cy="2062103"/>
          </a:xfrm>
          <a:prstGeom prst="rect">
            <a:avLst/>
          </a:prstGeom>
          <a:noFill/>
        </p:spPr>
        <p:txBody>
          <a:bodyPr wrap="square" rtlCol="0">
            <a:spAutoFit/>
          </a:bodyPr>
          <a:lstStyle/>
          <a:p>
            <a:r>
              <a:rPr lang="en-US" sz="3200" dirty="0">
                <a:solidFill>
                  <a:schemeClr val="bg1">
                    <a:lumMod val="75000"/>
                  </a:schemeClr>
                </a:solidFill>
              </a:rPr>
              <a:t>01</a:t>
            </a:r>
            <a:r>
              <a:rPr lang="en-US" dirty="0"/>
              <a:t>   </a:t>
            </a:r>
            <a:r>
              <a:rPr lang="en-US" sz="2000" dirty="0">
                <a:solidFill>
                  <a:schemeClr val="tx1">
                    <a:lumMod val="75000"/>
                    <a:lumOff val="25000"/>
                  </a:schemeClr>
                </a:solidFill>
              </a:rPr>
              <a:t>Abstract</a:t>
            </a:r>
          </a:p>
          <a:p>
            <a:r>
              <a:rPr lang="en-US" sz="3200" dirty="0">
                <a:solidFill>
                  <a:schemeClr val="bg1">
                    <a:lumMod val="75000"/>
                  </a:schemeClr>
                </a:solidFill>
              </a:rPr>
              <a:t>02</a:t>
            </a:r>
            <a:r>
              <a:rPr lang="en-US" dirty="0"/>
              <a:t>   </a:t>
            </a:r>
            <a:r>
              <a:rPr lang="en-US" sz="1800" dirty="0">
                <a:solidFill>
                  <a:schemeClr val="tx1">
                    <a:lumMod val="75000"/>
                    <a:lumOff val="25000"/>
                  </a:schemeClr>
                </a:solidFill>
              </a:rPr>
              <a:t>Motivation</a:t>
            </a:r>
            <a:r>
              <a:rPr lang="en-US" dirty="0"/>
              <a:t> </a:t>
            </a:r>
          </a:p>
          <a:p>
            <a:r>
              <a:rPr lang="en-US" sz="3200" dirty="0">
                <a:solidFill>
                  <a:schemeClr val="bg1">
                    <a:lumMod val="75000"/>
                  </a:schemeClr>
                </a:solidFill>
              </a:rPr>
              <a:t>03</a:t>
            </a:r>
            <a:r>
              <a:rPr lang="en-US" dirty="0"/>
              <a:t>   </a:t>
            </a:r>
            <a:r>
              <a:rPr lang="en-US" sz="1800" dirty="0">
                <a:solidFill>
                  <a:schemeClr val="tx1">
                    <a:lumMod val="75000"/>
                    <a:lumOff val="25000"/>
                  </a:schemeClr>
                </a:solidFill>
              </a:rPr>
              <a:t>Introduction</a:t>
            </a:r>
            <a:endParaRPr lang="en-US" dirty="0">
              <a:solidFill>
                <a:schemeClr val="tx1">
                  <a:lumMod val="75000"/>
                  <a:lumOff val="25000"/>
                </a:schemeClr>
              </a:solidFill>
            </a:endParaRPr>
          </a:p>
          <a:p>
            <a:r>
              <a:rPr lang="en-US" sz="3200" dirty="0">
                <a:solidFill>
                  <a:schemeClr val="bg1">
                    <a:lumMod val="75000"/>
                  </a:schemeClr>
                </a:solidFill>
              </a:rPr>
              <a:t>04  </a:t>
            </a:r>
            <a:r>
              <a:rPr lang="en-US" sz="2000" dirty="0">
                <a:solidFill>
                  <a:schemeClr val="tx1">
                    <a:lumMod val="75000"/>
                    <a:lumOff val="25000"/>
                  </a:schemeClr>
                </a:solidFill>
              </a:rPr>
              <a:t>Requirements</a:t>
            </a:r>
            <a:r>
              <a:rPr lang="en-US" sz="3200" dirty="0">
                <a:solidFill>
                  <a:schemeClr val="tx1">
                    <a:lumMod val="75000"/>
                    <a:lumOff val="25000"/>
                  </a:schemeClr>
                </a:solidFill>
              </a:rPr>
              <a:t> </a:t>
            </a:r>
            <a:endParaRPr lang="en-US" sz="2000" dirty="0">
              <a:solidFill>
                <a:schemeClr val="tx1">
                  <a:lumMod val="75000"/>
                  <a:lumOff val="25000"/>
                </a:schemeClr>
              </a:solidFill>
            </a:endParaRPr>
          </a:p>
        </p:txBody>
      </p:sp>
      <p:sp>
        <p:nvSpPr>
          <p:cNvPr id="4" name="TextBox 3"/>
          <p:cNvSpPr txBox="1"/>
          <p:nvPr/>
        </p:nvSpPr>
        <p:spPr>
          <a:xfrm>
            <a:off x="6096000" y="2385353"/>
            <a:ext cx="4461031" cy="2062103"/>
          </a:xfrm>
          <a:prstGeom prst="rect">
            <a:avLst/>
          </a:prstGeom>
          <a:noFill/>
        </p:spPr>
        <p:txBody>
          <a:bodyPr wrap="square" rtlCol="0">
            <a:spAutoFit/>
          </a:bodyPr>
          <a:lstStyle/>
          <a:p>
            <a:r>
              <a:rPr lang="en-US" sz="3200" dirty="0">
                <a:solidFill>
                  <a:schemeClr val="bg1">
                    <a:lumMod val="75000"/>
                  </a:schemeClr>
                </a:solidFill>
              </a:rPr>
              <a:t>05</a:t>
            </a:r>
            <a:r>
              <a:rPr lang="en-US" dirty="0"/>
              <a:t>   </a:t>
            </a:r>
            <a:r>
              <a:rPr lang="en-US" sz="1800" dirty="0">
                <a:solidFill>
                  <a:schemeClr val="tx1">
                    <a:lumMod val="75000"/>
                    <a:lumOff val="25000"/>
                  </a:schemeClr>
                </a:solidFill>
              </a:rPr>
              <a:t>Features </a:t>
            </a:r>
          </a:p>
          <a:p>
            <a:r>
              <a:rPr lang="en-US" sz="3200" dirty="0">
                <a:solidFill>
                  <a:schemeClr val="bg1">
                    <a:lumMod val="75000"/>
                  </a:schemeClr>
                </a:solidFill>
              </a:rPr>
              <a:t>06</a:t>
            </a:r>
            <a:r>
              <a:rPr lang="en-US" sz="2000" dirty="0">
                <a:solidFill>
                  <a:schemeClr val="tx1">
                    <a:lumMod val="75000"/>
                    <a:lumOff val="25000"/>
                  </a:schemeClr>
                </a:solidFill>
              </a:rPr>
              <a:t>   Till now status of project</a:t>
            </a:r>
            <a:endParaRPr lang="en-US" sz="2400" dirty="0">
              <a:solidFill>
                <a:schemeClr val="tx1">
                  <a:lumMod val="75000"/>
                  <a:lumOff val="25000"/>
                </a:schemeClr>
              </a:solidFill>
            </a:endParaRPr>
          </a:p>
          <a:p>
            <a:r>
              <a:rPr lang="en-US" sz="3200" dirty="0">
                <a:solidFill>
                  <a:schemeClr val="bg1">
                    <a:lumMod val="75000"/>
                  </a:schemeClr>
                </a:solidFill>
              </a:rPr>
              <a:t>07</a:t>
            </a:r>
            <a:r>
              <a:rPr lang="en-US" dirty="0"/>
              <a:t>   </a:t>
            </a:r>
            <a:r>
              <a:rPr lang="en-US" sz="2000" dirty="0">
                <a:solidFill>
                  <a:schemeClr val="tx1">
                    <a:lumMod val="75000"/>
                    <a:lumOff val="25000"/>
                  </a:schemeClr>
                </a:solidFill>
              </a:rPr>
              <a:t>Remaining part of the project</a:t>
            </a:r>
            <a:endParaRPr lang="en-US" dirty="0">
              <a:solidFill>
                <a:schemeClr val="tx1">
                  <a:lumMod val="75000"/>
                  <a:lumOff val="25000"/>
                </a:schemeClr>
              </a:solidFill>
            </a:endParaRPr>
          </a:p>
          <a:p>
            <a:r>
              <a:rPr lang="en-US" sz="3200" dirty="0">
                <a:solidFill>
                  <a:schemeClr val="bg1">
                    <a:lumMod val="75000"/>
                  </a:schemeClr>
                </a:solidFill>
              </a:rPr>
              <a:t>08</a:t>
            </a:r>
            <a:r>
              <a:rPr lang="en-US" dirty="0"/>
              <a:t>   </a:t>
            </a:r>
            <a:r>
              <a:rPr lang="en-US" sz="2000" dirty="0">
                <a:solidFill>
                  <a:schemeClr val="tx1">
                    <a:lumMod val="75000"/>
                    <a:lumOff val="25000"/>
                  </a:schemeClr>
                </a:solidFill>
              </a:rPr>
              <a:t>Reference</a:t>
            </a:r>
            <a:endParaRPr lang="en-IN" dirty="0">
              <a:solidFill>
                <a:schemeClr val="tx1">
                  <a:lumMod val="75000"/>
                  <a:lumOff val="2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88447"/>
            <a:ext cx="660915" cy="67512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92298"/>
            <a:ext cx="1545651" cy="771277"/>
          </a:xfrm>
          <a:prstGeom prst="rect">
            <a:avLst/>
          </a:prstGeom>
        </p:spPr>
      </p:pic>
      <p:sp>
        <p:nvSpPr>
          <p:cNvPr id="8" name="TextBox 7"/>
          <p:cNvSpPr txBox="1"/>
          <p:nvPr/>
        </p:nvSpPr>
        <p:spPr>
          <a:xfrm>
            <a:off x="3515802" y="1474409"/>
            <a:ext cx="5160396" cy="400110"/>
          </a:xfrm>
          <a:prstGeom prst="rect">
            <a:avLst/>
          </a:prstGeom>
          <a:noFill/>
        </p:spPr>
        <p:txBody>
          <a:bodyPr wrap="square" rtlCol="0">
            <a:spAutoFit/>
          </a:bodyPr>
          <a:lstStyle/>
          <a:p>
            <a:pPr algn="ctr"/>
            <a:r>
              <a:rPr lang="en-IN" sz="2000" b="0" i="0" u="none" strike="noStrike" dirty="0">
                <a:solidFill>
                  <a:schemeClr val="tx1">
                    <a:lumMod val="95000"/>
                    <a:lumOff val="5000"/>
                  </a:schemeClr>
                </a:solidFill>
                <a:effectLst/>
                <a:latin typeface="Bookman Old Style" panose="02050604050505020204" pitchFamily="18" charset="0"/>
              </a:rPr>
              <a:t>A B S T R A C T</a:t>
            </a:r>
            <a:endParaRPr lang="en-IN" sz="2000" dirty="0">
              <a:solidFill>
                <a:schemeClr val="tx1">
                  <a:lumMod val="95000"/>
                  <a:lumOff val="5000"/>
                </a:schemeClr>
              </a:solidFill>
              <a:latin typeface="Bookman Old Style" panose="02050604050505020204" pitchFamily="18" charset="0"/>
            </a:endParaRPr>
          </a:p>
        </p:txBody>
      </p:sp>
      <p:sp>
        <p:nvSpPr>
          <p:cNvPr id="9" name="Slide Number Placeholder 8"/>
          <p:cNvSpPr>
            <a:spLocks noGrp="1"/>
          </p:cNvSpPr>
          <p:nvPr>
            <p:ph type="sldNum" sz="quarter" idx="12"/>
          </p:nvPr>
        </p:nvSpPr>
        <p:spPr/>
        <p:txBody>
          <a:bodyPr/>
          <a:lstStyle/>
          <a:p>
            <a:fld id="{EC038F10-A61B-4F74-887A-CE8F9A59313C}" type="slidenum">
              <a:rPr lang="en-IN" smtClean="0"/>
              <a:t>3</a:t>
            </a:fld>
            <a:endParaRPr lang="en-IN"/>
          </a:p>
        </p:txBody>
      </p:sp>
      <p:sp>
        <p:nvSpPr>
          <p:cNvPr id="2" name="Footer Placeholder 1"/>
          <p:cNvSpPr>
            <a:spLocks noGrp="1"/>
          </p:cNvSpPr>
          <p:nvPr>
            <p:ph type="ftr" sz="quarter" idx="11"/>
          </p:nvPr>
        </p:nvSpPr>
        <p:spPr/>
        <p:txBody>
          <a:bodyPr/>
          <a:lstStyle/>
          <a:p>
            <a:r>
              <a:rPr lang="en-IN"/>
              <a:t>Department: B.SC-IT-CTIS</a:t>
            </a:r>
          </a:p>
        </p:txBody>
      </p:sp>
      <p:sp>
        <p:nvSpPr>
          <p:cNvPr id="6" name="TextBox 5"/>
          <p:cNvSpPr txBox="1"/>
          <p:nvPr/>
        </p:nvSpPr>
        <p:spPr>
          <a:xfrm>
            <a:off x="1590582" y="2539014"/>
            <a:ext cx="9010835" cy="1477328"/>
          </a:xfrm>
          <a:prstGeom prst="rect">
            <a:avLst/>
          </a:prstGeom>
          <a:noFill/>
        </p:spPr>
        <p:txBody>
          <a:bodyPr wrap="square" rtlCol="0">
            <a:spAutoFit/>
          </a:bodyPr>
          <a:lstStyle/>
          <a:p>
            <a:pPr algn="just"/>
            <a:r>
              <a:rPr lang="en-US" b="0" i="0" dirty="0">
                <a:solidFill>
                  <a:schemeClr val="tx1">
                    <a:lumMod val="65000"/>
                    <a:lumOff val="35000"/>
                  </a:schemeClr>
                </a:solidFill>
                <a:effectLst/>
              </a:rPr>
              <a:t>Our Health Monitoring App is a mobile application designed to help users manage and monitor their health using their mobile devices. The app provides a range of features, including health monitor, appointment booking, user authentication, multi-role based user access and  real-time notifications. The app prioritizes user data privacy and security by implementing secure user authentication, and data backups.</a:t>
            </a:r>
            <a:endParaRPr lang="en-IN" dirty="0">
              <a:solidFill>
                <a:schemeClr val="tx1">
                  <a:lumMod val="65000"/>
                  <a:lumOff val="3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88447"/>
            <a:ext cx="660915" cy="67512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92298"/>
            <a:ext cx="1545651" cy="771277"/>
          </a:xfrm>
          <a:prstGeom prst="rect">
            <a:avLst/>
          </a:prstGeom>
        </p:spPr>
      </p:pic>
      <p:sp>
        <p:nvSpPr>
          <p:cNvPr id="8" name="TextBox 7"/>
          <p:cNvSpPr txBox="1"/>
          <p:nvPr/>
        </p:nvSpPr>
        <p:spPr>
          <a:xfrm>
            <a:off x="3515802" y="1474409"/>
            <a:ext cx="5160396" cy="400110"/>
          </a:xfrm>
          <a:prstGeom prst="rect">
            <a:avLst/>
          </a:prstGeom>
          <a:noFill/>
        </p:spPr>
        <p:txBody>
          <a:bodyPr wrap="square" rtlCol="0">
            <a:spAutoFit/>
          </a:bodyPr>
          <a:lstStyle/>
          <a:p>
            <a:pPr algn="ctr"/>
            <a:r>
              <a:rPr lang="en-IN" sz="2000" b="0" i="0" u="none" strike="noStrike" dirty="0">
                <a:solidFill>
                  <a:schemeClr val="tx1">
                    <a:lumMod val="95000"/>
                    <a:lumOff val="5000"/>
                  </a:schemeClr>
                </a:solidFill>
                <a:effectLst/>
                <a:latin typeface="Bookman Old Style" panose="02050604050505020204" pitchFamily="18" charset="0"/>
              </a:rPr>
              <a:t>M O T I V A T I O N</a:t>
            </a:r>
            <a:endParaRPr lang="en-IN" sz="2000" dirty="0">
              <a:solidFill>
                <a:schemeClr val="tx1">
                  <a:lumMod val="95000"/>
                  <a:lumOff val="5000"/>
                </a:schemeClr>
              </a:solidFill>
              <a:latin typeface="Bookman Old Style" panose="02050604050505020204" pitchFamily="18" charset="0"/>
            </a:endParaRPr>
          </a:p>
        </p:txBody>
      </p:sp>
      <p:sp>
        <p:nvSpPr>
          <p:cNvPr id="9" name="Slide Number Placeholder 8"/>
          <p:cNvSpPr>
            <a:spLocks noGrp="1"/>
          </p:cNvSpPr>
          <p:nvPr>
            <p:ph type="sldNum" sz="quarter" idx="12"/>
          </p:nvPr>
        </p:nvSpPr>
        <p:spPr/>
        <p:txBody>
          <a:bodyPr/>
          <a:lstStyle/>
          <a:p>
            <a:fld id="{EC038F10-A61B-4F74-887A-CE8F9A59313C}" type="slidenum">
              <a:rPr lang="en-IN" smtClean="0"/>
              <a:t>4</a:t>
            </a:fld>
            <a:endParaRPr lang="en-IN"/>
          </a:p>
        </p:txBody>
      </p:sp>
      <p:sp>
        <p:nvSpPr>
          <p:cNvPr id="2" name="Footer Placeholder 1"/>
          <p:cNvSpPr>
            <a:spLocks noGrp="1"/>
          </p:cNvSpPr>
          <p:nvPr>
            <p:ph type="ftr" sz="quarter" idx="11"/>
          </p:nvPr>
        </p:nvSpPr>
        <p:spPr/>
        <p:txBody>
          <a:bodyPr/>
          <a:lstStyle/>
          <a:p>
            <a:r>
              <a:rPr lang="en-IN"/>
              <a:t>Department: B.SC-IT-CTIS</a:t>
            </a:r>
          </a:p>
        </p:txBody>
      </p:sp>
      <p:sp>
        <p:nvSpPr>
          <p:cNvPr id="6" name="TextBox 5"/>
          <p:cNvSpPr txBox="1"/>
          <p:nvPr/>
        </p:nvSpPr>
        <p:spPr>
          <a:xfrm>
            <a:off x="1590582" y="2472636"/>
            <a:ext cx="9010835" cy="2862322"/>
          </a:xfrm>
          <a:prstGeom prst="rect">
            <a:avLst/>
          </a:prstGeom>
          <a:noFill/>
        </p:spPr>
        <p:txBody>
          <a:bodyPr wrap="square" rtlCol="0">
            <a:spAutoFit/>
          </a:bodyPr>
          <a:lstStyle/>
          <a:p>
            <a:pPr algn="just"/>
            <a:r>
              <a:rPr lang="en-US" b="0" i="0" dirty="0">
                <a:solidFill>
                  <a:schemeClr val="tx1">
                    <a:lumMod val="65000"/>
                    <a:lumOff val="35000"/>
                  </a:schemeClr>
                </a:solidFill>
                <a:effectLst/>
              </a:rPr>
              <a:t>Our motivation for developing this Health Monitoring App was to provide a solution for individuals who are looking for an easy and accessible way to manage and monitor their health using their mobile devices. We recognized the need for a comprehensive health management tool that could offer real-time insights into users' health data, while also prioritizing user data privacy and security.</a:t>
            </a:r>
          </a:p>
          <a:p>
            <a:pPr algn="just"/>
            <a:endParaRPr lang="en-US" b="0" i="0" dirty="0">
              <a:solidFill>
                <a:schemeClr val="tx1">
                  <a:lumMod val="65000"/>
                  <a:lumOff val="35000"/>
                </a:schemeClr>
              </a:solidFill>
              <a:effectLst/>
            </a:endParaRPr>
          </a:p>
          <a:p>
            <a:pPr algn="just"/>
            <a:r>
              <a:rPr lang="en-US" b="0" i="0" dirty="0">
                <a:solidFill>
                  <a:schemeClr val="tx1">
                    <a:lumMod val="65000"/>
                    <a:lumOff val="35000"/>
                  </a:schemeClr>
                </a:solidFill>
                <a:effectLst/>
              </a:rPr>
              <a:t>By developing this app, we aimed to provide users with a platform that empowers them to take control of their health and make informed decisions about their well-being. We also aimed to provide user access to </a:t>
            </a:r>
            <a:r>
              <a:rPr lang="en-US" b="0" i="0" dirty="0" err="1">
                <a:solidFill>
                  <a:schemeClr val="tx1">
                    <a:lumMod val="65000"/>
                    <a:lumOff val="35000"/>
                  </a:schemeClr>
                </a:solidFill>
                <a:effectLst/>
              </a:rPr>
              <a:t>apoint</a:t>
            </a:r>
            <a:r>
              <a:rPr lang="en-US" b="0" i="0" dirty="0">
                <a:solidFill>
                  <a:schemeClr val="tx1">
                    <a:lumMod val="65000"/>
                    <a:lumOff val="35000"/>
                  </a:schemeClr>
                </a:solidFill>
                <a:effectLst/>
              </a:rPr>
              <a:t> best doctor for them at low cost, also they can consult to doctor through our application.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88447"/>
            <a:ext cx="660915" cy="67512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92298"/>
            <a:ext cx="1545651" cy="771277"/>
          </a:xfrm>
          <a:prstGeom prst="rect">
            <a:avLst/>
          </a:prstGeom>
        </p:spPr>
      </p:pic>
      <p:sp>
        <p:nvSpPr>
          <p:cNvPr id="8" name="TextBox 7"/>
          <p:cNvSpPr txBox="1"/>
          <p:nvPr/>
        </p:nvSpPr>
        <p:spPr>
          <a:xfrm>
            <a:off x="3515802" y="1474409"/>
            <a:ext cx="5160396" cy="400110"/>
          </a:xfrm>
          <a:prstGeom prst="rect">
            <a:avLst/>
          </a:prstGeom>
          <a:noFill/>
        </p:spPr>
        <p:txBody>
          <a:bodyPr wrap="square" rtlCol="0">
            <a:spAutoFit/>
          </a:bodyPr>
          <a:lstStyle/>
          <a:p>
            <a:pPr algn="ctr"/>
            <a:r>
              <a:rPr lang="en-IN" sz="2000" b="0" i="0" u="none" strike="noStrike" dirty="0">
                <a:solidFill>
                  <a:schemeClr val="tx1">
                    <a:lumMod val="95000"/>
                    <a:lumOff val="5000"/>
                  </a:schemeClr>
                </a:solidFill>
                <a:effectLst/>
                <a:latin typeface="Bookman Old Style" panose="02050604050505020204" pitchFamily="18" charset="0"/>
              </a:rPr>
              <a:t>I N T R O D U C T I O N</a:t>
            </a:r>
            <a:endParaRPr lang="en-IN" sz="2000" dirty="0">
              <a:solidFill>
                <a:schemeClr val="tx1">
                  <a:lumMod val="95000"/>
                  <a:lumOff val="5000"/>
                </a:schemeClr>
              </a:solidFill>
              <a:latin typeface="Bookman Old Style" panose="02050604050505020204" pitchFamily="18" charset="0"/>
            </a:endParaRPr>
          </a:p>
        </p:txBody>
      </p:sp>
      <p:sp>
        <p:nvSpPr>
          <p:cNvPr id="9" name="Slide Number Placeholder 8"/>
          <p:cNvSpPr>
            <a:spLocks noGrp="1"/>
          </p:cNvSpPr>
          <p:nvPr>
            <p:ph type="sldNum" sz="quarter" idx="12"/>
          </p:nvPr>
        </p:nvSpPr>
        <p:spPr/>
        <p:txBody>
          <a:bodyPr/>
          <a:lstStyle/>
          <a:p>
            <a:fld id="{EC038F10-A61B-4F74-887A-CE8F9A59313C}" type="slidenum">
              <a:rPr lang="en-IN" smtClean="0"/>
              <a:t>5</a:t>
            </a:fld>
            <a:endParaRPr lang="en-IN"/>
          </a:p>
        </p:txBody>
      </p:sp>
      <p:sp>
        <p:nvSpPr>
          <p:cNvPr id="2" name="Footer Placeholder 1"/>
          <p:cNvSpPr>
            <a:spLocks noGrp="1"/>
          </p:cNvSpPr>
          <p:nvPr>
            <p:ph type="ftr" sz="quarter" idx="11"/>
          </p:nvPr>
        </p:nvSpPr>
        <p:spPr/>
        <p:txBody>
          <a:bodyPr/>
          <a:lstStyle/>
          <a:p>
            <a:r>
              <a:rPr lang="en-IN"/>
              <a:t>Department: B.SC-IT-CTIS</a:t>
            </a:r>
          </a:p>
        </p:txBody>
      </p:sp>
      <p:sp>
        <p:nvSpPr>
          <p:cNvPr id="6" name="TextBox 5"/>
          <p:cNvSpPr txBox="1"/>
          <p:nvPr/>
        </p:nvSpPr>
        <p:spPr>
          <a:xfrm>
            <a:off x="1590582" y="2472636"/>
            <a:ext cx="9010835" cy="2585323"/>
          </a:xfrm>
          <a:prstGeom prst="rect">
            <a:avLst/>
          </a:prstGeom>
          <a:noFill/>
        </p:spPr>
        <p:txBody>
          <a:bodyPr wrap="square" rtlCol="0">
            <a:spAutoFit/>
          </a:bodyPr>
          <a:lstStyle/>
          <a:p>
            <a:pPr algn="just"/>
            <a:r>
              <a:rPr lang="en-US" dirty="0">
                <a:solidFill>
                  <a:schemeClr val="tx1">
                    <a:lumMod val="65000"/>
                    <a:lumOff val="35000"/>
                  </a:schemeClr>
                </a:solidFill>
              </a:rPr>
              <a:t>O</a:t>
            </a:r>
            <a:r>
              <a:rPr lang="en-US" b="0" i="0" dirty="0">
                <a:solidFill>
                  <a:schemeClr val="tx1">
                    <a:lumMod val="65000"/>
                    <a:lumOff val="35000"/>
                  </a:schemeClr>
                </a:solidFill>
                <a:effectLst/>
              </a:rPr>
              <a:t>ur Health Monitoring App project is designed to help individuals monitor and manage their health using their mobile devices. Our app is built using React Native,Node.js and MongoDB and is intended for use by people of all ages and health conditions.</a:t>
            </a:r>
          </a:p>
          <a:p>
            <a:pPr algn="just"/>
            <a:endParaRPr lang="en-US" b="0" i="0" dirty="0">
              <a:solidFill>
                <a:schemeClr val="tx1">
                  <a:lumMod val="65000"/>
                  <a:lumOff val="35000"/>
                </a:schemeClr>
              </a:solidFill>
              <a:effectLst/>
            </a:endParaRPr>
          </a:p>
          <a:p>
            <a:pPr algn="just"/>
            <a:r>
              <a:rPr lang="en-US" b="0" i="0" dirty="0">
                <a:solidFill>
                  <a:schemeClr val="tx1">
                    <a:lumMod val="65000"/>
                    <a:lumOff val="35000"/>
                  </a:schemeClr>
                </a:solidFill>
                <a:effectLst/>
              </a:rPr>
              <a:t>The Health Monitoring App is designed to make health monitoring easy, accessible, and convenient. Users can track their health status, record symptoms, view trends, and receive personalized recommendations for improving their health. The app is also designed to support collaboration between users and their healthcare providers, with features that allow users to securely share health data with their providers.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88447"/>
            <a:ext cx="660915" cy="67512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92298"/>
            <a:ext cx="1545651" cy="771277"/>
          </a:xfrm>
          <a:prstGeom prst="rect">
            <a:avLst/>
          </a:prstGeom>
        </p:spPr>
      </p:pic>
      <p:sp>
        <p:nvSpPr>
          <p:cNvPr id="8" name="TextBox 7"/>
          <p:cNvSpPr txBox="1"/>
          <p:nvPr/>
        </p:nvSpPr>
        <p:spPr>
          <a:xfrm>
            <a:off x="3515801" y="1518051"/>
            <a:ext cx="5160396" cy="400110"/>
          </a:xfrm>
          <a:prstGeom prst="rect">
            <a:avLst/>
          </a:prstGeom>
          <a:noFill/>
        </p:spPr>
        <p:txBody>
          <a:bodyPr wrap="square" rtlCol="0">
            <a:spAutoFit/>
          </a:bodyPr>
          <a:lstStyle/>
          <a:p>
            <a:pPr algn="ctr"/>
            <a:r>
              <a:rPr lang="en-IN" sz="2000" b="0" i="0" u="none" strike="noStrike" dirty="0">
                <a:solidFill>
                  <a:schemeClr val="tx1">
                    <a:lumMod val="95000"/>
                    <a:lumOff val="5000"/>
                  </a:schemeClr>
                </a:solidFill>
                <a:effectLst/>
                <a:latin typeface="Bookman Old Style" panose="02050604050505020204" pitchFamily="18" charset="0"/>
              </a:rPr>
              <a:t>R E Q U I R E M E N T S</a:t>
            </a:r>
            <a:endParaRPr lang="en-IN" sz="2000" dirty="0">
              <a:solidFill>
                <a:schemeClr val="tx1">
                  <a:lumMod val="95000"/>
                  <a:lumOff val="5000"/>
                </a:schemeClr>
              </a:solidFill>
              <a:latin typeface="Bookman Old Style" panose="02050604050505020204" pitchFamily="18" charset="0"/>
            </a:endParaRPr>
          </a:p>
        </p:txBody>
      </p:sp>
      <p:sp>
        <p:nvSpPr>
          <p:cNvPr id="9" name="Slide Number Placeholder 8"/>
          <p:cNvSpPr>
            <a:spLocks noGrp="1"/>
          </p:cNvSpPr>
          <p:nvPr>
            <p:ph type="sldNum" sz="quarter" idx="12"/>
          </p:nvPr>
        </p:nvSpPr>
        <p:spPr/>
        <p:txBody>
          <a:bodyPr/>
          <a:lstStyle/>
          <a:p>
            <a:fld id="{EC038F10-A61B-4F74-887A-CE8F9A59313C}" type="slidenum">
              <a:rPr lang="en-IN" smtClean="0"/>
              <a:t>6</a:t>
            </a:fld>
            <a:endParaRPr lang="en-IN"/>
          </a:p>
        </p:txBody>
      </p:sp>
      <p:sp>
        <p:nvSpPr>
          <p:cNvPr id="2" name="Footer Placeholder 1"/>
          <p:cNvSpPr>
            <a:spLocks noGrp="1"/>
          </p:cNvSpPr>
          <p:nvPr>
            <p:ph type="ftr" sz="quarter" idx="11"/>
          </p:nvPr>
        </p:nvSpPr>
        <p:spPr/>
        <p:txBody>
          <a:bodyPr/>
          <a:lstStyle/>
          <a:p>
            <a:r>
              <a:rPr lang="en-IN"/>
              <a:t>Department: B.SC-IT-CTIS</a:t>
            </a:r>
          </a:p>
        </p:txBody>
      </p:sp>
      <p:sp>
        <p:nvSpPr>
          <p:cNvPr id="6" name="TextBox 5"/>
          <p:cNvSpPr txBox="1"/>
          <p:nvPr/>
        </p:nvSpPr>
        <p:spPr>
          <a:xfrm>
            <a:off x="2256319" y="2285260"/>
            <a:ext cx="4197748" cy="3600986"/>
          </a:xfrm>
          <a:prstGeom prst="rect">
            <a:avLst/>
          </a:prstGeom>
          <a:noFill/>
        </p:spPr>
        <p:txBody>
          <a:bodyPr wrap="square" rtlCol="0">
            <a:spAutoFit/>
          </a:bodyPr>
          <a:lstStyle/>
          <a:p>
            <a:r>
              <a:rPr lang="en-US" sz="2400" i="0" dirty="0">
                <a:solidFill>
                  <a:schemeClr val="tx1">
                    <a:lumMod val="65000"/>
                    <a:lumOff val="35000"/>
                  </a:schemeClr>
                </a:solidFill>
                <a:effectLst/>
              </a:rPr>
              <a:t>System Requirement:</a:t>
            </a:r>
          </a:p>
          <a:p>
            <a:pPr marL="742950" lvl="1" indent="-285750">
              <a:buFont typeface="Arial" panose="020B0604020202020204" pitchFamily="34" charset="0"/>
              <a:buChar char="•"/>
            </a:pPr>
            <a:r>
              <a:rPr lang="en-US" dirty="0">
                <a:solidFill>
                  <a:schemeClr val="tx1">
                    <a:lumMod val="50000"/>
                    <a:lumOff val="50000"/>
                  </a:schemeClr>
                </a:solidFill>
              </a:rPr>
              <a:t>PC with any Operating System</a:t>
            </a:r>
          </a:p>
          <a:p>
            <a:pPr marL="742950" lvl="1" indent="-285750">
              <a:buFont typeface="Arial" panose="020B0604020202020204" pitchFamily="34" charset="0"/>
              <a:buChar char="•"/>
            </a:pPr>
            <a:r>
              <a:rPr lang="en-US" b="0" i="0" dirty="0">
                <a:solidFill>
                  <a:schemeClr val="tx1">
                    <a:lumMod val="50000"/>
                    <a:lumOff val="50000"/>
                  </a:schemeClr>
                </a:solidFill>
                <a:effectLst/>
              </a:rPr>
              <a:t>Minimum of 8gb RAM</a:t>
            </a:r>
          </a:p>
          <a:p>
            <a:pPr lvl="1"/>
            <a:endParaRPr lang="en-US" b="0" i="0" dirty="0">
              <a:solidFill>
                <a:schemeClr val="tx1">
                  <a:lumMod val="50000"/>
                  <a:lumOff val="50000"/>
                </a:schemeClr>
              </a:solidFill>
              <a:effectLst/>
            </a:endParaRPr>
          </a:p>
          <a:p>
            <a:r>
              <a:rPr lang="en-US" sz="2400" i="0" dirty="0">
                <a:solidFill>
                  <a:schemeClr val="tx1">
                    <a:lumMod val="65000"/>
                    <a:lumOff val="35000"/>
                  </a:schemeClr>
                </a:solidFill>
                <a:effectLst/>
              </a:rPr>
              <a:t>Technology Requirement:</a:t>
            </a:r>
          </a:p>
          <a:p>
            <a:pPr marL="742950" lvl="1" indent="-285750">
              <a:buFont typeface="Arial" panose="020B0604020202020204" pitchFamily="34" charset="0"/>
              <a:buChar char="•"/>
            </a:pPr>
            <a:r>
              <a:rPr lang="en-US" dirty="0">
                <a:solidFill>
                  <a:schemeClr val="tx1">
                    <a:lumMod val="50000"/>
                    <a:lumOff val="50000"/>
                  </a:schemeClr>
                </a:solidFill>
              </a:rPr>
              <a:t>Node.js</a:t>
            </a:r>
          </a:p>
          <a:p>
            <a:pPr marL="742950" lvl="1" indent="-285750">
              <a:buFont typeface="Arial" panose="020B0604020202020204" pitchFamily="34" charset="0"/>
              <a:buChar char="•"/>
            </a:pPr>
            <a:r>
              <a:rPr lang="en-US" b="0" i="0" dirty="0">
                <a:solidFill>
                  <a:schemeClr val="tx1">
                    <a:lumMod val="50000"/>
                    <a:lumOff val="50000"/>
                  </a:schemeClr>
                </a:solidFill>
                <a:effectLst/>
              </a:rPr>
              <a:t>React Native</a:t>
            </a:r>
          </a:p>
          <a:p>
            <a:pPr marL="742950" lvl="1" indent="-285750">
              <a:buFont typeface="Arial" panose="020B0604020202020204" pitchFamily="34" charset="0"/>
              <a:buChar char="•"/>
            </a:pPr>
            <a:r>
              <a:rPr lang="en-US" dirty="0">
                <a:solidFill>
                  <a:schemeClr val="tx1">
                    <a:lumMod val="50000"/>
                    <a:lumOff val="50000"/>
                  </a:schemeClr>
                </a:solidFill>
              </a:rPr>
              <a:t>React.js</a:t>
            </a:r>
          </a:p>
          <a:p>
            <a:pPr marL="742950" lvl="1" indent="-285750">
              <a:buFont typeface="Arial" panose="020B0604020202020204" pitchFamily="34" charset="0"/>
              <a:buChar char="•"/>
            </a:pPr>
            <a:r>
              <a:rPr lang="en-US" b="0" i="0" dirty="0">
                <a:solidFill>
                  <a:schemeClr val="tx1">
                    <a:lumMod val="50000"/>
                    <a:lumOff val="50000"/>
                  </a:schemeClr>
                </a:solidFill>
                <a:effectLst/>
              </a:rPr>
              <a:t>Tailwind</a:t>
            </a:r>
          </a:p>
          <a:p>
            <a:pPr marL="742950" lvl="1" indent="-285750">
              <a:buFont typeface="Arial" panose="020B0604020202020204" pitchFamily="34" charset="0"/>
              <a:buChar char="•"/>
            </a:pPr>
            <a:r>
              <a:rPr lang="en-US" dirty="0">
                <a:solidFill>
                  <a:schemeClr val="tx1">
                    <a:lumMod val="50000"/>
                    <a:lumOff val="50000"/>
                  </a:schemeClr>
                </a:solidFill>
              </a:rPr>
              <a:t>Bootstrap</a:t>
            </a:r>
            <a:endParaRPr lang="en-US" b="0" i="0" dirty="0">
              <a:solidFill>
                <a:schemeClr val="tx1">
                  <a:lumMod val="50000"/>
                  <a:lumOff val="50000"/>
                </a:schemeClr>
              </a:solidFill>
              <a:effectLst/>
            </a:endParaRPr>
          </a:p>
          <a:p>
            <a:pPr marL="742950" lvl="1" indent="-285750">
              <a:buFont typeface="Arial" panose="020B0604020202020204" pitchFamily="34" charset="0"/>
              <a:buChar char="•"/>
            </a:pPr>
            <a:r>
              <a:rPr lang="en-US" dirty="0">
                <a:solidFill>
                  <a:schemeClr val="tx1">
                    <a:lumMod val="50000"/>
                    <a:lumOff val="50000"/>
                  </a:schemeClr>
                </a:solidFill>
              </a:rPr>
              <a:t>MongoDB</a:t>
            </a:r>
          </a:p>
          <a:p>
            <a:pPr marL="742950" lvl="1" indent="-285750">
              <a:buFont typeface="Arial" panose="020B0604020202020204" pitchFamily="34" charset="0"/>
              <a:buChar char="•"/>
            </a:pPr>
            <a:r>
              <a:rPr lang="en-US" b="0" i="0" dirty="0" err="1">
                <a:solidFill>
                  <a:schemeClr val="tx1">
                    <a:lumMod val="50000"/>
                    <a:lumOff val="50000"/>
                  </a:schemeClr>
                </a:solidFill>
                <a:effectLst/>
              </a:rPr>
              <a:t>Nodemailer</a:t>
            </a:r>
            <a:r>
              <a:rPr lang="en-US" b="0" i="0" dirty="0">
                <a:solidFill>
                  <a:schemeClr val="tx1">
                    <a:lumMod val="50000"/>
                    <a:lumOff val="50000"/>
                  </a:schemeClr>
                </a:solidFill>
                <a:effectLst/>
              </a:rPr>
              <a:t> </a:t>
            </a:r>
          </a:p>
        </p:txBody>
      </p:sp>
      <p:sp>
        <p:nvSpPr>
          <p:cNvPr id="3" name="TextBox 2"/>
          <p:cNvSpPr txBox="1"/>
          <p:nvPr/>
        </p:nvSpPr>
        <p:spPr>
          <a:xfrm>
            <a:off x="7075502" y="2285260"/>
            <a:ext cx="3524435" cy="1292662"/>
          </a:xfrm>
          <a:prstGeom prst="rect">
            <a:avLst/>
          </a:prstGeom>
          <a:noFill/>
        </p:spPr>
        <p:txBody>
          <a:bodyPr wrap="square" rtlCol="0">
            <a:spAutoFit/>
          </a:bodyPr>
          <a:lstStyle/>
          <a:p>
            <a:r>
              <a:rPr lang="en-US" sz="2400" i="0" dirty="0">
                <a:solidFill>
                  <a:schemeClr val="tx1">
                    <a:lumMod val="65000"/>
                    <a:lumOff val="35000"/>
                  </a:schemeClr>
                </a:solidFill>
                <a:effectLst/>
              </a:rPr>
              <a:t>Tools Requirement:</a:t>
            </a:r>
          </a:p>
          <a:p>
            <a:pPr marL="742950" lvl="1" indent="-285750">
              <a:buFont typeface="Arial" panose="020B0604020202020204" pitchFamily="34" charset="0"/>
              <a:buChar char="•"/>
            </a:pPr>
            <a:r>
              <a:rPr lang="en-US" dirty="0">
                <a:solidFill>
                  <a:schemeClr val="tx1">
                    <a:lumMod val="50000"/>
                    <a:lumOff val="50000"/>
                  </a:schemeClr>
                </a:solidFill>
              </a:rPr>
              <a:t>VS code</a:t>
            </a:r>
          </a:p>
          <a:p>
            <a:pPr marL="742950" lvl="1" indent="-285750">
              <a:buFont typeface="Arial" panose="020B0604020202020204" pitchFamily="34" charset="0"/>
              <a:buChar char="•"/>
            </a:pPr>
            <a:r>
              <a:rPr lang="en-US" dirty="0">
                <a:solidFill>
                  <a:schemeClr val="tx1">
                    <a:lumMod val="50000"/>
                    <a:lumOff val="50000"/>
                  </a:schemeClr>
                </a:solidFill>
              </a:rPr>
              <a:t>Android Studio</a:t>
            </a:r>
            <a:endParaRPr lang="en-US" b="0" i="0" dirty="0">
              <a:solidFill>
                <a:schemeClr val="tx1">
                  <a:lumMod val="50000"/>
                  <a:lumOff val="50000"/>
                </a:schemeClr>
              </a:solidFill>
              <a:effectLst/>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88447"/>
            <a:ext cx="660915" cy="67512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92298"/>
            <a:ext cx="1545651" cy="771277"/>
          </a:xfrm>
          <a:prstGeom prst="rect">
            <a:avLst/>
          </a:prstGeom>
        </p:spPr>
      </p:pic>
      <p:sp>
        <p:nvSpPr>
          <p:cNvPr id="8" name="TextBox 7"/>
          <p:cNvSpPr txBox="1"/>
          <p:nvPr/>
        </p:nvSpPr>
        <p:spPr>
          <a:xfrm>
            <a:off x="3515802" y="1474409"/>
            <a:ext cx="5160396" cy="400110"/>
          </a:xfrm>
          <a:prstGeom prst="rect">
            <a:avLst/>
          </a:prstGeom>
          <a:noFill/>
        </p:spPr>
        <p:txBody>
          <a:bodyPr wrap="square" rtlCol="0">
            <a:spAutoFit/>
          </a:bodyPr>
          <a:lstStyle/>
          <a:p>
            <a:pPr algn="ctr"/>
            <a:r>
              <a:rPr lang="en-IN" sz="2000" dirty="0">
                <a:solidFill>
                  <a:schemeClr val="tx1">
                    <a:lumMod val="95000"/>
                    <a:lumOff val="5000"/>
                  </a:schemeClr>
                </a:solidFill>
                <a:latin typeface="Bookman Old Style" panose="02050604050505020204" pitchFamily="18" charset="0"/>
              </a:rPr>
              <a:t>F E A T U R E S</a:t>
            </a:r>
          </a:p>
        </p:txBody>
      </p:sp>
      <p:sp>
        <p:nvSpPr>
          <p:cNvPr id="9" name="Slide Number Placeholder 8"/>
          <p:cNvSpPr>
            <a:spLocks noGrp="1"/>
          </p:cNvSpPr>
          <p:nvPr>
            <p:ph type="sldNum" sz="quarter" idx="12"/>
          </p:nvPr>
        </p:nvSpPr>
        <p:spPr/>
        <p:txBody>
          <a:bodyPr/>
          <a:lstStyle/>
          <a:p>
            <a:fld id="{EC038F10-A61B-4F74-887A-CE8F9A59313C}" type="slidenum">
              <a:rPr lang="en-IN" smtClean="0"/>
              <a:t>7</a:t>
            </a:fld>
            <a:endParaRPr lang="en-IN"/>
          </a:p>
        </p:txBody>
      </p:sp>
      <p:sp>
        <p:nvSpPr>
          <p:cNvPr id="2" name="Footer Placeholder 1"/>
          <p:cNvSpPr>
            <a:spLocks noGrp="1"/>
          </p:cNvSpPr>
          <p:nvPr>
            <p:ph type="ftr" sz="quarter" idx="11"/>
          </p:nvPr>
        </p:nvSpPr>
        <p:spPr/>
        <p:txBody>
          <a:bodyPr/>
          <a:lstStyle/>
          <a:p>
            <a:r>
              <a:rPr lang="en-IN"/>
              <a:t>Department: B.SC-IT-CTIS</a:t>
            </a:r>
          </a:p>
        </p:txBody>
      </p:sp>
      <p:sp>
        <p:nvSpPr>
          <p:cNvPr id="6" name="TextBox 5"/>
          <p:cNvSpPr txBox="1"/>
          <p:nvPr/>
        </p:nvSpPr>
        <p:spPr>
          <a:xfrm>
            <a:off x="2521997" y="2396971"/>
            <a:ext cx="3904696" cy="2554545"/>
          </a:xfrm>
          <a:prstGeom prst="rect">
            <a:avLst/>
          </a:prstGeom>
          <a:noFill/>
        </p:spPr>
        <p:txBody>
          <a:bodyPr wrap="square" rtlCol="0">
            <a:spAutoFit/>
          </a:bodyPr>
          <a:lstStyle/>
          <a:p>
            <a:pPr marL="285750" indent="-285750">
              <a:buFont typeface="Arial" panose="020B0604020202020204" pitchFamily="34" charset="0"/>
              <a:buChar char="•"/>
            </a:pPr>
            <a:r>
              <a:rPr lang="en-US" sz="2000" i="0" u="none" strike="noStrike" dirty="0">
                <a:solidFill>
                  <a:schemeClr val="tx1">
                    <a:lumMod val="75000"/>
                    <a:lumOff val="25000"/>
                  </a:schemeClr>
                </a:solidFill>
                <a:effectLst/>
              </a:rPr>
              <a:t>Health data monitoring</a:t>
            </a:r>
            <a:endParaRPr lang="en-US" sz="2000" dirty="0">
              <a:solidFill>
                <a:schemeClr val="tx1">
                  <a:lumMod val="75000"/>
                  <a:lumOff val="25000"/>
                </a:schemeClr>
              </a:solidFill>
            </a:endParaRPr>
          </a:p>
          <a:p>
            <a:pPr marL="285750" indent="-285750">
              <a:buFont typeface="Arial" panose="020B0604020202020204" pitchFamily="34" charset="0"/>
              <a:buChar char="•"/>
            </a:pPr>
            <a:r>
              <a:rPr lang="en-US" sz="2000" i="0" u="none" strike="noStrike" dirty="0">
                <a:solidFill>
                  <a:schemeClr val="tx1">
                    <a:lumMod val="75000"/>
                    <a:lumOff val="25000"/>
                  </a:schemeClr>
                </a:solidFill>
                <a:effectLst/>
              </a:rPr>
              <a:t>Alert System</a:t>
            </a:r>
            <a:endParaRPr lang="en-US" sz="2000" dirty="0">
              <a:solidFill>
                <a:schemeClr val="tx1">
                  <a:lumMod val="75000"/>
                  <a:lumOff val="25000"/>
                </a:schemeClr>
              </a:solidFill>
            </a:endParaRPr>
          </a:p>
          <a:p>
            <a:pPr marL="285750" indent="-285750">
              <a:buFont typeface="Arial" panose="020B0604020202020204" pitchFamily="34" charset="0"/>
              <a:buChar char="•"/>
            </a:pPr>
            <a:r>
              <a:rPr lang="en-US" sz="2000" i="0" u="none" strike="noStrike" dirty="0">
                <a:solidFill>
                  <a:schemeClr val="tx1">
                    <a:lumMod val="75000"/>
                    <a:lumOff val="25000"/>
                  </a:schemeClr>
                </a:solidFill>
                <a:effectLst/>
              </a:rPr>
              <a:t>Appointment booking</a:t>
            </a:r>
          </a:p>
          <a:p>
            <a:pPr marL="285750" indent="-285750">
              <a:buFont typeface="Arial" panose="020B0604020202020204" pitchFamily="34" charset="0"/>
              <a:buChar char="•"/>
            </a:pPr>
            <a:r>
              <a:rPr lang="en-US" sz="2000" i="0" u="none" strike="noStrike" dirty="0">
                <a:solidFill>
                  <a:schemeClr val="tx1">
                    <a:lumMod val="75000"/>
                    <a:lumOff val="25000"/>
                  </a:schemeClr>
                </a:solidFill>
                <a:effectLst/>
              </a:rPr>
              <a:t>User Authentication and Authorization</a:t>
            </a:r>
          </a:p>
          <a:p>
            <a:pPr marL="285750" indent="-285750">
              <a:buFont typeface="Arial" panose="020B0604020202020204" pitchFamily="34" charset="0"/>
              <a:buChar char="•"/>
            </a:pPr>
            <a:r>
              <a:rPr lang="en-US" sz="2000" i="0" u="none" strike="noStrike" dirty="0">
                <a:solidFill>
                  <a:schemeClr val="tx1">
                    <a:lumMod val="75000"/>
                    <a:lumOff val="25000"/>
                  </a:schemeClr>
                </a:solidFill>
                <a:effectLst/>
              </a:rPr>
              <a:t>Multi-Role Based User Access</a:t>
            </a:r>
          </a:p>
          <a:p>
            <a:pPr marL="285750" indent="-285750">
              <a:buFont typeface="Arial" panose="020B0604020202020204" pitchFamily="34" charset="0"/>
              <a:buChar char="•"/>
            </a:pPr>
            <a:endParaRPr lang="en-US" sz="2000" i="0" u="none" strike="noStrike" dirty="0">
              <a:solidFill>
                <a:schemeClr val="tx1">
                  <a:lumMod val="75000"/>
                  <a:lumOff val="25000"/>
                </a:schemeClr>
              </a:solidFill>
              <a:effectLst/>
            </a:endParaRPr>
          </a:p>
          <a:p>
            <a:pPr marL="285750" indent="-285750" algn="just">
              <a:buFont typeface="Arial" panose="020B0604020202020204" pitchFamily="34" charset="0"/>
              <a:buChar char="•"/>
            </a:pPr>
            <a:endParaRPr lang="en-US" sz="2000" dirty="0">
              <a:solidFill>
                <a:schemeClr val="tx1">
                  <a:lumMod val="75000"/>
                  <a:lumOff val="25000"/>
                </a:schemeClr>
              </a:solidFill>
            </a:endParaRPr>
          </a:p>
        </p:txBody>
      </p:sp>
      <p:sp>
        <p:nvSpPr>
          <p:cNvPr id="3" name="TextBox 2"/>
          <p:cNvSpPr txBox="1"/>
          <p:nvPr/>
        </p:nvSpPr>
        <p:spPr>
          <a:xfrm>
            <a:off x="6426693" y="2402190"/>
            <a:ext cx="3453414" cy="1754326"/>
          </a:xfrm>
          <a:prstGeom prst="rect">
            <a:avLst/>
          </a:prstGeom>
          <a:noFill/>
        </p:spPr>
        <p:txBody>
          <a:bodyPr wrap="square" rtlCol="0">
            <a:spAutoFit/>
          </a:bodyPr>
          <a:lstStyle/>
          <a:p>
            <a:pPr marL="285750" indent="-285750">
              <a:buFont typeface="Arial" panose="020B0604020202020204" pitchFamily="34" charset="0"/>
              <a:buChar char="•"/>
            </a:pPr>
            <a:r>
              <a:rPr lang="en-US" sz="1800" i="0" u="none" strike="noStrike" dirty="0">
                <a:solidFill>
                  <a:schemeClr val="tx1">
                    <a:lumMod val="75000"/>
                    <a:lumOff val="25000"/>
                  </a:schemeClr>
                </a:solidFill>
                <a:effectLst/>
              </a:rPr>
              <a:t>Real-time Notifications</a:t>
            </a:r>
          </a:p>
          <a:p>
            <a:pPr marL="285750" indent="-285750">
              <a:buFont typeface="Arial" panose="020B0604020202020204" pitchFamily="34" charset="0"/>
              <a:buChar char="•"/>
            </a:pPr>
            <a:r>
              <a:rPr lang="en-US" sz="1800" i="0" u="none" strike="noStrike" dirty="0">
                <a:solidFill>
                  <a:schemeClr val="tx1">
                    <a:lumMod val="75000"/>
                    <a:lumOff val="25000"/>
                  </a:schemeClr>
                </a:solidFill>
                <a:effectLst/>
              </a:rPr>
              <a:t>Data Visualization</a:t>
            </a:r>
          </a:p>
          <a:p>
            <a:pPr marL="285750" indent="-285750">
              <a:buFont typeface="Arial" panose="020B0604020202020204" pitchFamily="34" charset="0"/>
              <a:buChar char="•"/>
            </a:pPr>
            <a:r>
              <a:rPr lang="en-US" sz="1800" i="0" u="none" strike="noStrike" dirty="0">
                <a:solidFill>
                  <a:schemeClr val="tx1">
                    <a:lumMod val="75000"/>
                    <a:lumOff val="25000"/>
                  </a:schemeClr>
                </a:solidFill>
                <a:effectLst/>
              </a:rPr>
              <a:t>Cloud Data Storage</a:t>
            </a:r>
          </a:p>
          <a:p>
            <a:pPr marL="285750" indent="-285750">
              <a:buFont typeface="Arial" panose="020B0604020202020204" pitchFamily="34" charset="0"/>
              <a:buChar char="•"/>
            </a:pPr>
            <a:r>
              <a:rPr lang="en-US" sz="1800" i="0" u="none" strike="noStrike" dirty="0">
                <a:solidFill>
                  <a:schemeClr val="tx1">
                    <a:lumMod val="75000"/>
                    <a:lumOff val="25000"/>
                  </a:schemeClr>
                </a:solidFill>
                <a:effectLst/>
              </a:rPr>
              <a:t>Integration with Wearable Devices</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88447"/>
            <a:ext cx="660915" cy="67512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92298"/>
            <a:ext cx="1545651" cy="771277"/>
          </a:xfrm>
          <a:prstGeom prst="rect">
            <a:avLst/>
          </a:prstGeom>
        </p:spPr>
      </p:pic>
      <p:sp>
        <p:nvSpPr>
          <p:cNvPr id="8" name="TextBox 7"/>
          <p:cNvSpPr txBox="1"/>
          <p:nvPr/>
        </p:nvSpPr>
        <p:spPr>
          <a:xfrm>
            <a:off x="3515802" y="992137"/>
            <a:ext cx="5160396" cy="400110"/>
          </a:xfrm>
          <a:prstGeom prst="rect">
            <a:avLst/>
          </a:prstGeom>
          <a:noFill/>
        </p:spPr>
        <p:txBody>
          <a:bodyPr wrap="square" rtlCol="0">
            <a:spAutoFit/>
          </a:bodyPr>
          <a:lstStyle/>
          <a:p>
            <a:pPr algn="ctr"/>
            <a:r>
              <a:rPr lang="en-IN" sz="2000" dirty="0">
                <a:solidFill>
                  <a:schemeClr val="tx1">
                    <a:lumMod val="95000"/>
                    <a:lumOff val="5000"/>
                  </a:schemeClr>
                </a:solidFill>
                <a:latin typeface="Bookman Old Style" panose="02050604050505020204" pitchFamily="18" charset="0"/>
              </a:rPr>
              <a:t>B L O C K   D I A G R A M</a:t>
            </a:r>
          </a:p>
        </p:txBody>
      </p:sp>
      <p:sp>
        <p:nvSpPr>
          <p:cNvPr id="9" name="Slide Number Placeholder 8"/>
          <p:cNvSpPr>
            <a:spLocks noGrp="1"/>
          </p:cNvSpPr>
          <p:nvPr>
            <p:ph type="sldNum" sz="quarter" idx="12"/>
          </p:nvPr>
        </p:nvSpPr>
        <p:spPr/>
        <p:txBody>
          <a:bodyPr/>
          <a:lstStyle/>
          <a:p>
            <a:fld id="{EC038F10-A61B-4F74-887A-CE8F9A59313C}" type="slidenum">
              <a:rPr lang="en-IN" smtClean="0"/>
              <a:t>8</a:t>
            </a:fld>
            <a:endParaRPr lang="en-IN"/>
          </a:p>
        </p:txBody>
      </p:sp>
      <p:sp>
        <p:nvSpPr>
          <p:cNvPr id="2" name="Footer Placeholder 1"/>
          <p:cNvSpPr>
            <a:spLocks noGrp="1"/>
          </p:cNvSpPr>
          <p:nvPr>
            <p:ph type="ftr" sz="quarter" idx="11"/>
          </p:nvPr>
        </p:nvSpPr>
        <p:spPr/>
        <p:txBody>
          <a:bodyPr/>
          <a:lstStyle/>
          <a:p>
            <a:r>
              <a:rPr lang="en-IN"/>
              <a:t>Department: B.SC-IT-CTIS</a:t>
            </a:r>
          </a:p>
        </p:txBody>
      </p:sp>
      <p:sp>
        <p:nvSpPr>
          <p:cNvPr id="4" name="Oval 3">
            <a:extLst>
              <a:ext uri="{FF2B5EF4-FFF2-40B4-BE49-F238E27FC236}">
                <a16:creationId xmlns:a16="http://schemas.microsoft.com/office/drawing/2014/main" id="{C950C4EF-FD66-56C8-FE47-AA7AEBF3ED0E}"/>
              </a:ext>
            </a:extLst>
          </p:cNvPr>
          <p:cNvSpPr/>
          <p:nvPr/>
        </p:nvSpPr>
        <p:spPr>
          <a:xfrm>
            <a:off x="935113" y="1520665"/>
            <a:ext cx="1207363" cy="656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Patient</a:t>
            </a:r>
            <a:r>
              <a:rPr lang="en-IN" sz="1400" dirty="0"/>
              <a:t> app</a:t>
            </a:r>
            <a:endParaRPr lang="en-US" sz="1400" dirty="0"/>
          </a:p>
        </p:txBody>
      </p:sp>
      <p:sp>
        <p:nvSpPr>
          <p:cNvPr id="10" name="Rectangle 9">
            <a:extLst>
              <a:ext uri="{FF2B5EF4-FFF2-40B4-BE49-F238E27FC236}">
                <a16:creationId xmlns:a16="http://schemas.microsoft.com/office/drawing/2014/main" id="{FD6164AF-FAA6-6821-1224-E748B2D640A9}"/>
              </a:ext>
            </a:extLst>
          </p:cNvPr>
          <p:cNvSpPr/>
          <p:nvPr/>
        </p:nvSpPr>
        <p:spPr>
          <a:xfrm>
            <a:off x="1019451" y="2574525"/>
            <a:ext cx="1038688" cy="664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Welcome screen</a:t>
            </a:r>
            <a:endParaRPr lang="en-IN" sz="1400" dirty="0"/>
          </a:p>
        </p:txBody>
      </p:sp>
      <p:sp>
        <p:nvSpPr>
          <p:cNvPr id="12" name="Rectangle 11">
            <a:extLst>
              <a:ext uri="{FF2B5EF4-FFF2-40B4-BE49-F238E27FC236}">
                <a16:creationId xmlns:a16="http://schemas.microsoft.com/office/drawing/2014/main" id="{EACF57F4-5B38-A0EF-5A1F-616BED7D98AF}"/>
              </a:ext>
            </a:extLst>
          </p:cNvPr>
          <p:cNvSpPr/>
          <p:nvPr/>
        </p:nvSpPr>
        <p:spPr>
          <a:xfrm>
            <a:off x="2911136" y="2574525"/>
            <a:ext cx="1038688" cy="664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Login</a:t>
            </a:r>
            <a:endParaRPr lang="en-IN" dirty="0"/>
          </a:p>
        </p:txBody>
      </p:sp>
      <p:sp>
        <p:nvSpPr>
          <p:cNvPr id="13" name="Rectangle 12">
            <a:extLst>
              <a:ext uri="{FF2B5EF4-FFF2-40B4-BE49-F238E27FC236}">
                <a16:creationId xmlns:a16="http://schemas.microsoft.com/office/drawing/2014/main" id="{2A55EC13-18E7-BFD5-3680-989414C4E496}"/>
              </a:ext>
            </a:extLst>
          </p:cNvPr>
          <p:cNvSpPr/>
          <p:nvPr/>
        </p:nvSpPr>
        <p:spPr>
          <a:xfrm>
            <a:off x="1029808" y="3882125"/>
            <a:ext cx="1038688" cy="664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Signup</a:t>
            </a:r>
            <a:endParaRPr lang="en-IN" dirty="0"/>
          </a:p>
        </p:txBody>
      </p:sp>
      <p:sp>
        <p:nvSpPr>
          <p:cNvPr id="14" name="Rectangle 13">
            <a:extLst>
              <a:ext uri="{FF2B5EF4-FFF2-40B4-BE49-F238E27FC236}">
                <a16:creationId xmlns:a16="http://schemas.microsoft.com/office/drawing/2014/main" id="{2FE027DB-8680-8C8E-C780-A1E2703A5F52}"/>
              </a:ext>
            </a:extLst>
          </p:cNvPr>
          <p:cNvSpPr/>
          <p:nvPr/>
        </p:nvSpPr>
        <p:spPr>
          <a:xfrm>
            <a:off x="1019450" y="5004993"/>
            <a:ext cx="1038688" cy="664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OTP</a:t>
            </a:r>
          </a:p>
          <a:p>
            <a:pPr algn="ctr"/>
            <a:r>
              <a:rPr lang="en-US" sz="1400" dirty="0"/>
              <a:t>verification</a:t>
            </a:r>
            <a:endParaRPr lang="en-IN" sz="1400" dirty="0"/>
          </a:p>
        </p:txBody>
      </p:sp>
      <p:cxnSp>
        <p:nvCxnSpPr>
          <p:cNvPr id="16" name="Straight Arrow Connector 15">
            <a:extLst>
              <a:ext uri="{FF2B5EF4-FFF2-40B4-BE49-F238E27FC236}">
                <a16:creationId xmlns:a16="http://schemas.microsoft.com/office/drawing/2014/main" id="{04F1A8F7-67FB-D558-6738-C811D3D551B4}"/>
              </a:ext>
            </a:extLst>
          </p:cNvPr>
          <p:cNvCxnSpPr>
            <a:stCxn id="4" idx="4"/>
            <a:endCxn id="10" idx="0"/>
          </p:cNvCxnSpPr>
          <p:nvPr/>
        </p:nvCxnSpPr>
        <p:spPr>
          <a:xfrm>
            <a:off x="1538795" y="2177612"/>
            <a:ext cx="0" cy="396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FBF245E-5D50-7431-7B4E-E72834FADAF2}"/>
              </a:ext>
            </a:extLst>
          </p:cNvPr>
          <p:cNvCxnSpPr>
            <a:stCxn id="10" idx="2"/>
            <a:endCxn id="13" idx="0"/>
          </p:cNvCxnSpPr>
          <p:nvPr/>
        </p:nvCxnSpPr>
        <p:spPr>
          <a:xfrm>
            <a:off x="1538795" y="3239209"/>
            <a:ext cx="10357" cy="642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727F51C-5B6C-5ECD-C57C-854D55339014}"/>
              </a:ext>
            </a:extLst>
          </p:cNvPr>
          <p:cNvCxnSpPr>
            <a:stCxn id="13" idx="2"/>
            <a:endCxn id="14" idx="0"/>
          </p:cNvCxnSpPr>
          <p:nvPr/>
        </p:nvCxnSpPr>
        <p:spPr>
          <a:xfrm flipH="1">
            <a:off x="1538794" y="4546809"/>
            <a:ext cx="10358" cy="458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B671CB09-BAF8-4403-8E8D-A5AF038D9AA6}"/>
              </a:ext>
            </a:extLst>
          </p:cNvPr>
          <p:cNvCxnSpPr>
            <a:stCxn id="14" idx="3"/>
            <a:endCxn id="12" idx="2"/>
          </p:cNvCxnSpPr>
          <p:nvPr/>
        </p:nvCxnSpPr>
        <p:spPr>
          <a:xfrm flipV="1">
            <a:off x="2058138" y="3239209"/>
            <a:ext cx="1372342" cy="20981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50DE7408-8AD2-9815-1B78-72661319D300}"/>
              </a:ext>
            </a:extLst>
          </p:cNvPr>
          <p:cNvCxnSpPr>
            <a:stCxn id="13" idx="3"/>
            <a:endCxn id="12" idx="2"/>
          </p:cNvCxnSpPr>
          <p:nvPr/>
        </p:nvCxnSpPr>
        <p:spPr>
          <a:xfrm flipV="1">
            <a:off x="2068496" y="3239209"/>
            <a:ext cx="1361984" cy="975258"/>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DBB21EE-A376-1A91-BE08-113356AC24AE}"/>
              </a:ext>
            </a:extLst>
          </p:cNvPr>
          <p:cNvCxnSpPr>
            <a:stCxn id="10" idx="3"/>
            <a:endCxn id="12" idx="1"/>
          </p:cNvCxnSpPr>
          <p:nvPr/>
        </p:nvCxnSpPr>
        <p:spPr>
          <a:xfrm>
            <a:off x="2058139" y="2906867"/>
            <a:ext cx="8529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54B26AB-DD58-C8D5-6495-C4E28C615E15}"/>
              </a:ext>
            </a:extLst>
          </p:cNvPr>
          <p:cNvSpPr txBox="1"/>
          <p:nvPr/>
        </p:nvSpPr>
        <p:spPr>
          <a:xfrm>
            <a:off x="2058139" y="5361899"/>
            <a:ext cx="1457664" cy="307777"/>
          </a:xfrm>
          <a:prstGeom prst="rect">
            <a:avLst/>
          </a:prstGeom>
          <a:noFill/>
        </p:spPr>
        <p:txBody>
          <a:bodyPr wrap="square" rtlCol="0">
            <a:spAutoFit/>
          </a:bodyPr>
          <a:lstStyle/>
          <a:p>
            <a:r>
              <a:rPr lang="en-US" sz="1400" dirty="0"/>
              <a:t>Redirect to Login</a:t>
            </a:r>
            <a:endParaRPr lang="en-IN" sz="1400" dirty="0"/>
          </a:p>
        </p:txBody>
      </p:sp>
      <p:sp>
        <p:nvSpPr>
          <p:cNvPr id="40" name="Rectangle 39">
            <a:extLst>
              <a:ext uri="{FF2B5EF4-FFF2-40B4-BE49-F238E27FC236}">
                <a16:creationId xmlns:a16="http://schemas.microsoft.com/office/drawing/2014/main" id="{B6C746DF-937C-28AF-287F-577B70C77F8C}"/>
              </a:ext>
            </a:extLst>
          </p:cNvPr>
          <p:cNvSpPr/>
          <p:nvPr/>
        </p:nvSpPr>
        <p:spPr>
          <a:xfrm>
            <a:off x="7416553" y="2574525"/>
            <a:ext cx="1038688" cy="664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Home</a:t>
            </a:r>
            <a:endParaRPr lang="en-IN" dirty="0"/>
          </a:p>
        </p:txBody>
      </p:sp>
      <p:sp>
        <p:nvSpPr>
          <p:cNvPr id="41" name="Rectangle 40">
            <a:extLst>
              <a:ext uri="{FF2B5EF4-FFF2-40B4-BE49-F238E27FC236}">
                <a16:creationId xmlns:a16="http://schemas.microsoft.com/office/drawing/2014/main" id="{99CF90F3-546B-E5D9-95CB-6A981791576D}"/>
              </a:ext>
            </a:extLst>
          </p:cNvPr>
          <p:cNvSpPr/>
          <p:nvPr/>
        </p:nvSpPr>
        <p:spPr>
          <a:xfrm>
            <a:off x="4680752" y="3785326"/>
            <a:ext cx="1038688" cy="664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Doctors</a:t>
            </a:r>
            <a:endParaRPr lang="en-IN" dirty="0"/>
          </a:p>
        </p:txBody>
      </p:sp>
      <p:sp>
        <p:nvSpPr>
          <p:cNvPr id="42" name="Rectangle 41">
            <a:extLst>
              <a:ext uri="{FF2B5EF4-FFF2-40B4-BE49-F238E27FC236}">
                <a16:creationId xmlns:a16="http://schemas.microsoft.com/office/drawing/2014/main" id="{AF4870A0-A64C-45F4-D025-BD0927916F30}"/>
              </a:ext>
            </a:extLst>
          </p:cNvPr>
          <p:cNvSpPr/>
          <p:nvPr/>
        </p:nvSpPr>
        <p:spPr>
          <a:xfrm>
            <a:off x="4680751" y="5004992"/>
            <a:ext cx="1160755" cy="664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Book appointment</a:t>
            </a:r>
            <a:endParaRPr lang="en-IN" dirty="0"/>
          </a:p>
        </p:txBody>
      </p:sp>
      <p:sp>
        <p:nvSpPr>
          <p:cNvPr id="43" name="Rectangle 42">
            <a:extLst>
              <a:ext uri="{FF2B5EF4-FFF2-40B4-BE49-F238E27FC236}">
                <a16:creationId xmlns:a16="http://schemas.microsoft.com/office/drawing/2014/main" id="{E419B30B-AA1D-9F41-0876-9DF3E10EDF3C}"/>
              </a:ext>
            </a:extLst>
          </p:cNvPr>
          <p:cNvSpPr/>
          <p:nvPr/>
        </p:nvSpPr>
        <p:spPr>
          <a:xfrm>
            <a:off x="9982200" y="5004992"/>
            <a:ext cx="1038688" cy="664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Edit profile</a:t>
            </a:r>
            <a:endParaRPr lang="en-IN" dirty="0"/>
          </a:p>
        </p:txBody>
      </p:sp>
      <p:sp>
        <p:nvSpPr>
          <p:cNvPr id="44" name="Rectangle 43">
            <a:extLst>
              <a:ext uri="{FF2B5EF4-FFF2-40B4-BE49-F238E27FC236}">
                <a16:creationId xmlns:a16="http://schemas.microsoft.com/office/drawing/2014/main" id="{AD1E88C2-73A6-29CF-3758-91E956E773CD}"/>
              </a:ext>
            </a:extLst>
          </p:cNvPr>
          <p:cNvSpPr/>
          <p:nvPr/>
        </p:nvSpPr>
        <p:spPr>
          <a:xfrm>
            <a:off x="7416553" y="4288272"/>
            <a:ext cx="1038688" cy="664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My watch</a:t>
            </a:r>
            <a:endParaRPr lang="en-IN" dirty="0"/>
          </a:p>
        </p:txBody>
      </p:sp>
      <p:sp>
        <p:nvSpPr>
          <p:cNvPr id="45" name="Rectangle 44">
            <a:extLst>
              <a:ext uri="{FF2B5EF4-FFF2-40B4-BE49-F238E27FC236}">
                <a16:creationId xmlns:a16="http://schemas.microsoft.com/office/drawing/2014/main" id="{1FCE5425-F364-F840-721A-18A26BC53C53}"/>
              </a:ext>
            </a:extLst>
          </p:cNvPr>
          <p:cNvSpPr/>
          <p:nvPr/>
        </p:nvSpPr>
        <p:spPr>
          <a:xfrm>
            <a:off x="9980270" y="3785326"/>
            <a:ext cx="1038688" cy="664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Profile</a:t>
            </a:r>
            <a:endParaRPr lang="en-IN" dirty="0"/>
          </a:p>
        </p:txBody>
      </p:sp>
      <p:cxnSp>
        <p:nvCxnSpPr>
          <p:cNvPr id="51" name="Straight Arrow Connector 50">
            <a:extLst>
              <a:ext uri="{FF2B5EF4-FFF2-40B4-BE49-F238E27FC236}">
                <a16:creationId xmlns:a16="http://schemas.microsoft.com/office/drawing/2014/main" id="{12D162FE-7831-D305-9BA1-7C496653CE46}"/>
              </a:ext>
            </a:extLst>
          </p:cNvPr>
          <p:cNvCxnSpPr>
            <a:stCxn id="12" idx="3"/>
            <a:endCxn id="40" idx="1"/>
          </p:cNvCxnSpPr>
          <p:nvPr/>
        </p:nvCxnSpPr>
        <p:spPr>
          <a:xfrm>
            <a:off x="3949824" y="2906867"/>
            <a:ext cx="34667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E8B3451-EE33-BC9F-1822-69BBD8EB1841}"/>
              </a:ext>
            </a:extLst>
          </p:cNvPr>
          <p:cNvCxnSpPr>
            <a:stCxn id="40" idx="2"/>
            <a:endCxn id="44" idx="0"/>
          </p:cNvCxnSpPr>
          <p:nvPr/>
        </p:nvCxnSpPr>
        <p:spPr>
          <a:xfrm>
            <a:off x="7935897" y="3239209"/>
            <a:ext cx="0" cy="1049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C094EC97-A07C-EFF7-BA31-DC1232F002B4}"/>
              </a:ext>
            </a:extLst>
          </p:cNvPr>
          <p:cNvCxnSpPr>
            <a:stCxn id="40" idx="2"/>
            <a:endCxn id="41" idx="3"/>
          </p:cNvCxnSpPr>
          <p:nvPr/>
        </p:nvCxnSpPr>
        <p:spPr>
          <a:xfrm flipH="1">
            <a:off x="5719440" y="3239209"/>
            <a:ext cx="2216457" cy="878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D085977E-2E8E-558C-D098-61EA298386AC}"/>
              </a:ext>
            </a:extLst>
          </p:cNvPr>
          <p:cNvCxnSpPr>
            <a:cxnSpLocks/>
            <a:stCxn id="40" idx="2"/>
            <a:endCxn id="42" idx="3"/>
          </p:cNvCxnSpPr>
          <p:nvPr/>
        </p:nvCxnSpPr>
        <p:spPr>
          <a:xfrm flipH="1">
            <a:off x="5841506" y="3239209"/>
            <a:ext cx="2094391" cy="2098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4BDA66C3-3D0B-32F1-91DF-02ADB8E0DEB6}"/>
              </a:ext>
            </a:extLst>
          </p:cNvPr>
          <p:cNvCxnSpPr>
            <a:stCxn id="40" idx="2"/>
            <a:endCxn id="45" idx="1"/>
          </p:cNvCxnSpPr>
          <p:nvPr/>
        </p:nvCxnSpPr>
        <p:spPr>
          <a:xfrm>
            <a:off x="7935897" y="3239209"/>
            <a:ext cx="2044373" cy="878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D0021EDD-86AD-154A-1EBE-E73A5C761CD1}"/>
              </a:ext>
            </a:extLst>
          </p:cNvPr>
          <p:cNvCxnSpPr>
            <a:stCxn id="40" idx="2"/>
            <a:endCxn id="43" idx="1"/>
          </p:cNvCxnSpPr>
          <p:nvPr/>
        </p:nvCxnSpPr>
        <p:spPr>
          <a:xfrm>
            <a:off x="7935897" y="3239209"/>
            <a:ext cx="2046303" cy="2098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2486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74" y="288447"/>
            <a:ext cx="660915" cy="67512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6133" y="192298"/>
            <a:ext cx="1545651" cy="771277"/>
          </a:xfrm>
          <a:prstGeom prst="rect">
            <a:avLst/>
          </a:prstGeom>
        </p:spPr>
      </p:pic>
      <p:sp>
        <p:nvSpPr>
          <p:cNvPr id="8" name="TextBox 7"/>
          <p:cNvSpPr txBox="1"/>
          <p:nvPr/>
        </p:nvSpPr>
        <p:spPr>
          <a:xfrm>
            <a:off x="3515802" y="992137"/>
            <a:ext cx="5160396" cy="400110"/>
          </a:xfrm>
          <a:prstGeom prst="rect">
            <a:avLst/>
          </a:prstGeom>
          <a:noFill/>
        </p:spPr>
        <p:txBody>
          <a:bodyPr wrap="square" rtlCol="0">
            <a:spAutoFit/>
          </a:bodyPr>
          <a:lstStyle/>
          <a:p>
            <a:pPr algn="ctr"/>
            <a:r>
              <a:rPr lang="en-IN" sz="2000" dirty="0">
                <a:solidFill>
                  <a:schemeClr val="tx1">
                    <a:lumMod val="95000"/>
                    <a:lumOff val="5000"/>
                  </a:schemeClr>
                </a:solidFill>
                <a:latin typeface="Bookman Old Style" panose="02050604050505020204" pitchFamily="18" charset="0"/>
              </a:rPr>
              <a:t>B L O C K   D I A G R A M</a:t>
            </a:r>
          </a:p>
        </p:txBody>
      </p:sp>
      <p:sp>
        <p:nvSpPr>
          <p:cNvPr id="9" name="Slide Number Placeholder 8"/>
          <p:cNvSpPr>
            <a:spLocks noGrp="1"/>
          </p:cNvSpPr>
          <p:nvPr>
            <p:ph type="sldNum" sz="quarter" idx="12"/>
          </p:nvPr>
        </p:nvSpPr>
        <p:spPr/>
        <p:txBody>
          <a:bodyPr/>
          <a:lstStyle/>
          <a:p>
            <a:fld id="{EC038F10-A61B-4F74-887A-CE8F9A59313C}" type="slidenum">
              <a:rPr lang="en-IN" smtClean="0"/>
              <a:t>9</a:t>
            </a:fld>
            <a:endParaRPr lang="en-IN"/>
          </a:p>
        </p:txBody>
      </p:sp>
      <p:sp>
        <p:nvSpPr>
          <p:cNvPr id="2" name="Footer Placeholder 1"/>
          <p:cNvSpPr>
            <a:spLocks noGrp="1"/>
          </p:cNvSpPr>
          <p:nvPr>
            <p:ph type="ftr" sz="quarter" idx="11"/>
          </p:nvPr>
        </p:nvSpPr>
        <p:spPr/>
        <p:txBody>
          <a:bodyPr/>
          <a:lstStyle/>
          <a:p>
            <a:r>
              <a:rPr lang="en-IN"/>
              <a:t>Department: B.SC-IT-CTIS</a:t>
            </a:r>
          </a:p>
        </p:txBody>
      </p:sp>
      <p:sp>
        <p:nvSpPr>
          <p:cNvPr id="4" name="Oval 3">
            <a:extLst>
              <a:ext uri="{FF2B5EF4-FFF2-40B4-BE49-F238E27FC236}">
                <a16:creationId xmlns:a16="http://schemas.microsoft.com/office/drawing/2014/main" id="{C950C4EF-FD66-56C8-FE47-AA7AEBF3ED0E}"/>
              </a:ext>
            </a:extLst>
          </p:cNvPr>
          <p:cNvSpPr/>
          <p:nvPr/>
        </p:nvSpPr>
        <p:spPr>
          <a:xfrm>
            <a:off x="935113" y="1520665"/>
            <a:ext cx="1207363" cy="656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Doctor</a:t>
            </a:r>
            <a:r>
              <a:rPr lang="en-IN" sz="1400" dirty="0"/>
              <a:t> app</a:t>
            </a:r>
            <a:endParaRPr lang="en-US" sz="1400" dirty="0"/>
          </a:p>
        </p:txBody>
      </p:sp>
      <p:sp>
        <p:nvSpPr>
          <p:cNvPr id="10" name="Rectangle 9">
            <a:extLst>
              <a:ext uri="{FF2B5EF4-FFF2-40B4-BE49-F238E27FC236}">
                <a16:creationId xmlns:a16="http://schemas.microsoft.com/office/drawing/2014/main" id="{FD6164AF-FAA6-6821-1224-E748B2D640A9}"/>
              </a:ext>
            </a:extLst>
          </p:cNvPr>
          <p:cNvSpPr/>
          <p:nvPr/>
        </p:nvSpPr>
        <p:spPr>
          <a:xfrm>
            <a:off x="1019451" y="2574525"/>
            <a:ext cx="1038688" cy="664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Welcome screen</a:t>
            </a:r>
            <a:endParaRPr lang="en-IN" sz="1400" dirty="0"/>
          </a:p>
        </p:txBody>
      </p:sp>
      <p:sp>
        <p:nvSpPr>
          <p:cNvPr id="12" name="Rectangle 11">
            <a:extLst>
              <a:ext uri="{FF2B5EF4-FFF2-40B4-BE49-F238E27FC236}">
                <a16:creationId xmlns:a16="http://schemas.microsoft.com/office/drawing/2014/main" id="{EACF57F4-5B38-A0EF-5A1F-616BED7D98AF}"/>
              </a:ext>
            </a:extLst>
          </p:cNvPr>
          <p:cNvSpPr/>
          <p:nvPr/>
        </p:nvSpPr>
        <p:spPr>
          <a:xfrm>
            <a:off x="1019450" y="3785326"/>
            <a:ext cx="1038688" cy="664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Login</a:t>
            </a:r>
            <a:endParaRPr lang="en-IN" dirty="0"/>
          </a:p>
        </p:txBody>
      </p:sp>
      <p:cxnSp>
        <p:nvCxnSpPr>
          <p:cNvPr id="16" name="Straight Arrow Connector 15">
            <a:extLst>
              <a:ext uri="{FF2B5EF4-FFF2-40B4-BE49-F238E27FC236}">
                <a16:creationId xmlns:a16="http://schemas.microsoft.com/office/drawing/2014/main" id="{04F1A8F7-67FB-D558-6738-C811D3D551B4}"/>
              </a:ext>
            </a:extLst>
          </p:cNvPr>
          <p:cNvCxnSpPr>
            <a:stCxn id="4" idx="4"/>
            <a:endCxn id="10" idx="0"/>
          </p:cNvCxnSpPr>
          <p:nvPr/>
        </p:nvCxnSpPr>
        <p:spPr>
          <a:xfrm>
            <a:off x="1538795" y="2177612"/>
            <a:ext cx="0" cy="396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B6C746DF-937C-28AF-287F-577B70C77F8C}"/>
              </a:ext>
            </a:extLst>
          </p:cNvPr>
          <p:cNvSpPr/>
          <p:nvPr/>
        </p:nvSpPr>
        <p:spPr>
          <a:xfrm>
            <a:off x="3361679" y="3785326"/>
            <a:ext cx="1038688" cy="664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Home</a:t>
            </a:r>
            <a:endParaRPr lang="en-IN" dirty="0"/>
          </a:p>
        </p:txBody>
      </p:sp>
      <p:sp>
        <p:nvSpPr>
          <p:cNvPr id="42" name="Rectangle 41">
            <a:extLst>
              <a:ext uri="{FF2B5EF4-FFF2-40B4-BE49-F238E27FC236}">
                <a16:creationId xmlns:a16="http://schemas.microsoft.com/office/drawing/2014/main" id="{AF4870A0-A64C-45F4-D025-BD0927916F30}"/>
              </a:ext>
            </a:extLst>
          </p:cNvPr>
          <p:cNvSpPr/>
          <p:nvPr/>
        </p:nvSpPr>
        <p:spPr>
          <a:xfrm>
            <a:off x="6554310" y="2043726"/>
            <a:ext cx="1160755" cy="664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All appointment</a:t>
            </a:r>
            <a:endParaRPr lang="en-IN" dirty="0"/>
          </a:p>
        </p:txBody>
      </p:sp>
      <p:sp>
        <p:nvSpPr>
          <p:cNvPr id="43" name="Rectangle 42">
            <a:extLst>
              <a:ext uri="{FF2B5EF4-FFF2-40B4-BE49-F238E27FC236}">
                <a16:creationId xmlns:a16="http://schemas.microsoft.com/office/drawing/2014/main" id="{E419B30B-AA1D-9F41-0876-9DF3E10EDF3C}"/>
              </a:ext>
            </a:extLst>
          </p:cNvPr>
          <p:cNvSpPr/>
          <p:nvPr/>
        </p:nvSpPr>
        <p:spPr>
          <a:xfrm>
            <a:off x="6554310" y="5132271"/>
            <a:ext cx="1038688" cy="664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Edit profile</a:t>
            </a:r>
            <a:endParaRPr lang="en-IN" dirty="0"/>
          </a:p>
        </p:txBody>
      </p:sp>
      <p:sp>
        <p:nvSpPr>
          <p:cNvPr id="45" name="Rectangle 44">
            <a:extLst>
              <a:ext uri="{FF2B5EF4-FFF2-40B4-BE49-F238E27FC236}">
                <a16:creationId xmlns:a16="http://schemas.microsoft.com/office/drawing/2014/main" id="{1FCE5425-F364-F840-721A-18A26BC53C53}"/>
              </a:ext>
            </a:extLst>
          </p:cNvPr>
          <p:cNvSpPr/>
          <p:nvPr/>
        </p:nvSpPr>
        <p:spPr>
          <a:xfrm>
            <a:off x="6554310" y="3732682"/>
            <a:ext cx="1038688" cy="664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Profile</a:t>
            </a:r>
            <a:endParaRPr lang="en-IN" dirty="0"/>
          </a:p>
        </p:txBody>
      </p:sp>
      <p:cxnSp>
        <p:nvCxnSpPr>
          <p:cNvPr id="32" name="Straight Arrow Connector 31">
            <a:extLst>
              <a:ext uri="{FF2B5EF4-FFF2-40B4-BE49-F238E27FC236}">
                <a16:creationId xmlns:a16="http://schemas.microsoft.com/office/drawing/2014/main" id="{0D6DB3C2-B53C-0125-022F-DC37720E81F9}"/>
              </a:ext>
            </a:extLst>
          </p:cNvPr>
          <p:cNvCxnSpPr>
            <a:stCxn id="10" idx="2"/>
            <a:endCxn id="12" idx="0"/>
          </p:cNvCxnSpPr>
          <p:nvPr/>
        </p:nvCxnSpPr>
        <p:spPr>
          <a:xfrm flipH="1">
            <a:off x="1538794" y="3239209"/>
            <a:ext cx="1" cy="546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73E05D19-9C7D-5FCD-E1C0-34291CB76DA8}"/>
              </a:ext>
            </a:extLst>
          </p:cNvPr>
          <p:cNvCxnSpPr>
            <a:cxnSpLocks/>
            <a:stCxn id="40" idx="3"/>
            <a:endCxn id="42" idx="1"/>
          </p:cNvCxnSpPr>
          <p:nvPr/>
        </p:nvCxnSpPr>
        <p:spPr>
          <a:xfrm flipV="1">
            <a:off x="4400367" y="2376068"/>
            <a:ext cx="2153943" cy="174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62FFABAA-2B0D-B515-A8E2-2601C9D77848}"/>
              </a:ext>
            </a:extLst>
          </p:cNvPr>
          <p:cNvCxnSpPr>
            <a:stCxn id="40" idx="3"/>
            <a:endCxn id="45" idx="1"/>
          </p:cNvCxnSpPr>
          <p:nvPr/>
        </p:nvCxnSpPr>
        <p:spPr>
          <a:xfrm flipV="1">
            <a:off x="4400367" y="4065024"/>
            <a:ext cx="2153943" cy="52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363D645-A6B6-F23B-5A07-474D15865F0D}"/>
              </a:ext>
            </a:extLst>
          </p:cNvPr>
          <p:cNvCxnSpPr>
            <a:stCxn id="40" idx="3"/>
            <a:endCxn id="43" idx="1"/>
          </p:cNvCxnSpPr>
          <p:nvPr/>
        </p:nvCxnSpPr>
        <p:spPr>
          <a:xfrm>
            <a:off x="4400367" y="4117668"/>
            <a:ext cx="2153943" cy="1346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A73D2856-67D5-35D7-E898-86DBCA79946F}"/>
              </a:ext>
            </a:extLst>
          </p:cNvPr>
          <p:cNvCxnSpPr>
            <a:stCxn id="12" idx="3"/>
            <a:endCxn id="40" idx="1"/>
          </p:cNvCxnSpPr>
          <p:nvPr/>
        </p:nvCxnSpPr>
        <p:spPr>
          <a:xfrm>
            <a:off x="2058138" y="4117668"/>
            <a:ext cx="13035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0748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1079</Words>
  <Application>Microsoft Office PowerPoint</Application>
  <PresentationFormat>Widescreen</PresentationFormat>
  <Paragraphs>171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Bookman Old Style</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ashaduzzaman mondal</dc:creator>
  <cp:lastModifiedBy>ashaduzzaman mondal</cp:lastModifiedBy>
  <cp:revision>12</cp:revision>
  <dcterms:created xsi:type="dcterms:W3CDTF">2023-04-21T13:29:00Z</dcterms:created>
  <dcterms:modified xsi:type="dcterms:W3CDTF">2023-05-21T17:44:58Z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452BCEB55ECC40B2BC545B8EE93690D5</vt:lpwstr>
  </property>
  <property fmtid="{D5CDD505-2E9C-101B-9397-08002B2CF9AE}" pid="3" name="KSOProductBuildVer">
    <vt:lpwstr>1033-11.2.0.11536</vt:lpwstr>
  </property>
</Properties>
</file>