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8C31841-D654-43A8-81D4-A699E061A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4C384BE-9251-4D7E-A6AD-83736C82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53ADD53-7CA1-4625-8987-13B1CDF5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F1D5AB2-3B04-477D-B3A5-14F2DCFB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1D4A756-2C0C-4B0C-8571-4B87BF90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4186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22CE76-84CA-418A-9692-AD5F58E4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4280D8A-82A8-4CFE-BF20-0EF16985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7144B61-1CA7-4041-9398-AAD3E248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F02785B-9166-4447-9B2C-BAC343FA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E86F61B-3F8D-42C9-8458-3D70B7D9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6542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15367463-3F7B-46A6-B928-386E5C125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03B0052-2E21-458E-A46A-1DF093E2F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0675802-183D-4C5A-B61A-C2DFB524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CD56DBC-1268-402D-8687-7B683336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CCA3E50-F835-44E5-90F3-602F44B8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262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1E7DBBC-8545-42BC-801E-3D236677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B405E9D-FABB-4320-AC94-3ACD906F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DB1B9DB-219A-4CC9-9B7B-B1E009B7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B420068-800B-47C6-A0E2-A79E8360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E3A94B8-B5C8-4E63-B3F1-04C14EC7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03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DB7CB19-FCFA-4BE8-A000-B44731AB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626F89E-8A56-49B7-8B5D-32E250645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46D5B00-6FCC-411C-B424-241989B6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7E7DEF9-A2D5-47F4-9931-3DB9CFE3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D6A5D50-E503-4BC9-88C3-633A81EA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6774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2AB4329-0E01-423A-8D5D-F8975F9A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494B5F6-AC6F-45A7-B48E-FFEB718E4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E318AD1-6B90-410E-84F2-CEDF7C6F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C446903-A6AC-4923-9407-6BB54314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152D65E-EFB9-48FC-8215-E054B0F4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5BCE6B1-44A5-47AF-A5CA-DD39B27F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3272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9C34ABA-D268-40DA-B94F-2752FAA2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121C706-4338-4EE8-98E8-D7B039F7D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F93C086-4F6F-4B69-98E6-3613A273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C60840F-A2C1-4C2A-A450-B9A9687AA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CC6D7B65-B160-408C-ADD6-B6F9DF82D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71408916-9568-435F-8FBB-BF969C32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C6113905-1DEA-44F4-A0CD-927A9F72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31ABDF1-100C-403E-B287-24176FCC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924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ACF69E-52F5-46C5-A2D4-AD770100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AD99C51B-010F-4AD5-AC72-3C57F5C1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B1F4EB5-56D9-4FB0-A8E6-16CEAD7A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81F8042D-EC30-4D09-AA67-EE38B7DB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9572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601A2B50-9400-4E5B-A82F-0ACBFCE3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932B9BE6-37B0-4AE8-91E8-6AEB6FEA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60BBFF64-82BE-451B-9736-8B73F120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8374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C2FE97-65DA-4D48-BE7B-04FB4D2E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525ACE5-10B1-4585-9662-99520D2E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01CE12C-242C-404D-A013-3B24B3AD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4BFDA41-9309-4589-962B-E51EC631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1EFC4DF-5CAD-4525-B55B-6043D39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11B3D48-C0D7-4F56-BA3F-F29EAF79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549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4479AE-6AC7-4269-BB96-00927675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27853459-786E-4D11-AD93-C3C2FE5B8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1F0D057-6784-47A3-A0BD-CC7A27D7C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A4E1F47-C9B1-47AD-9B8C-2BD0C36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0BAAB61-267D-4C4C-B644-BFDAE06F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7401806-8D94-4B16-85DC-A9282080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3361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A0F3796-0021-4525-88C1-2D0D6BEF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1BD4817-0F41-4B8A-A6B3-D413535E8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0A4D305-A653-43D4-88D0-74768BAAE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274A5-A623-4255-81B3-D8CCDB3C8CBD}" type="datetimeFigureOut">
              <a:rPr lang="ar-SA" smtClean="0"/>
              <a:t>23/09/1441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47D4AE8-7CBD-4FBD-9E9E-854A48599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FC2BB8F-D768-4FE2-8307-F56B359DE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1206-B209-440A-ACF1-884F319B380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792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B877965-5E39-405B-9D9F-F35D8CC9B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461"/>
            <a:ext cx="9144000" cy="132462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C# is general-purpose programing language use for desktop, 		mobile and web application development</a:t>
            </a:r>
            <a:br>
              <a:rPr lang="ar-SA" sz="2800" dirty="0"/>
            </a:br>
            <a:endParaRPr lang="ar-SA" sz="28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164C179-B9C9-4CA7-ABA8-749D98199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85" y="3407464"/>
            <a:ext cx="2628900" cy="174307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A43C858F-E2E0-4820-82A4-8D2FBA5A2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65" y="3051081"/>
            <a:ext cx="4043966" cy="2455840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9FDE4379-ED24-4BA8-8F2C-84639BADD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77" y="3407464"/>
            <a:ext cx="3124200" cy="1743075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DF385778-4066-445A-8F1A-8DBD20FFE65E}"/>
              </a:ext>
            </a:extLst>
          </p:cNvPr>
          <p:cNvSpPr txBox="1"/>
          <p:nvPr/>
        </p:nvSpPr>
        <p:spPr>
          <a:xfrm>
            <a:off x="1635617" y="5357611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Xamarin</a:t>
            </a:r>
            <a:endParaRPr lang="ar-SA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478F9EF-625B-4E20-A50D-7C61CDA6620D}"/>
              </a:ext>
            </a:extLst>
          </p:cNvPr>
          <p:cNvSpPr txBox="1"/>
          <p:nvPr/>
        </p:nvSpPr>
        <p:spPr>
          <a:xfrm>
            <a:off x="4288665" y="5726943"/>
            <a:ext cx="40439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Asp</a:t>
            </a:r>
            <a:endParaRPr lang="ar-SA" dirty="0"/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CE37428E-D874-44C1-B173-6664A9444DFA}"/>
              </a:ext>
            </a:extLst>
          </p:cNvPr>
          <p:cNvSpPr txBox="1"/>
          <p:nvPr/>
        </p:nvSpPr>
        <p:spPr>
          <a:xfrm>
            <a:off x="8449077" y="5241701"/>
            <a:ext cx="3124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WinForms and WPF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7972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32F053B-5823-487C-9172-27892736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06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C# multi-paradigm programing language (OOP, event-driven …)</a:t>
            </a:r>
            <a:br>
              <a:rPr lang="en-US" sz="3200" dirty="0"/>
            </a:br>
            <a:endParaRPr lang="ar-SA" sz="3200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18CC733C-4809-4AE2-B2C7-FE44B392C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38" y="2936046"/>
            <a:ext cx="3286125" cy="1670420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A10C9534-721A-4F1D-B34A-C514B36DE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68" y="2936047"/>
            <a:ext cx="2857500" cy="1670419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926A82E2-9D52-44A2-8E2F-8572ED2E4D65}"/>
              </a:ext>
            </a:extLst>
          </p:cNvPr>
          <p:cNvSpPr txBox="1"/>
          <p:nvPr/>
        </p:nvSpPr>
        <p:spPr>
          <a:xfrm flipH="1">
            <a:off x="3709115" y="4851427"/>
            <a:ext cx="7527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OOP</a:t>
            </a:r>
            <a:endParaRPr lang="ar-SA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31786ACA-4D9A-4096-833C-98E9ABEA5949}"/>
              </a:ext>
            </a:extLst>
          </p:cNvPr>
          <p:cNvSpPr txBox="1"/>
          <p:nvPr/>
        </p:nvSpPr>
        <p:spPr>
          <a:xfrm>
            <a:off x="7730116" y="4941580"/>
            <a:ext cx="1375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Event driven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3857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EC13A3-7302-4D90-9CBE-DFBB860C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57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C# is class based </a:t>
            </a:r>
            <a:endParaRPr lang="ar-SA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21393639-22CB-439F-AFC5-4B632CDDC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8" y="2456789"/>
            <a:ext cx="3934626" cy="2351451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039D3EA1-C14F-46B0-8058-0AD85484A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94" y="2253274"/>
            <a:ext cx="4095482" cy="2351452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D3EC963C-2141-4297-B9EB-8634BBA4515A}"/>
              </a:ext>
            </a:extLst>
          </p:cNvPr>
          <p:cNvSpPr txBox="1"/>
          <p:nvPr/>
        </p:nvSpPr>
        <p:spPr>
          <a:xfrm>
            <a:off x="2030434" y="5112914"/>
            <a:ext cx="1150647" cy="5976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Yes</a:t>
            </a:r>
            <a:endParaRPr lang="ar-SA" sz="3200" dirty="0"/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B22F59A4-9CB9-4B2A-8BE2-B2D22F05890A}"/>
              </a:ext>
            </a:extLst>
          </p:cNvPr>
          <p:cNvSpPr txBox="1"/>
          <p:nvPr/>
        </p:nvSpPr>
        <p:spPr>
          <a:xfrm>
            <a:off x="7362288" y="4932880"/>
            <a:ext cx="1150647" cy="5976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No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133049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1847EC0-FE9D-4C26-AA7A-2C3CF2AC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88" y="231821"/>
            <a:ext cx="10515600" cy="237306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C#</a:t>
            </a:r>
            <a:r>
              <a:rPr lang="en-US" dirty="0"/>
              <a:t> has been considered as a </a:t>
            </a:r>
            <a:r>
              <a:rPr lang="en-US" b="1" dirty="0"/>
              <a:t>strongly typed</a:t>
            </a:r>
            <a:r>
              <a:rPr lang="en-US" dirty="0"/>
              <a:t> language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59E740C-9360-4365-81F9-FEA46DA68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3" y="2065397"/>
            <a:ext cx="4039820" cy="3245061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3C50109-F35E-4EFE-B7E1-3F3BCCE52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24" y="2794923"/>
            <a:ext cx="4667276" cy="2034862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A87CE3DB-68B6-4D1D-86D8-654AC6B77D97}"/>
              </a:ext>
            </a:extLst>
          </p:cNvPr>
          <p:cNvSpPr txBox="1"/>
          <p:nvPr/>
        </p:nvSpPr>
        <p:spPr>
          <a:xfrm>
            <a:off x="1648495" y="5500501"/>
            <a:ext cx="190607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Strong type</a:t>
            </a:r>
            <a:endParaRPr lang="ar-SA" sz="2000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BE6F8B43-3F54-4BA6-BC7B-B53FC1973FE4}"/>
              </a:ext>
            </a:extLst>
          </p:cNvPr>
          <p:cNvSpPr txBox="1"/>
          <p:nvPr/>
        </p:nvSpPr>
        <p:spPr>
          <a:xfrm>
            <a:off x="7351695" y="5472595"/>
            <a:ext cx="190607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Dynamic type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124181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BA9A5C-6994-4FFA-B191-4BF48869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256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Developed around 2000 by Microsoft as part from .NET</a:t>
            </a:r>
            <a:endParaRPr lang="ar-SA" sz="32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6CFC459-98EF-4AF1-B68D-8E26EA47A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31" y="2628900"/>
            <a:ext cx="5056299" cy="29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80667CA-0750-473E-97DF-C87B290C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46" y="1492776"/>
            <a:ext cx="5158860" cy="35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548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68</Words>
  <Application>Microsoft Office PowerPoint</Application>
  <PresentationFormat>شاشة عريضة</PresentationFormat>
  <Paragraphs>14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نسق Office</vt:lpstr>
      <vt:lpstr>C# is general-purpose programing language use for desktop,   mobile and web application development </vt:lpstr>
      <vt:lpstr>C# multi-paradigm programing language (OOP, event-driven …) </vt:lpstr>
      <vt:lpstr>C# is class based </vt:lpstr>
      <vt:lpstr>C# has been considered as a strongly typed language</vt:lpstr>
      <vt:lpstr>Developed around 2000 by Microsoft as part from .NET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is general-purpose programing language use for desktop,   mobile and web application development</dc:title>
  <dc:creator>USER</dc:creator>
  <cp:lastModifiedBy>USER</cp:lastModifiedBy>
  <cp:revision>10</cp:revision>
  <dcterms:created xsi:type="dcterms:W3CDTF">2020-05-15T18:07:21Z</dcterms:created>
  <dcterms:modified xsi:type="dcterms:W3CDTF">2020-05-15T19:39:51Z</dcterms:modified>
</cp:coreProperties>
</file>