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25B5958-EC6D-412A-85BF-21A280631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5DA3442-EDEB-4582-8E42-618B10BC4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39E850A-5483-4E4F-881A-43906E46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4CC6-EF83-42EE-A5C1-0366231795B3}" type="datetimeFigureOut">
              <a:rPr lang="ar-SA" smtClean="0"/>
              <a:t>26/09/1441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7194EC2-851D-4067-B294-AA592D77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5CA97C8-EA01-49C7-9783-82E5241C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7587-3039-4BEB-96FD-8DF1E6F1F879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761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225C994-926E-4B9D-BD1B-F76523D1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F0A500FE-33D2-4273-8731-535C346A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B8E5A2E-B0B7-4FF6-BB9F-98AA73FC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4CC6-EF83-42EE-A5C1-0366231795B3}" type="datetimeFigureOut">
              <a:rPr lang="ar-SA" smtClean="0"/>
              <a:t>26/09/1441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0449538-76BF-42D3-ADA1-3311AB9A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2778C01-C580-4062-9BD5-77068B72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7587-3039-4BEB-96FD-8DF1E6F1F879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6507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F72DB6A4-8AB4-4FC6-92F1-96E79814A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B4686F37-B8B5-4EBF-A791-E23779518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83E7D72-371C-4480-9720-5A5F370B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4CC6-EF83-42EE-A5C1-0366231795B3}" type="datetimeFigureOut">
              <a:rPr lang="ar-SA" smtClean="0"/>
              <a:t>26/09/1441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07069B5-B673-4154-8F1C-7DB9F4E9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D3CCF2A-F398-47B7-9047-400F4D3D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7587-3039-4BEB-96FD-8DF1E6F1F879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2140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D449251-C6F8-4247-BD97-1FBE96B1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015D017-FAB5-4C3A-B3CE-998BF22F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7BA75B9-A11C-40A7-AFCF-F0DE4B0B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4CC6-EF83-42EE-A5C1-0366231795B3}" type="datetimeFigureOut">
              <a:rPr lang="ar-SA" smtClean="0"/>
              <a:t>26/09/1441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C525D5C-85D2-4E9A-8BA5-B96B6C3B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9B0A813-C54D-41F3-A08B-19C0EB75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7587-3039-4BEB-96FD-8DF1E6F1F879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2970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C0F5D4D-047A-4A7D-9461-8E228379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A10BE9F3-7B2F-48B6-BE24-B72B8086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5533AA9-C3F6-4368-8687-88B447A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4CC6-EF83-42EE-A5C1-0366231795B3}" type="datetimeFigureOut">
              <a:rPr lang="ar-SA" smtClean="0"/>
              <a:t>26/09/1441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75EA0CD-C86A-4C03-A3C9-8F737F2A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2C17338-B228-4362-8059-2D938EB9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7587-3039-4BEB-96FD-8DF1E6F1F879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7671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07C5D4D-54B3-42B0-9F57-D25F9C02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D57B63F-2127-47B0-89C4-80A5CA4B8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B56E6F8-315D-41E8-A1D4-50045AE53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99885087-E217-46DB-B7B8-FBACC7DC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4CC6-EF83-42EE-A5C1-0366231795B3}" type="datetimeFigureOut">
              <a:rPr lang="ar-SA" smtClean="0"/>
              <a:t>26/09/1441</a:t>
            </a:fld>
            <a:endParaRPr lang="ar-SA" dirty="0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13F0946-0BD2-4EB7-B821-CE3FC606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C98204B-53E3-4F56-834F-DDE61736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7587-3039-4BEB-96FD-8DF1E6F1F879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0925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6399066-E4EC-4400-98E7-C3886848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AAC1FF7-47CB-4DCB-9E0A-2632C91A2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188130F4-4035-48A6-9E63-48897A070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32636996-CC02-4365-BB4C-F10573DB5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B3C45B0B-EB1A-4783-8660-A2780A438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76574997-B500-4864-8330-7EC23A2F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4CC6-EF83-42EE-A5C1-0366231795B3}" type="datetimeFigureOut">
              <a:rPr lang="ar-SA" smtClean="0"/>
              <a:t>26/09/1441</a:t>
            </a:fld>
            <a:endParaRPr lang="ar-SA" dirty="0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128C72B8-87C1-4CCB-A509-E590818F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73DA4137-A9B1-42FA-8E0A-2455E813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7587-3039-4BEB-96FD-8DF1E6F1F879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8808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EACCDBC-E754-4030-BC51-7554F24C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91E13706-3B49-4241-B989-1D2A9392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4CC6-EF83-42EE-A5C1-0366231795B3}" type="datetimeFigureOut">
              <a:rPr lang="ar-SA" smtClean="0"/>
              <a:t>26/09/1441</a:t>
            </a:fld>
            <a:endParaRPr lang="ar-SA" dirty="0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087083D6-4BA8-467E-8F67-FBC16021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E5ACDEF8-5FC2-4C99-8091-5ACB4421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7587-3039-4BEB-96FD-8DF1E6F1F879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8719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E7703C9F-E239-4A6B-8A78-7A138216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4CC6-EF83-42EE-A5C1-0366231795B3}" type="datetimeFigureOut">
              <a:rPr lang="ar-SA" smtClean="0"/>
              <a:t>26/09/1441</a:t>
            </a:fld>
            <a:endParaRPr lang="ar-SA" dirty="0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5C128DA3-721D-43B7-B824-589E3480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901732AA-F00F-4918-97DE-D03476FD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7587-3039-4BEB-96FD-8DF1E6F1F879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5936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51AC4B5-3E39-448C-8D76-6A83616A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8A1FA06-DE61-4FE1-8DCE-72EF3E91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8D3ED32B-C5F6-41B8-ACDE-3A1F7E2AC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EF18208-24D4-4EB7-AB12-4ED817D2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4CC6-EF83-42EE-A5C1-0366231795B3}" type="datetimeFigureOut">
              <a:rPr lang="ar-SA" smtClean="0"/>
              <a:t>26/09/1441</a:t>
            </a:fld>
            <a:endParaRPr lang="ar-SA" dirty="0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9772B25-C2CA-4839-94AA-1AE31C3F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06E91CE-7446-4A2C-8F69-81BF7F74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7587-3039-4BEB-96FD-8DF1E6F1F879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6653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358FC0B-80F5-4B39-B588-5109AA43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A00EA652-2C2E-47A4-A8BD-18C7CA1EE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 dirty="0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C5BA327C-347F-436D-A654-2E5E15713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A261DFD-189A-4558-BA8C-07CA7369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4CC6-EF83-42EE-A5C1-0366231795B3}" type="datetimeFigureOut">
              <a:rPr lang="ar-SA" smtClean="0"/>
              <a:t>26/09/1441</a:t>
            </a:fld>
            <a:endParaRPr lang="ar-SA" dirty="0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E3B3C4F3-7791-48BD-84E1-00E45B5A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0DA3237-E0BD-4A28-8ABE-AC11CBC5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7587-3039-4BEB-96FD-8DF1E6F1F879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3283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641F44B0-1177-4BBF-A277-76930BCD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014F479-0A7F-44D1-88B0-F4B5DAD00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338DAC3-E160-45D5-A621-9658299B3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E4CC6-EF83-42EE-A5C1-0366231795B3}" type="datetimeFigureOut">
              <a:rPr lang="ar-SA" smtClean="0"/>
              <a:t>26/09/1441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7EA7514-E026-4BB1-98CF-6A677E1EA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30B5D26-6611-47C5-A955-9DBBE901E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97587-3039-4BEB-96FD-8DF1E6F1F879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8362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user/EssaadaniTV" TargetMode="External"/><Relationship Id="rId4" Type="http://schemas.openxmlformats.org/officeDocument/2006/relationships/hyperlink" Target="https://www.youtube.com/user/OsamaElzer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9D959185-262A-4BB6-8A06-626689516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412" y="2211142"/>
            <a:ext cx="20193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5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7A417E3-210E-4D9B-8B29-C63EFAE7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MVC (Model-View-Controller)?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85316A5-C10D-4E55-8E38-2F3A917DB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8657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-- MVC is design pattern</a:t>
            </a:r>
          </a:p>
          <a:p>
            <a:pPr marL="0" indent="0" algn="l">
              <a:buNone/>
            </a:pPr>
            <a:r>
              <a:rPr lang="en-US" dirty="0"/>
              <a:t>-- MVC is program architecture</a:t>
            </a:r>
            <a:endParaRPr lang="ar-SA" dirty="0"/>
          </a:p>
          <a:p>
            <a:pPr marL="0" indent="0" algn="l">
              <a:buNone/>
            </a:pPr>
            <a:r>
              <a:rPr lang="en-US" dirty="0"/>
              <a:t>-- MVC is not framework</a:t>
            </a:r>
          </a:p>
          <a:p>
            <a:pPr marL="0" indent="0" algn="l">
              <a:buNone/>
            </a:pPr>
            <a:r>
              <a:rPr lang="en-US" dirty="0"/>
              <a:t>-- MVC is set of step to write clean code</a:t>
            </a:r>
            <a:endParaRPr lang="ar-SA" dirty="0"/>
          </a:p>
          <a:p>
            <a:pPr marL="0" indent="0" algn="l">
              <a:buNone/>
            </a:pPr>
            <a:r>
              <a:rPr lang="en-US" dirty="0"/>
              <a:t> Developed in the 1970's</a:t>
            </a:r>
            <a:r>
              <a:rPr lang="ar-SA" dirty="0"/>
              <a:t>--</a:t>
            </a:r>
            <a:endParaRPr lang="en-US" dirty="0"/>
          </a:p>
          <a:p>
            <a:pPr marL="0" indent="0" algn="l">
              <a:buNone/>
            </a:pPr>
            <a:r>
              <a:rPr lang="ar-SA" dirty="0"/>
              <a:t> </a:t>
            </a:r>
            <a:r>
              <a:rPr lang="en-US" dirty="0"/>
              <a:t> In 2004, the Ruby on Rails framework was released</a:t>
            </a:r>
            <a:r>
              <a:rPr lang="ar-SA" dirty="0"/>
              <a:t>--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ASP.NET MVC was released in 2007</a:t>
            </a:r>
            <a:r>
              <a:rPr lang="ar-SA" dirty="0"/>
              <a:t>--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 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41370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491514C-BDF9-4D72-AD54-64E9B229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25" y="248410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How MVC  work?</a:t>
            </a:r>
            <a:endParaRPr lang="ar-SA" dirty="0"/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4F0AEA0D-754C-44E5-B141-B38EC501A863}"/>
              </a:ext>
            </a:extLst>
          </p:cNvPr>
          <p:cNvSpPr/>
          <p:nvPr/>
        </p:nvSpPr>
        <p:spPr>
          <a:xfrm>
            <a:off x="5589431" y="2232403"/>
            <a:ext cx="1854558" cy="850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Controller</a:t>
            </a:r>
            <a:endParaRPr lang="ar-SA" dirty="0"/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4B556BB9-3A74-48C4-AE95-07F19F3EE5D3}"/>
              </a:ext>
            </a:extLst>
          </p:cNvPr>
          <p:cNvSpPr/>
          <p:nvPr/>
        </p:nvSpPr>
        <p:spPr>
          <a:xfrm>
            <a:off x="3344216" y="4163093"/>
            <a:ext cx="2125014" cy="11816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View</a:t>
            </a:r>
            <a:endParaRPr lang="ar-SA" dirty="0"/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C58AAE72-1D78-448A-BDE6-35C0CF792CAB}"/>
              </a:ext>
            </a:extLst>
          </p:cNvPr>
          <p:cNvSpPr/>
          <p:nvPr/>
        </p:nvSpPr>
        <p:spPr>
          <a:xfrm>
            <a:off x="7675808" y="4163093"/>
            <a:ext cx="1867438" cy="1181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</a:t>
            </a:r>
            <a:endParaRPr lang="ar-SA" dirty="0"/>
          </a:p>
        </p:txBody>
      </p: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90459BB1-EA93-4F4A-AE14-A2570D11F4E7}"/>
              </a:ext>
            </a:extLst>
          </p:cNvPr>
          <p:cNvCxnSpPr>
            <a:stCxn id="4" idx="1"/>
            <a:endCxn id="5" idx="0"/>
          </p:cNvCxnSpPr>
          <p:nvPr/>
        </p:nvCxnSpPr>
        <p:spPr>
          <a:xfrm flipH="1">
            <a:off x="4406723" y="2657406"/>
            <a:ext cx="1182708" cy="150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رابط كسهم مستقيم 9">
            <a:extLst>
              <a:ext uri="{FF2B5EF4-FFF2-40B4-BE49-F238E27FC236}">
                <a16:creationId xmlns:a16="http://schemas.microsoft.com/office/drawing/2014/main" id="{9A4C16D9-AE16-4A8B-88FA-CD153A35649C}"/>
              </a:ext>
            </a:extLst>
          </p:cNvPr>
          <p:cNvCxnSpPr>
            <a:stCxn id="5" idx="0"/>
            <a:endCxn id="4" idx="1"/>
          </p:cNvCxnSpPr>
          <p:nvPr/>
        </p:nvCxnSpPr>
        <p:spPr>
          <a:xfrm flipV="1">
            <a:off x="4406723" y="2657406"/>
            <a:ext cx="1182708" cy="150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id="{AFFDE951-9C35-49E8-8EE3-0C3CFDF29CE9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443989" y="2657406"/>
            <a:ext cx="1165538" cy="150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رابط كسهم مستقيم 13">
            <a:extLst>
              <a:ext uri="{FF2B5EF4-FFF2-40B4-BE49-F238E27FC236}">
                <a16:creationId xmlns:a16="http://schemas.microsoft.com/office/drawing/2014/main" id="{45858261-D7F1-4C16-B1C1-893BA5915C54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H="1" flipV="1">
            <a:off x="7443989" y="2657406"/>
            <a:ext cx="1165538" cy="150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42FBC0BB-5E1C-4FE8-BEFF-AF2E392A25EC}"/>
              </a:ext>
            </a:extLst>
          </p:cNvPr>
          <p:cNvSpPr txBox="1"/>
          <p:nvPr/>
        </p:nvSpPr>
        <p:spPr>
          <a:xfrm>
            <a:off x="3354946" y="5646071"/>
            <a:ext cx="18266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/>
              <a:t>الواجهات الرسومية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26B73D20-05D6-40E2-B5B6-270C43050995}"/>
              </a:ext>
            </a:extLst>
          </p:cNvPr>
          <p:cNvSpPr txBox="1"/>
          <p:nvPr/>
        </p:nvSpPr>
        <p:spPr>
          <a:xfrm>
            <a:off x="7443989" y="5646071"/>
            <a:ext cx="20992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/>
              <a:t>جداول في قاعدة البيانات</a:t>
            </a:r>
          </a:p>
        </p:txBody>
      </p:sp>
      <p:cxnSp>
        <p:nvCxnSpPr>
          <p:cNvPr id="30" name="رابط مستقيم 29">
            <a:extLst>
              <a:ext uri="{FF2B5EF4-FFF2-40B4-BE49-F238E27FC236}">
                <a16:creationId xmlns:a16="http://schemas.microsoft.com/office/drawing/2014/main" id="{8D95D866-58DC-4017-B751-6A3C09812A8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469230" y="4753912"/>
            <a:ext cx="2206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علامة الضرب 30">
            <a:extLst>
              <a:ext uri="{FF2B5EF4-FFF2-40B4-BE49-F238E27FC236}">
                <a16:creationId xmlns:a16="http://schemas.microsoft.com/office/drawing/2014/main" id="{198BE878-7B24-435A-A3CB-1485557ACC1A}"/>
              </a:ext>
            </a:extLst>
          </p:cNvPr>
          <p:cNvSpPr/>
          <p:nvPr/>
        </p:nvSpPr>
        <p:spPr>
          <a:xfrm>
            <a:off x="6091707" y="4262907"/>
            <a:ext cx="1068947" cy="10818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0011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88FBCFE-56A3-47B7-97A0-351C5758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Benefits of MVC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61055EF-BCE2-4357-8D1B-6C6DB6667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516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--Separation of concerns </a:t>
            </a:r>
            <a:endParaRPr lang="ar-SA" dirty="0"/>
          </a:p>
          <a:p>
            <a:pPr marL="0" indent="0" algn="l">
              <a:buNone/>
            </a:pPr>
            <a:r>
              <a:rPr lang="en-US" dirty="0"/>
              <a:t> </a:t>
            </a:r>
            <a:r>
              <a:rPr lang="en-US" sz="2400" dirty="0"/>
              <a:t>provides a clean separation of the UI , Business Logic , Model or Data</a:t>
            </a:r>
            <a:endParaRPr lang="ar-SA" sz="2400" dirty="0"/>
          </a:p>
          <a:p>
            <a:pPr marL="0" indent="0" algn="l">
              <a:buNone/>
            </a:pPr>
            <a:r>
              <a:rPr lang="en-US" dirty="0"/>
              <a:t>--More controller</a:t>
            </a:r>
          </a:p>
          <a:p>
            <a:pPr marL="0" indent="0" algn="l">
              <a:buNone/>
            </a:pPr>
            <a:r>
              <a:rPr lang="en-US" dirty="0"/>
              <a:t>--Testability</a:t>
            </a:r>
            <a:endParaRPr lang="ar-SA" dirty="0"/>
          </a:p>
          <a:p>
            <a:pPr marL="0" indent="0" algn="l">
              <a:buNone/>
            </a:pPr>
            <a:r>
              <a:rPr lang="en-US" dirty="0"/>
              <a:t>Maintainability</a:t>
            </a:r>
            <a:r>
              <a:rPr lang="ar-SA" dirty="0"/>
              <a:t>--</a:t>
            </a:r>
          </a:p>
          <a:p>
            <a:pPr marL="0" indent="0" algn="l">
              <a:buNone/>
            </a:pPr>
            <a:r>
              <a:rPr lang="en-US" dirty="0"/>
              <a:t>Scalability</a:t>
            </a:r>
            <a:r>
              <a:rPr lang="ar-SA" dirty="0"/>
              <a:t>-- </a:t>
            </a:r>
          </a:p>
        </p:txBody>
      </p:sp>
    </p:spTree>
    <p:extLst>
      <p:ext uri="{BB962C8B-B14F-4D97-AF65-F5344CB8AC3E}">
        <p14:creationId xmlns:p14="http://schemas.microsoft.com/office/powerpoint/2010/main" val="2447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F31AF91-057B-41A1-9769-06CE7E96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908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What you need to start?</a:t>
            </a:r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5BE5F49E-AB3B-472B-A3FA-E50F019EA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15" y="2761515"/>
            <a:ext cx="1676400" cy="1676400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FA3CE34F-B1C7-4EF2-9EE7-A44CD4370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810" y="2761514"/>
            <a:ext cx="1996225" cy="1676400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F3254264-103F-4006-8C7F-71A585FF1151}"/>
              </a:ext>
            </a:extLst>
          </p:cNvPr>
          <p:cNvSpPr txBox="1"/>
          <p:nvPr/>
        </p:nvSpPr>
        <p:spPr>
          <a:xfrm>
            <a:off x="1667815" y="2202287"/>
            <a:ext cx="1676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C#</a:t>
            </a:r>
            <a:endParaRPr lang="ar-SA" dirty="0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4F645125-69AA-4D65-A35B-7096C5C9D476}"/>
              </a:ext>
            </a:extLst>
          </p:cNvPr>
          <p:cNvSpPr txBox="1"/>
          <p:nvPr/>
        </p:nvSpPr>
        <p:spPr>
          <a:xfrm>
            <a:off x="8009587" y="2198132"/>
            <a:ext cx="2087448" cy="3734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HTML and CSS</a:t>
            </a:r>
            <a:endParaRPr lang="ar-SA" dirty="0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47BEB9B8-EFD2-46C7-B120-A1A11D6A8F5E}"/>
              </a:ext>
            </a:extLst>
          </p:cNvPr>
          <p:cNvSpPr txBox="1"/>
          <p:nvPr/>
        </p:nvSpPr>
        <p:spPr>
          <a:xfrm>
            <a:off x="1667815" y="4759816"/>
            <a:ext cx="1676400" cy="3734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dirty="0"/>
              <a:t>م/خالد السعداني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3BE17FE0-16FB-424D-B20E-B3F7C883FD64}"/>
              </a:ext>
            </a:extLst>
          </p:cNvPr>
          <p:cNvSpPr txBox="1"/>
          <p:nvPr/>
        </p:nvSpPr>
        <p:spPr>
          <a:xfrm>
            <a:off x="8009587" y="4757166"/>
            <a:ext cx="2087448" cy="3734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dirty="0"/>
              <a:t>م /أسامة الزيرو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9A0DDFFF-4E52-424B-878A-8605855A9A36}"/>
              </a:ext>
            </a:extLst>
          </p:cNvPr>
          <p:cNvSpPr txBox="1"/>
          <p:nvPr/>
        </p:nvSpPr>
        <p:spPr>
          <a:xfrm>
            <a:off x="6833048" y="5394100"/>
            <a:ext cx="44405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linkClick r:id="rId4"/>
              </a:rPr>
              <a:t>https://www.youtube.com/user/OsamaElzero</a:t>
            </a:r>
            <a:endParaRPr lang="ar-SA" dirty="0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15D4B077-E685-4C2F-BB03-34537709AD8E}"/>
              </a:ext>
            </a:extLst>
          </p:cNvPr>
          <p:cNvSpPr txBox="1"/>
          <p:nvPr/>
        </p:nvSpPr>
        <p:spPr>
          <a:xfrm>
            <a:off x="838201" y="5394100"/>
            <a:ext cx="44405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hlinkClick r:id="rId5"/>
              </a:rPr>
              <a:t>https://www.youtube.com/user/EssaadaniTV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0452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D10E8FAE-4DE3-4745-BBB4-F53F33AF4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02" y="2618502"/>
            <a:ext cx="3071209" cy="203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35121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149</Words>
  <Application>Microsoft Office PowerPoint</Application>
  <PresentationFormat>شاشة عريضة</PresentationFormat>
  <Paragraphs>29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نسق Office</vt:lpstr>
      <vt:lpstr>عرض تقديمي في PowerPoint</vt:lpstr>
      <vt:lpstr>What is MVC (Model-View-Controller)?</vt:lpstr>
      <vt:lpstr>How MVC  work?</vt:lpstr>
      <vt:lpstr>Benefits of MVC</vt:lpstr>
      <vt:lpstr>What you need to start?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USER</dc:creator>
  <cp:lastModifiedBy>USER</cp:lastModifiedBy>
  <cp:revision>11</cp:revision>
  <dcterms:created xsi:type="dcterms:W3CDTF">2020-05-18T14:52:39Z</dcterms:created>
  <dcterms:modified xsi:type="dcterms:W3CDTF">2020-05-18T16:50:43Z</dcterms:modified>
</cp:coreProperties>
</file>