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66" autoAdjust="0"/>
    <p:restoredTop sz="91599" autoAdjust="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A3B78F-7AE3-41CC-A613-8C0D98BE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A421D7A-6620-4190-BFA4-CCB333BFF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B98D35-3854-4B79-8E91-BCD3AED1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71FD67D-F5B6-4277-9D42-D7FB19C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D06E1AE-98A9-4E8A-8B81-A5D5FF4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138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2BB88A-3469-4A2F-B327-78DBCC8D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110AF21-14C2-49C1-B947-992799BA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792DB15-A023-453B-98E4-BD27B7CC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7118F5A-5306-407A-9508-4AC9FB47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2840CEE-F34D-47A6-AE30-E3FAFB2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408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3BD739D-2E6D-4BD4-A364-554458A32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72D9C06-131E-43C2-9B8B-AD069A91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93FFED-DAD8-48B6-8EC4-27DEA59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ED7BC6-01D1-4FDB-BA2A-611291B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B80019A-81E0-454E-ADD6-C4D80EA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79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C51567-8B60-4B5F-A7A1-7D12D8DD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F3F35B2-DE6F-4569-A849-EE0D1223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AA14685-64DE-4D84-9F9B-D8FE094D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09171B5-578C-4DD8-A8E6-ACB89D4B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A20F169-8AEB-4345-B0D6-262CF755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680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4EEA67-D7B8-42BF-98A2-D8B39D1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8B7CC49-A298-47BB-BFA5-7F463C56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9994322-7EE9-41C3-9F88-FB68953B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ECCD55F-3A2A-4137-AA81-047D3DA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9DE6CF5-2216-40B0-A8FD-759FE8B4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96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F57683-C042-44F2-8A2C-AC651B9C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5663EC-4675-4096-8449-B5357797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BA3D672-1AF1-43A5-8B0E-E9FC80A1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224E50F-888F-4C6D-A03A-79D68ED3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9B34C7A-DC55-4554-AC65-E11E5498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2CF5EFC-1BDE-47D1-A100-ECCED5BA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65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12947A-2BB1-4CE6-8135-90E14796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58D1A37-B0A2-475B-ABA9-B8985DA6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22284D9-4FF3-4CB4-BF0B-F07EC6E4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8B98BB3-0B6B-4C50-8F0A-CB3D58A3B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D210E71-A778-4CCF-A077-C1D4811E1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15DE3E1-31B5-46FD-B551-F6E0BC7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11607687-D7FC-4E80-8076-046823C6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6EE00FD-38C4-4484-91D7-130CFD51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23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154C84-DE94-4660-A7B9-0788E9D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D25F11C-BFC8-4F4B-8EDD-90105FC7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1341B14-BCCF-4536-B78A-732FB868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909FCFE-2A3E-44CB-B316-8CB59A1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894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6D5CCA7-F7F3-4D91-BB95-2C5A46B5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E843DEA-3213-443B-BF66-1C922A1F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CFABE2E7-40EB-4C56-B7A7-BE4ECE5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253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40760F-D53D-4E41-9C97-C7F10739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D5B8150-93E7-4CF2-B107-E819A7B0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E167CC1-12BB-47B0-A0BB-2D79A722D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48554-EED7-4AA1-BE5A-95EE38ED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3D5F590-FD40-4A26-8B2D-DA500C53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475B340-B0F6-4C49-AE43-A8356E4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8065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3E2D49-4CC6-4EBF-AB67-D68A15EE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38FF800-F991-40C1-97B2-332164BD3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5DFE195-07C7-4148-8B18-7AAEB5A8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B33A8B6-5322-4AB4-B5B7-45D1D237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EAF2F1D-96BC-46EA-9FFF-EDA01252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4FFB80F-3DFC-4E6D-A7BC-E8D79A66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7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5D38EB4-D757-4D71-81B8-10DD6D70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0F3D97A-98F9-44BF-A4CF-49F53B85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210D51C-6A41-4052-B21D-BE83B30C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0BA5-E2F9-4ED6-90D0-E575FF6091B9}" type="datetimeFigureOut">
              <a:rPr lang="ar-SA" smtClean="0"/>
              <a:t>25/09/1441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865DE3F-7A20-4E69-8B9B-5CA9BC0B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08A8009-9E67-4A3B-8920-09284977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ADE2-99DC-4C10-89C8-1FA7DD7E49F8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244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3202B1AE-64CA-4A6D-A262-06B70C66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5" y="2073499"/>
            <a:ext cx="2575776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84162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75AF90-FCF6-4BD2-BADF-4339E600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560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C# Applications</a:t>
            </a:r>
            <a:endParaRPr lang="ar-SA" dirty="0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CE8BFA88-DBFC-4FDE-9128-AD8EA02020EB}"/>
              </a:ext>
            </a:extLst>
          </p:cNvPr>
          <p:cNvSpPr/>
          <p:nvPr/>
        </p:nvSpPr>
        <p:spPr>
          <a:xfrm>
            <a:off x="5924281" y="1455311"/>
            <a:ext cx="1146220" cy="110758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C#</a:t>
            </a:r>
            <a:endParaRPr lang="ar-SA" sz="3200" dirty="0">
              <a:solidFill>
                <a:schemeClr val="accent6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2674CA58-0D1E-4FCE-848C-197ABF02C999}"/>
              </a:ext>
            </a:extLst>
          </p:cNvPr>
          <p:cNvSpPr/>
          <p:nvPr/>
        </p:nvSpPr>
        <p:spPr>
          <a:xfrm>
            <a:off x="7281872" y="2562895"/>
            <a:ext cx="4244720" cy="2910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201996A9-4185-4F85-8CE5-D877B76B6F31}"/>
              </a:ext>
            </a:extLst>
          </p:cNvPr>
          <p:cNvSpPr/>
          <p:nvPr/>
        </p:nvSpPr>
        <p:spPr>
          <a:xfrm>
            <a:off x="972869" y="2562895"/>
            <a:ext cx="3885348" cy="2910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cxnSp>
        <p:nvCxnSpPr>
          <p:cNvPr id="12" name="موصل: على شكل مرفق 11">
            <a:extLst>
              <a:ext uri="{FF2B5EF4-FFF2-40B4-BE49-F238E27FC236}">
                <a16:creationId xmlns:a16="http://schemas.microsoft.com/office/drawing/2014/main" id="{932E4F6F-04A6-402F-827F-33A9ADC6DF3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915543" y="2009103"/>
            <a:ext cx="3008738" cy="553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F8E4FB00-C8D4-4989-891A-97839D1A8CA0}"/>
              </a:ext>
            </a:extLst>
          </p:cNvPr>
          <p:cNvSpPr txBox="1"/>
          <p:nvPr/>
        </p:nvSpPr>
        <p:spPr>
          <a:xfrm>
            <a:off x="941231" y="2036576"/>
            <a:ext cx="1016358" cy="584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.NET</a:t>
            </a:r>
            <a:endParaRPr lang="ar-SA" sz="2000" dirty="0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20666ED-A87F-4D04-AE61-12375D768E95}"/>
              </a:ext>
            </a:extLst>
          </p:cNvPr>
          <p:cNvSpPr txBox="1"/>
          <p:nvPr/>
        </p:nvSpPr>
        <p:spPr>
          <a:xfrm>
            <a:off x="10245473" y="2155016"/>
            <a:ext cx="1545465" cy="46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.NET Core</a:t>
            </a:r>
            <a:endParaRPr lang="ar-SA" sz="2400" dirty="0"/>
          </a:p>
        </p:txBody>
      </p:sp>
      <p:cxnSp>
        <p:nvCxnSpPr>
          <p:cNvPr id="27" name="موصل: على شكل مرفق 26">
            <a:extLst>
              <a:ext uri="{FF2B5EF4-FFF2-40B4-BE49-F238E27FC236}">
                <a16:creationId xmlns:a16="http://schemas.microsoft.com/office/drawing/2014/main" id="{F51E7846-6D86-40E8-8EB4-D30A8A892DAB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7070501" y="2009103"/>
            <a:ext cx="2333731" cy="553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C153B816-EAA3-4E63-B631-C12FD68C4E7E}"/>
              </a:ext>
            </a:extLst>
          </p:cNvPr>
          <p:cNvSpPr/>
          <p:nvPr/>
        </p:nvSpPr>
        <p:spPr>
          <a:xfrm>
            <a:off x="9464280" y="2640169"/>
            <a:ext cx="1545465" cy="128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Asp .NET Core</a:t>
            </a:r>
          </a:p>
        </p:txBody>
      </p:sp>
      <p:sp>
        <p:nvSpPr>
          <p:cNvPr id="33" name="شكل بيضاوي 32">
            <a:extLst>
              <a:ext uri="{FF2B5EF4-FFF2-40B4-BE49-F238E27FC236}">
                <a16:creationId xmlns:a16="http://schemas.microsoft.com/office/drawing/2014/main" id="{10516026-95AF-48B9-BD88-C324E627D82A}"/>
              </a:ext>
            </a:extLst>
          </p:cNvPr>
          <p:cNvSpPr/>
          <p:nvPr/>
        </p:nvSpPr>
        <p:spPr>
          <a:xfrm>
            <a:off x="7580638" y="2796501"/>
            <a:ext cx="1366851" cy="113656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Console</a:t>
            </a:r>
            <a:endParaRPr lang="ar-SA" dirty="0"/>
          </a:p>
        </p:txBody>
      </p:sp>
      <p:sp>
        <p:nvSpPr>
          <p:cNvPr id="34" name="شكل بيضاوي 33">
            <a:extLst>
              <a:ext uri="{FF2B5EF4-FFF2-40B4-BE49-F238E27FC236}">
                <a16:creationId xmlns:a16="http://schemas.microsoft.com/office/drawing/2014/main" id="{045E6B02-BB37-4A84-80A3-0845C1E68461}"/>
              </a:ext>
            </a:extLst>
          </p:cNvPr>
          <p:cNvSpPr/>
          <p:nvPr/>
        </p:nvSpPr>
        <p:spPr>
          <a:xfrm>
            <a:off x="8170374" y="4060246"/>
            <a:ext cx="1686288" cy="11365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WinForms</a:t>
            </a:r>
            <a:endParaRPr lang="ar-SA" dirty="0"/>
          </a:p>
        </p:txBody>
      </p:sp>
      <p:sp>
        <p:nvSpPr>
          <p:cNvPr id="35" name="شكل بيضاوي 34">
            <a:extLst>
              <a:ext uri="{FF2B5EF4-FFF2-40B4-BE49-F238E27FC236}">
                <a16:creationId xmlns:a16="http://schemas.microsoft.com/office/drawing/2014/main" id="{B8696A7D-081C-46DD-A632-F14DBFE47DDC}"/>
              </a:ext>
            </a:extLst>
          </p:cNvPr>
          <p:cNvSpPr/>
          <p:nvPr/>
        </p:nvSpPr>
        <p:spPr>
          <a:xfrm>
            <a:off x="10059615" y="4074738"/>
            <a:ext cx="866563" cy="6906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WPF</a:t>
            </a:r>
            <a:endParaRPr lang="ar-SA" dirty="0"/>
          </a:p>
        </p:txBody>
      </p:sp>
      <p:sp>
        <p:nvSpPr>
          <p:cNvPr id="36" name="شكل بيضاوي 35">
            <a:extLst>
              <a:ext uri="{FF2B5EF4-FFF2-40B4-BE49-F238E27FC236}">
                <a16:creationId xmlns:a16="http://schemas.microsoft.com/office/drawing/2014/main" id="{32C88E72-4327-4DD8-9BD3-861FC9A487BC}"/>
              </a:ext>
            </a:extLst>
          </p:cNvPr>
          <p:cNvSpPr/>
          <p:nvPr/>
        </p:nvSpPr>
        <p:spPr>
          <a:xfrm>
            <a:off x="2818320" y="2736212"/>
            <a:ext cx="1545465" cy="128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Asp .NET </a:t>
            </a:r>
          </a:p>
        </p:txBody>
      </p:sp>
      <p:sp>
        <p:nvSpPr>
          <p:cNvPr id="37" name="شكل بيضاوي 36">
            <a:extLst>
              <a:ext uri="{FF2B5EF4-FFF2-40B4-BE49-F238E27FC236}">
                <a16:creationId xmlns:a16="http://schemas.microsoft.com/office/drawing/2014/main" id="{74EAB7A1-D18C-4ED3-8EE7-14CA0698E2D3}"/>
              </a:ext>
            </a:extLst>
          </p:cNvPr>
          <p:cNvSpPr/>
          <p:nvPr/>
        </p:nvSpPr>
        <p:spPr>
          <a:xfrm>
            <a:off x="1304207" y="2776470"/>
            <a:ext cx="1366851" cy="118324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Console</a:t>
            </a:r>
            <a:endParaRPr lang="ar-SA" dirty="0"/>
          </a:p>
        </p:txBody>
      </p:sp>
      <p:sp>
        <p:nvSpPr>
          <p:cNvPr id="38" name="شكل بيضاوي 37">
            <a:extLst>
              <a:ext uri="{FF2B5EF4-FFF2-40B4-BE49-F238E27FC236}">
                <a16:creationId xmlns:a16="http://schemas.microsoft.com/office/drawing/2014/main" id="{B55B842E-EC1B-4D27-88C1-A4EA2778B623}"/>
              </a:ext>
            </a:extLst>
          </p:cNvPr>
          <p:cNvSpPr/>
          <p:nvPr/>
        </p:nvSpPr>
        <p:spPr>
          <a:xfrm>
            <a:off x="1388764" y="4189587"/>
            <a:ext cx="1686288" cy="11365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WinForms</a:t>
            </a:r>
            <a:endParaRPr lang="ar-SA" dirty="0"/>
          </a:p>
        </p:txBody>
      </p:sp>
      <p:sp>
        <p:nvSpPr>
          <p:cNvPr id="39" name="شكل بيضاوي 38">
            <a:extLst>
              <a:ext uri="{FF2B5EF4-FFF2-40B4-BE49-F238E27FC236}">
                <a16:creationId xmlns:a16="http://schemas.microsoft.com/office/drawing/2014/main" id="{D9EFCE09-0712-426B-BC07-994496939D50}"/>
              </a:ext>
            </a:extLst>
          </p:cNvPr>
          <p:cNvSpPr/>
          <p:nvPr/>
        </p:nvSpPr>
        <p:spPr>
          <a:xfrm>
            <a:off x="3560773" y="4505458"/>
            <a:ext cx="866563" cy="6906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WPF</a:t>
            </a:r>
            <a:endParaRPr lang="ar-SA" dirty="0"/>
          </a:p>
        </p:txBody>
      </p:sp>
      <p:sp>
        <p:nvSpPr>
          <p:cNvPr id="57" name="مستطيل 56">
            <a:extLst>
              <a:ext uri="{FF2B5EF4-FFF2-40B4-BE49-F238E27FC236}">
                <a16:creationId xmlns:a16="http://schemas.microsoft.com/office/drawing/2014/main" id="{4E9A5AE5-B893-496E-A7E2-C2948D72A50F}"/>
              </a:ext>
            </a:extLst>
          </p:cNvPr>
          <p:cNvSpPr/>
          <p:nvPr/>
        </p:nvSpPr>
        <p:spPr>
          <a:xfrm>
            <a:off x="941231" y="6053072"/>
            <a:ext cx="3916986" cy="460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Windows</a:t>
            </a:r>
            <a:endParaRPr lang="ar-SA" dirty="0"/>
          </a:p>
        </p:txBody>
      </p:sp>
      <p:sp>
        <p:nvSpPr>
          <p:cNvPr id="58" name="مستطيل 57">
            <a:extLst>
              <a:ext uri="{FF2B5EF4-FFF2-40B4-BE49-F238E27FC236}">
                <a16:creationId xmlns:a16="http://schemas.microsoft.com/office/drawing/2014/main" id="{69F1E64B-FA91-447C-BE09-82F8FFBED59D}"/>
              </a:ext>
            </a:extLst>
          </p:cNvPr>
          <p:cNvSpPr/>
          <p:nvPr/>
        </p:nvSpPr>
        <p:spPr>
          <a:xfrm>
            <a:off x="7281872" y="6078829"/>
            <a:ext cx="4244720" cy="4600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Platforms (Windows, Linux, macOS)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6885461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6685F53D-917F-4366-888A-35246079F27D}"/>
              </a:ext>
            </a:extLst>
          </p:cNvPr>
          <p:cNvSpPr/>
          <p:nvPr/>
        </p:nvSpPr>
        <p:spPr>
          <a:xfrm>
            <a:off x="5924281" y="1455311"/>
            <a:ext cx="1146220" cy="110758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C#</a:t>
            </a:r>
            <a:endParaRPr lang="ar-SA" sz="3200" dirty="0">
              <a:solidFill>
                <a:schemeClr val="accent6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03245EF1-6AFE-4244-8A69-5595404A24C6}"/>
              </a:ext>
            </a:extLst>
          </p:cNvPr>
          <p:cNvSpPr/>
          <p:nvPr/>
        </p:nvSpPr>
        <p:spPr>
          <a:xfrm>
            <a:off x="7281872" y="2562895"/>
            <a:ext cx="4244720" cy="2910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284C078B-0321-40AC-B973-4E2E23CF1C23}"/>
              </a:ext>
            </a:extLst>
          </p:cNvPr>
          <p:cNvSpPr/>
          <p:nvPr/>
        </p:nvSpPr>
        <p:spPr>
          <a:xfrm>
            <a:off x="972869" y="2562895"/>
            <a:ext cx="3885348" cy="2910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cxnSp>
        <p:nvCxnSpPr>
          <p:cNvPr id="7" name="موصل: على شكل مرفق 6">
            <a:extLst>
              <a:ext uri="{FF2B5EF4-FFF2-40B4-BE49-F238E27FC236}">
                <a16:creationId xmlns:a16="http://schemas.microsoft.com/office/drawing/2014/main" id="{21943BD2-C118-4FED-9663-FB6DF0691B6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915543" y="2009103"/>
            <a:ext cx="3008738" cy="553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96BF8E8-BEBF-4324-93BF-BA2F99F4650E}"/>
              </a:ext>
            </a:extLst>
          </p:cNvPr>
          <p:cNvSpPr txBox="1"/>
          <p:nvPr/>
        </p:nvSpPr>
        <p:spPr>
          <a:xfrm>
            <a:off x="941231" y="2036576"/>
            <a:ext cx="1016358" cy="584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.NET</a:t>
            </a:r>
            <a:endParaRPr lang="ar-SA" sz="20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1D67CABD-3530-403A-9957-8C4B2F2CB3C5}"/>
              </a:ext>
            </a:extLst>
          </p:cNvPr>
          <p:cNvSpPr txBox="1"/>
          <p:nvPr/>
        </p:nvSpPr>
        <p:spPr>
          <a:xfrm>
            <a:off x="10245473" y="2155016"/>
            <a:ext cx="1545465" cy="46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.NET Core</a:t>
            </a:r>
            <a:endParaRPr lang="ar-SA" sz="2400" dirty="0"/>
          </a:p>
        </p:txBody>
      </p:sp>
      <p:cxnSp>
        <p:nvCxnSpPr>
          <p:cNvPr id="10" name="موصل: على شكل مرفق 9">
            <a:extLst>
              <a:ext uri="{FF2B5EF4-FFF2-40B4-BE49-F238E27FC236}">
                <a16:creationId xmlns:a16="http://schemas.microsoft.com/office/drawing/2014/main" id="{07761539-5D28-4964-82D8-06F985C126AC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7070501" y="2009103"/>
            <a:ext cx="2333731" cy="553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391E2C1C-51BB-4CC6-A136-94EE44215984}"/>
              </a:ext>
            </a:extLst>
          </p:cNvPr>
          <p:cNvSpPr/>
          <p:nvPr/>
        </p:nvSpPr>
        <p:spPr>
          <a:xfrm>
            <a:off x="8600947" y="3032974"/>
            <a:ext cx="1860865" cy="194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Asp .NET Core</a:t>
            </a: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77647442-8AD3-45BE-8ED1-D7B099B00AE9}"/>
              </a:ext>
            </a:extLst>
          </p:cNvPr>
          <p:cNvSpPr/>
          <p:nvPr/>
        </p:nvSpPr>
        <p:spPr>
          <a:xfrm>
            <a:off x="1957589" y="3200901"/>
            <a:ext cx="1740352" cy="1774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Asp .NET </a:t>
            </a: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4B6662E2-DCE2-4582-9234-AE8443044400}"/>
              </a:ext>
            </a:extLst>
          </p:cNvPr>
          <p:cNvSpPr/>
          <p:nvPr/>
        </p:nvSpPr>
        <p:spPr>
          <a:xfrm>
            <a:off x="941231" y="6053072"/>
            <a:ext cx="3916986" cy="460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Windows</a:t>
            </a:r>
            <a:endParaRPr lang="ar-SA" dirty="0"/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C2A9D01C-3FF9-495F-A0AE-D205336DFB8A}"/>
              </a:ext>
            </a:extLst>
          </p:cNvPr>
          <p:cNvSpPr/>
          <p:nvPr/>
        </p:nvSpPr>
        <p:spPr>
          <a:xfrm>
            <a:off x="7281872" y="6078829"/>
            <a:ext cx="4244720" cy="4600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Platforms (Windows, Linux, macOS)</a:t>
            </a:r>
            <a:endParaRPr lang="ar-SA" dirty="0"/>
          </a:p>
        </p:txBody>
      </p:sp>
      <p:sp>
        <p:nvSpPr>
          <p:cNvPr id="21" name="عنوان 1">
            <a:extLst>
              <a:ext uri="{FF2B5EF4-FFF2-40B4-BE49-F238E27FC236}">
                <a16:creationId xmlns:a16="http://schemas.microsoft.com/office/drawing/2014/main" id="{D2160D2A-6BFE-443D-AB60-CE026AA7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560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C# Web Applications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964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BB9745-85E5-404E-981E-2EA43AC8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.NET, .NET Core and Xamarin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F7362EE-1081-4540-973D-25922DB92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980932"/>
            <a:ext cx="8913790" cy="38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146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4CE066-5F36-4512-BE1E-A28AC9FD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ASP.NET Core apps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A45B7C8-C1C5-4B28-9A46-9862CDBF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799"/>
          </a:xfrm>
        </p:spPr>
        <p:txBody>
          <a:bodyPr/>
          <a:lstStyle/>
          <a:p>
            <a:pPr algn="l" rtl="0"/>
            <a:r>
              <a:rPr lang="en-US" dirty="0"/>
              <a:t> Interactive web apps</a:t>
            </a:r>
          </a:p>
          <a:p>
            <a:pPr algn="l" rtl="0"/>
            <a:r>
              <a:rPr lang="en-US" dirty="0"/>
              <a:t>RESTful API apps</a:t>
            </a:r>
          </a:p>
          <a:p>
            <a:pPr algn="l" rtl="0"/>
            <a:r>
              <a:rPr lang="en-US" dirty="0"/>
              <a:t>MVC-patterned apps</a:t>
            </a:r>
          </a:p>
          <a:p>
            <a:pPr algn="l" rtl="0"/>
            <a:r>
              <a:rPr lang="en-US" dirty="0"/>
              <a:t>real-time apps and more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8796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DA5AA0C-DDE1-4175-8B28-9930B3C1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65" y="2695776"/>
            <a:ext cx="2968178" cy="2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3739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شاشة عريضة</PresentationFormat>
  <Paragraphs>28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عرض تقديمي في PowerPoint</vt:lpstr>
      <vt:lpstr>C# Applications</vt:lpstr>
      <vt:lpstr>C# Web Applications</vt:lpstr>
      <vt:lpstr>.NET, .NET Core and Xamarin</vt:lpstr>
      <vt:lpstr>ASP.NET Core apps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USER</dc:creator>
  <cp:lastModifiedBy>USER</cp:lastModifiedBy>
  <cp:revision>12</cp:revision>
  <dcterms:created xsi:type="dcterms:W3CDTF">2020-05-17T14:17:44Z</dcterms:created>
  <dcterms:modified xsi:type="dcterms:W3CDTF">2020-05-17T15:46:38Z</dcterms:modified>
</cp:coreProperties>
</file>