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70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05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7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6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3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9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8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54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50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58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5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CB75C-6C5E-EE4C-95A1-5FC20407E1BE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92D8-552D-0648-95FE-81AE731F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8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203" y="1114816"/>
            <a:ext cx="25302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Prepare the algorithm for object detection</a:t>
            </a:r>
            <a:endParaRPr kumimoji="1" lang="zh-CN" altLang="en-US" dirty="0"/>
          </a:p>
        </p:txBody>
      </p:sp>
      <p:sp>
        <p:nvSpPr>
          <p:cNvPr id="5" name="虚尾箭头 4"/>
          <p:cNvSpPr/>
          <p:nvPr/>
        </p:nvSpPr>
        <p:spPr>
          <a:xfrm>
            <a:off x="2880987" y="949465"/>
            <a:ext cx="1553227" cy="9770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34213" y="1114816"/>
            <a:ext cx="230478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Prepare the large amount of bone patches</a:t>
            </a:r>
          </a:p>
          <a:p>
            <a:r>
              <a:rPr kumimoji="1" lang="en-US" altLang="zh-CN" dirty="0" smtClean="0"/>
              <a:t>(rotating, zooming in, zooming out, </a:t>
            </a:r>
            <a:r>
              <a:rPr kumimoji="1" lang="en-US" altLang="zh-CN" dirty="0" err="1" smtClean="0"/>
              <a:t>fliping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7" name="虚尾箭头 6"/>
          <p:cNvSpPr/>
          <p:nvPr/>
        </p:nvSpPr>
        <p:spPr>
          <a:xfrm>
            <a:off x="6739002" y="949465"/>
            <a:ext cx="1553227" cy="9770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92229" y="1114816"/>
            <a:ext cx="23047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Training the patch as 1 and other random patches in the image as 0 </a:t>
            </a:r>
            <a:endParaRPr kumimoji="1" lang="zh-CN" altLang="en-US" dirty="0"/>
          </a:p>
        </p:txBody>
      </p:sp>
      <p:sp>
        <p:nvSpPr>
          <p:cNvPr id="9" name="虚尾箭头 8"/>
          <p:cNvSpPr/>
          <p:nvPr/>
        </p:nvSpPr>
        <p:spPr>
          <a:xfrm rot="5400000">
            <a:off x="8668009" y="2603243"/>
            <a:ext cx="1553227" cy="9770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04753" y="3868372"/>
            <a:ext cx="230478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Perform ROI(region of interest) proposal</a:t>
            </a:r>
          </a:p>
          <a:p>
            <a:r>
              <a:rPr kumimoji="1" lang="en-US" altLang="zh-CN" dirty="0" smtClean="0"/>
              <a:t>(I suggest to use a patch size windows sliding from left to right and up to bottom )</a:t>
            </a:r>
            <a:endParaRPr kumimoji="1" lang="zh-CN" altLang="en-US" dirty="0"/>
          </a:p>
        </p:txBody>
      </p:sp>
      <p:sp>
        <p:nvSpPr>
          <p:cNvPr id="11" name="虚尾箭头 10"/>
          <p:cNvSpPr/>
          <p:nvPr/>
        </p:nvSpPr>
        <p:spPr>
          <a:xfrm rot="10800000">
            <a:off x="6739001" y="4032264"/>
            <a:ext cx="1553227" cy="9770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21686" y="3895222"/>
            <a:ext cx="230478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For a new image, when sliding, our algorithm will show the right figure </a:t>
            </a:r>
            <a:r>
              <a:rPr kumimoji="1" lang="en-US" altLang="zh-CN" smtClean="0"/>
              <a:t>when returned label is 1</a:t>
            </a:r>
            <a:endParaRPr kumimoji="1" lang="zh-CN" altLang="en-US" dirty="0"/>
          </a:p>
        </p:txBody>
      </p:sp>
      <p:sp>
        <p:nvSpPr>
          <p:cNvPr id="13" name="虚尾箭头 12"/>
          <p:cNvSpPr/>
          <p:nvPr/>
        </p:nvSpPr>
        <p:spPr>
          <a:xfrm rot="10800000">
            <a:off x="2880987" y="4032265"/>
            <a:ext cx="1553227" cy="9770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8203" y="3895222"/>
            <a:ext cx="254278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On the returned patch, using thresholding method to find the binary pixel label, and compare with the ground truth result.</a:t>
            </a:r>
          </a:p>
          <a:p>
            <a:r>
              <a:rPr kumimoji="1" lang="en-US" altLang="zh-CN" dirty="0" smtClean="0"/>
              <a:t>(we define 90% overlap is segmenting correctly)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20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116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JIAN</dc:creator>
  <cp:lastModifiedBy>YU JIAN</cp:lastModifiedBy>
  <cp:revision>2</cp:revision>
  <dcterms:created xsi:type="dcterms:W3CDTF">2018-07-24T23:50:37Z</dcterms:created>
  <dcterms:modified xsi:type="dcterms:W3CDTF">2018-07-25T00:05:12Z</dcterms:modified>
</cp:coreProperties>
</file>