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1" r:id="rId3"/>
    <p:sldId id="256" r:id="rId4"/>
    <p:sldId id="273" r:id="rId5"/>
    <p:sldId id="270" r:id="rId6"/>
    <p:sldId id="271" r:id="rId7"/>
    <p:sldId id="274" r:id="rId8"/>
    <p:sldId id="275" r:id="rId9"/>
    <p:sldId id="283" r:id="rId10"/>
    <p:sldId id="257" r:id="rId11"/>
    <p:sldId id="276" r:id="rId12"/>
    <p:sldId id="259" r:id="rId13"/>
    <p:sldId id="277" r:id="rId14"/>
    <p:sldId id="280" r:id="rId15"/>
    <p:sldId id="281" r:id="rId16"/>
    <p:sldId id="278" r:id="rId17"/>
    <p:sldId id="267" r:id="rId18"/>
    <p:sldId id="262" r:id="rId19"/>
    <p:sldId id="279" r:id="rId20"/>
    <p:sldId id="265" r:id="rId21"/>
    <p:sldId id="28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184F-B42F-4D54-83BE-811E73352C5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C4EE-E17B-4182-A030-93E39065F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4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184F-B42F-4D54-83BE-811E73352C5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C4EE-E17B-4182-A030-93E39065F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17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184F-B42F-4D54-83BE-811E73352C5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C4EE-E17B-4182-A030-93E39065F60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4964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184F-B42F-4D54-83BE-811E73352C5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C4EE-E17B-4182-A030-93E39065F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99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184F-B42F-4D54-83BE-811E73352C5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C4EE-E17B-4182-A030-93E39065F60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5577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184F-B42F-4D54-83BE-811E73352C5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C4EE-E17B-4182-A030-93E39065F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24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184F-B42F-4D54-83BE-811E73352C5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C4EE-E17B-4182-A030-93E39065F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18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184F-B42F-4D54-83BE-811E73352C5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C4EE-E17B-4182-A030-93E39065F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2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184F-B42F-4D54-83BE-811E73352C5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C4EE-E17B-4182-A030-93E39065F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1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184F-B42F-4D54-83BE-811E73352C5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C4EE-E17B-4182-A030-93E39065F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2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184F-B42F-4D54-83BE-811E73352C5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C4EE-E17B-4182-A030-93E39065F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7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184F-B42F-4D54-83BE-811E73352C5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C4EE-E17B-4182-A030-93E39065F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6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184F-B42F-4D54-83BE-811E73352C5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C4EE-E17B-4182-A030-93E39065F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4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184F-B42F-4D54-83BE-811E73352C5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C4EE-E17B-4182-A030-93E39065F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5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184F-B42F-4D54-83BE-811E73352C5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C4EE-E17B-4182-A030-93E39065F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184F-B42F-4D54-83BE-811E73352C5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C4EE-E17B-4182-A030-93E39065F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7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3184F-B42F-4D54-83BE-811E73352C5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B6C4EE-E17B-4182-A030-93E39065F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2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ront_end_and_back_end" TargetMode="External"/><Relationship Id="rId2" Type="http://schemas.openxmlformats.org/officeDocument/2006/relationships/hyperlink" Target="https://en.wikipedia.org/wiki/Free_and_open-source_software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User_interfaces" TargetMode="External"/><Relationship Id="rId4" Type="http://schemas.openxmlformats.org/officeDocument/2006/relationships/hyperlink" Target="https://en.wikipedia.org/wiki/JavaScript_librar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E4C25-62C6-49A5-B5F1-058FE8FCD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ReactJS Tech Talk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BE4954-BB49-42AB-AC25-40C6BBDEC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51" y="1361437"/>
            <a:ext cx="6115954" cy="37961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C5361B7-E612-4305-9AAE-6189885E9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1725" y="2837329"/>
            <a:ext cx="4512988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Wingdings 3" charset="2"/>
              <a:buChar char=""/>
            </a:pPr>
            <a:endParaRPr lang="en-US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 3" charset="2"/>
              <a:buChar char=""/>
            </a:pPr>
            <a:endParaRPr lang="en-US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 3" charset="2"/>
              <a:buChar char=""/>
            </a:pPr>
            <a:endParaRPr lang="en-US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algn="l"/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Asha H Sunagar</a:t>
            </a:r>
          </a:p>
        </p:txBody>
      </p:sp>
    </p:spTree>
    <p:extLst>
      <p:ext uri="{BB962C8B-B14F-4D97-AF65-F5344CB8AC3E}">
        <p14:creationId xmlns:p14="http://schemas.microsoft.com/office/powerpoint/2010/main" val="3262666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0DA95-487B-480E-9294-0A3BE1A78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52063"/>
            <a:ext cx="11045479" cy="14372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b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3A5806-44D3-4E5D-BD2D-83B92E54A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81771"/>
            <a:ext cx="12192000" cy="4860818"/>
          </a:xfrm>
        </p:spPr>
      </p:pic>
    </p:spTree>
    <p:extLst>
      <p:ext uri="{BB962C8B-B14F-4D97-AF65-F5344CB8AC3E}">
        <p14:creationId xmlns:p14="http://schemas.microsoft.com/office/powerpoint/2010/main" val="912424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828AF-2AA1-4BDE-A792-1ABE1D8E6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React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C4E4D5-E975-4482-A568-CF2A43C43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156" y="1538735"/>
            <a:ext cx="8907695" cy="5230243"/>
          </a:xfrm>
        </p:spPr>
      </p:pic>
    </p:spTree>
    <p:extLst>
      <p:ext uri="{BB962C8B-B14F-4D97-AF65-F5344CB8AC3E}">
        <p14:creationId xmlns:p14="http://schemas.microsoft.com/office/powerpoint/2010/main" val="1366761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684E-B3E8-4A77-82B2-6BA4DE67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86F5DA-4576-497D-B8BE-B24CAF3D2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8" y="0"/>
            <a:ext cx="12255020" cy="6858000"/>
          </a:xfrm>
        </p:spPr>
      </p:pic>
    </p:spTree>
    <p:extLst>
      <p:ext uri="{BB962C8B-B14F-4D97-AF65-F5344CB8AC3E}">
        <p14:creationId xmlns:p14="http://schemas.microsoft.com/office/powerpoint/2010/main" val="152075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DE9F-6184-44F5-862A-BC760DFA8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7411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 Hooks &amp; 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69C66-DA21-48FF-9914-29B7F1F64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33591"/>
            <a:ext cx="10490675" cy="5054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Hooks are a new addition to React in version 16.8 that 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allows use state and other React features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like lifecycle methods, without writing a class.</a:t>
            </a:r>
          </a:p>
          <a:p>
            <a:pPr marL="457200" indent="-457200">
              <a:buAutoNum type="arabicParenR"/>
            </a:pPr>
            <a:r>
              <a:rPr lang="en-US" sz="24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useState</a:t>
            </a: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Hook :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useState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hook is 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special function that takes the initial state as an argument and returns an array of two entries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: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 [count,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setCount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useState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(0);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useEffect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Hook :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using this Hook, 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tell React that your component needs to do something after render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Props : It’s a parameter passed to the child component from parent component like an object.</a:t>
            </a:r>
          </a:p>
          <a:p>
            <a:pPr marL="0" indent="0">
              <a:buNone/>
            </a:pPr>
            <a:endParaRPr lang="en-US" sz="24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960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D2DFE-74A7-40D4-BA27-1C65B5C0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F0360-8577-472B-8CA2-2CC470DB7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6" y="2160589"/>
            <a:ext cx="5314941" cy="3560733"/>
          </a:xfrm>
        </p:spPr>
        <p:txBody>
          <a:bodyPr>
            <a:noAutofit/>
          </a:bodyPr>
          <a:lstStyle/>
          <a:p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Browser Router at top level of App Component</a:t>
            </a:r>
          </a:p>
          <a:p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Route &amp; specify addresses for individual components -- go to specific page</a:t>
            </a:r>
          </a:p>
          <a:p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Switch to prevent mixing of Components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to specify/redirect the path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react-router-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D535E4-1AA6-41B5-9324-2F9E2632E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093" y="2255199"/>
            <a:ext cx="4602747" cy="337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03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D61E-5727-4CED-87CA-FEA2AF27D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fetch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81EEE-AC91-4525-AE2D-23F248B02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0301"/>
            <a:ext cx="8596668" cy="453106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en-US" sz="24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 promise-based HTTP Client for node.js and the browser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: </a:t>
            </a:r>
            <a:r>
              <a:rPr lang="en-US" sz="24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install </a:t>
            </a:r>
            <a:r>
              <a:rPr lang="en-US" sz="24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endParaRPr lang="en-US" sz="24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0" indent="0">
              <a:buNone/>
            </a:pP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async function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fetchInformation</a:t>
            </a:r>
            <a:r>
              <a:rPr 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400050" lvl="1" indent="0">
              <a:buNone/>
            </a:pP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</a:p>
          <a:p>
            <a:pPr marL="400050" lvl="1" indent="0">
              <a:buNone/>
            </a:pP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const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responseObject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await </a:t>
            </a:r>
            <a:r>
              <a:rPr lang="en-US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axios.get</a:t>
            </a:r>
            <a:r>
              <a:rPr lang="en-US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(‘API URL’);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endParaRPr lang="en-US" sz="22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717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60A2-D2C4-41C8-AB9A-5D3BE3CCE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5754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 Limitations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A5D9FE-5F13-4203-B30C-4B8816B5D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9204"/>
            <a:ext cx="8596668" cy="5388795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flows from parent (App) to child (Character) using props &amp; not vice versa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can’t flow from Search to login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in order to make data to share in different components which don’t have parent child relationship – State Management library like Redux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87AF60-4C82-4F08-960F-CE5615E5B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953" y="657546"/>
            <a:ext cx="67246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11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CF18-41A2-4900-9DC3-CF5F9459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ReactJS Installation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97E63-A1B5-49C9-A626-0A8C42BE2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Node.js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React Project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create-react-app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project_name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terminal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run React Project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810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915DF-6C2B-4A44-93E0-67F848E0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ReduxJS</a:t>
            </a:r>
            <a:r>
              <a:rPr lang="en-US" dirty="0">
                <a:solidFill>
                  <a:srgbClr val="FF0000"/>
                </a:solidFill>
              </a:rPr>
              <a:t> Introduction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C4B1BC-CC7C-4BE7-B755-460DD23E4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968" y="1387011"/>
            <a:ext cx="10747386" cy="5229546"/>
          </a:xfrm>
        </p:spPr>
      </p:pic>
    </p:spTree>
    <p:extLst>
      <p:ext uri="{BB962C8B-B14F-4D97-AF65-F5344CB8AC3E}">
        <p14:creationId xmlns:p14="http://schemas.microsoft.com/office/powerpoint/2010/main" val="1468782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A566-375C-4A6D-A373-009975C5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933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Redux over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9D3B9-76EE-44A8-8AA6-65E75BAE7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58930"/>
            <a:ext cx="9976967" cy="5219271"/>
          </a:xfrm>
        </p:spPr>
        <p:txBody>
          <a:bodyPr>
            <a:noAutofit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Installation : </a:t>
            </a:r>
            <a:r>
              <a:rPr lang="en-US" sz="240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en-US" sz="240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create-react-app my-app --template redux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Store is an external container to add data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retrieve data :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useSelector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Hook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update data : Action : update in react (change data in any way – add/delete)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action is called : data updating logic is written in Reducer - action goes to reducer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Push() to add new character in data – Reducer, push() updates data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(Redux to share data between components – external comp Store, not in components)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React &amp;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initialState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378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3E950-1123-419F-8525-C0017543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74B0D-DF76-45E2-A425-98D50E5F3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ReactJS?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ReactJS?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Render()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Hooks 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useState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useEffect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Coding part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Props, Fetching API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Router : Browser Router, Router, Link </a:t>
            </a:r>
          </a:p>
        </p:txBody>
      </p:sp>
    </p:spTree>
    <p:extLst>
      <p:ext uri="{BB962C8B-B14F-4D97-AF65-F5344CB8AC3E}">
        <p14:creationId xmlns:p14="http://schemas.microsoft.com/office/powerpoint/2010/main" val="2631907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BAA2-71F1-4EC2-9A03-11D2724CA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86D7F-AC76-4D54-AF73-405B0C6CD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someone tells you that you are not a good web developer, don’t react, learn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</a:p>
          <a:p>
            <a:pPr marL="0" indent="0">
              <a:buNone/>
            </a:pP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929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DBD35-BC2C-43FB-AAD3-8C69DF3B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Any Questions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68B293-D569-4870-BD8D-EFC3BD274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465412"/>
            <a:ext cx="8596312" cy="327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FC552-D2E4-4F80-8BAD-60D3A461B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0631" y="462717"/>
            <a:ext cx="7766936" cy="780455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REACTJS?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ABBD8-7EBF-4543-AC35-06F9FF98C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611" y="1818526"/>
            <a:ext cx="11363218" cy="4674741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ReactJS was created by Jordan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Walke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 software engineer at Facebook, in the year 2011. His objective was to develop a JavaScript-based library to facilitate more comfortable user experience.</a:t>
            </a:r>
            <a:endParaRPr lang="en-US" sz="24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(also known as 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is a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Free and open-source softwa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 and open-source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Front end and back en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front-end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tooltip="JavaScript librar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JavaScript library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building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 tooltip="User interfac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 interfaces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or UI components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ReactJS is an Object Oriented Scripting Language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Scripting language connects to API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connects to both API &amp; Database</a:t>
            </a:r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Page Applications – parallax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95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2CB59-0707-498D-9A3A-7AD636FC7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 Components : Class Components &amp; Function Components</a:t>
            </a:r>
            <a:br>
              <a:rPr lang="en-US" sz="3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5EE77-4965-477D-A0AF-3F6F79283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Components are independent and reusable bits of code. They serve the same purpose as JavaScript functions, but return HTML.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Components :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D40442-5F34-438F-91C9-CF0D12F1D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3963734"/>
            <a:ext cx="46958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9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3747-8814-4EAE-A5E9-87193401D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 Life cycle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D4D9D5-C1F0-4858-963A-C40A00D8D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171" y="1632844"/>
            <a:ext cx="9500693" cy="4998356"/>
          </a:xfrm>
        </p:spPr>
      </p:pic>
    </p:spTree>
    <p:extLst>
      <p:ext uri="{BB962C8B-B14F-4D97-AF65-F5344CB8AC3E}">
        <p14:creationId xmlns:p14="http://schemas.microsoft.com/office/powerpoint/2010/main" val="3448691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191F-EAD5-4FB9-8A11-715175337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786" y="301375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React Life Cycle in details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BEC0C4-A5F0-41E7-A56C-9976F3C78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35640"/>
            <a:ext cx="12192773" cy="5522359"/>
          </a:xfrm>
        </p:spPr>
      </p:pic>
    </p:spTree>
    <p:extLst>
      <p:ext uri="{BB962C8B-B14F-4D97-AF65-F5344CB8AC3E}">
        <p14:creationId xmlns:p14="http://schemas.microsoft.com/office/powerpoint/2010/main" val="411086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A1EA1-6A75-413F-9264-C1609DD7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6B6CF-98B3-49EF-A7FC-4B7585F5C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29465"/>
            <a:ext cx="8596668" cy="5311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Components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Render()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render() method is 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responsible for describing the view to be rendered to the browser window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Virtual DOM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React now updates the virtual DOM using some calculations and also compares the new result with the actual DOM on the page.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5522E9-FD88-48CC-893B-8757F6324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54137"/>
            <a:ext cx="4324350" cy="1152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2F3278-DE07-466E-AA61-7EB08063A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94" y="3863189"/>
            <a:ext cx="72771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05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716CD-CD89-4141-BEA4-75B19159A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Functional Components over class Components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B4F00-83FE-462C-BBA1-E03AF6E83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Syntax</a:t>
            </a:r>
          </a:p>
          <a:p>
            <a:r>
              <a:rPr lang="en-US" sz="24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functional component is just a plain JavaScript function which accepts props as an argument and returns a React element. </a:t>
            </a:r>
          </a:p>
          <a:p>
            <a:r>
              <a:rPr lang="en-US" sz="24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class component extends from </a:t>
            </a:r>
            <a:r>
              <a:rPr lang="en-US" sz="240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React.Component</a:t>
            </a:r>
            <a:r>
              <a:rPr lang="en-US" sz="24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create a render function which returns a React element.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451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E9B2B-A874-461E-BE98-0EDED6E7D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ReactJS?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4E5D5-4707-4DD5-A8DF-BACC6BC5F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Speed and efficiency</a:t>
            </a:r>
          </a:p>
          <a:p>
            <a:r>
              <a:rPr lang="en-US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</a:p>
          <a:p>
            <a:r>
              <a:rPr lang="en-US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r>
              <a:rPr lang="en-US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to learn</a:t>
            </a:r>
          </a:p>
          <a:p>
            <a:r>
              <a:rPr lang="en-US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ReactJS mobile development</a:t>
            </a:r>
          </a:p>
          <a:p>
            <a:r>
              <a:rPr lang="en-US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Rich toolset</a:t>
            </a:r>
          </a:p>
          <a:p>
            <a:r>
              <a:rPr lang="en-US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Strong community support - GitHub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6899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1869</TotalTime>
  <Words>703</Words>
  <Application>Microsoft Office PowerPoint</Application>
  <PresentationFormat>Widescreen</PresentationFormat>
  <Paragraphs>105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Symbol</vt:lpstr>
      <vt:lpstr>Times New Roman</vt:lpstr>
      <vt:lpstr>Trebuchet MS</vt:lpstr>
      <vt:lpstr>Wingdings</vt:lpstr>
      <vt:lpstr>Wingdings 3</vt:lpstr>
      <vt:lpstr>Facet</vt:lpstr>
      <vt:lpstr>ReactJS Tech Talk</vt:lpstr>
      <vt:lpstr>Contents</vt:lpstr>
      <vt:lpstr>What is REACTJS?</vt:lpstr>
      <vt:lpstr>React Components : Class Components &amp; Function Components </vt:lpstr>
      <vt:lpstr>React Life cycle</vt:lpstr>
      <vt:lpstr>React Life Cycle in details</vt:lpstr>
      <vt:lpstr> </vt:lpstr>
      <vt:lpstr>Why Functional Components over class Components ?</vt:lpstr>
      <vt:lpstr>Why ReactJS?</vt:lpstr>
      <vt:lpstr>Comparison </vt:lpstr>
      <vt:lpstr>Features of React</vt:lpstr>
      <vt:lpstr> </vt:lpstr>
      <vt:lpstr>React Hooks &amp; Props</vt:lpstr>
      <vt:lpstr>React Router</vt:lpstr>
      <vt:lpstr>To fetch API</vt:lpstr>
      <vt:lpstr>React Limitations</vt:lpstr>
      <vt:lpstr>ReactJS Installation Steps</vt:lpstr>
      <vt:lpstr>ReduxJS Introduction</vt:lpstr>
      <vt:lpstr>Why Redux over React?</vt:lpstr>
      <vt:lpstr>Conclusion</vt:lpstr>
      <vt:lpstr>Any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</dc:title>
  <dc:creator>Asha Sunagar</dc:creator>
  <cp:lastModifiedBy>Asha Sunagar</cp:lastModifiedBy>
  <cp:revision>123</cp:revision>
  <dcterms:created xsi:type="dcterms:W3CDTF">2021-10-18T10:32:04Z</dcterms:created>
  <dcterms:modified xsi:type="dcterms:W3CDTF">2021-10-29T09:20:01Z</dcterms:modified>
</cp:coreProperties>
</file>