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Archivo Black" panose="020B0604020202020204" charset="0"/>
      <p:regular r:id="rId13"/>
    </p:embeddedFont>
    <p:embeddedFont>
      <p:font typeface="Fira Sans Extra Condensed Medium" panose="020B0604020202020204" charset="0"/>
      <p:regular r:id="rId14"/>
      <p:bold r:id="rId15"/>
      <p:italic r:id="rId16"/>
      <p:boldItalic r:id="rId17"/>
    </p:embeddedFont>
    <p:embeddedFont>
      <p:font typeface="Gaegu" panose="020B0604020202020204" pitchFamily="2" charset="0"/>
      <p:regular r:id="rId18"/>
      <p:bold r:id="rId19"/>
    </p:embeddedFont>
    <p:embeddedFont>
      <p:font typeface="Karla" pitchFamily="2" charset="0"/>
      <p:regular r:id="rId20"/>
      <p:bold r:id="rId21"/>
      <p:italic r:id="rId22"/>
      <p:boldItalic r:id="rId23"/>
    </p:embeddedFont>
    <p:embeddedFont>
      <p:font typeface="Poppins" panose="020B0502040204020203" pitchFamily="2" charset="0"/>
      <p:regular r:id="rId24"/>
      <p:bold r:id="rId25"/>
      <p:italic r:id="rId26"/>
      <p:boldItalic r:id="rId27"/>
    </p:embeddedFont>
    <p:embeddedFont>
      <p:font typeface="Viga" panose="020B0604020202020204" charset="0"/>
      <p:regular r:id="rId28"/>
    </p:embeddedFont>
    <p:embeddedFont>
      <p:font typeface="Work Sans ExtraBold" pitchFamily="2" charset="0"/>
      <p:bold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gk+nunONncGR7E+yIMNiegcN4t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51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what the service is, what information is needed, how information is collected, processed, analyzed, and stored, and the expected utilities and/or impacts of the service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unifying vision for the service, how the service is embedded in the environment where it is used, and the features and functions of the service (data, process, interface, etc.)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1b257a699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7" name="Google Shape;947;g1b257a699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2" name="Google Shape;55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Information regarding e-waste and how to recycle it is confusing and difficult to access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for the average person. The difference in policy between municipalities, or lack of policy at all,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makes it confusing for people to figure out the recycling procedure that applies to them. If there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was a convenient, easy to understand way for users to look up how to recycle e-waste in their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area, people would be far more inclined to participate in electronics recycling. Consequently,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higher participation in electronics recycling would drastically cut down on the amount of e-waste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sent to landfills annually, putting it on par with that of municipal solid waste.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b0a9582f5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4" name="Google Shape;574;g1b0a9582f5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Our solution aims to educate users by providing a simple, convenient method for viewing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e-waste recycling options in their area in the form of a website. This website will quickly and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accurately inform citizens of their options when it comes to recycling their electronic devices.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Once a user accesses the site, it will determine their location, form a list of all e-waste recycling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options that apply to them, and present the list to them in a user-friendly manner.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Consolidating all of the information into one page greatly reduces the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current confusion with figuring out how to recycle in one’s city.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3" name="Google Shape;6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b0a9582f5d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7" name="Google Shape;687;g1b0a9582f5d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1b0a9582f5d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4" name="Google Shape;744;g1b0a9582f5d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1b257a6990d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2" name="Google Shape;872;g1b257a6990d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1b257a6990d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9" name="Google Shape;899;g1b257a6990d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1b0a9582f5d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6" name="Google Shape;926;g1b0a9582f5d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unifying vision for the service, how the service is embedded in the environment where it is used, and the features and functions of the service (data, process, interface, etc.)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50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50"/>
          <p:cNvSpPr txBox="1">
            <a:spLocks noGrp="1"/>
          </p:cNvSpPr>
          <p:nvPr>
            <p:ph type="subTitle" idx="1"/>
          </p:nvPr>
        </p:nvSpPr>
        <p:spPr>
          <a:xfrm>
            <a:off x="5096275" y="1159475"/>
            <a:ext cx="3376500" cy="25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 ExtraBold"/>
              <a:buNone/>
              <a:defRPr sz="4800"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50"/>
          <p:cNvSpPr txBox="1">
            <a:spLocks noGrp="1"/>
          </p:cNvSpPr>
          <p:nvPr>
            <p:ph type="subTitle" idx="2"/>
          </p:nvPr>
        </p:nvSpPr>
        <p:spPr>
          <a:xfrm>
            <a:off x="5117737" y="3673575"/>
            <a:ext cx="33765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" name="Google Shape;12;p50"/>
          <p:cNvGrpSpPr/>
          <p:nvPr/>
        </p:nvGrpSpPr>
        <p:grpSpPr>
          <a:xfrm>
            <a:off x="568922" y="401363"/>
            <a:ext cx="1926668" cy="3393468"/>
            <a:chOff x="568922" y="401363"/>
            <a:chExt cx="1926668" cy="3393468"/>
          </a:xfrm>
        </p:grpSpPr>
        <p:sp>
          <p:nvSpPr>
            <p:cNvPr id="13" name="Google Shape;13;p50"/>
            <p:cNvSpPr/>
            <p:nvPr/>
          </p:nvSpPr>
          <p:spPr>
            <a:xfrm>
              <a:off x="599768" y="438391"/>
              <a:ext cx="1885494" cy="3298824"/>
            </a:xfrm>
            <a:custGeom>
              <a:avLst/>
              <a:gdLst/>
              <a:ahLst/>
              <a:cxnLst/>
              <a:rect l="l" t="t" r="r" b="b"/>
              <a:pathLst>
                <a:path w="26835" h="46950" extrusionOk="0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50"/>
            <p:cNvSpPr/>
            <p:nvPr/>
          </p:nvSpPr>
          <p:spPr>
            <a:xfrm>
              <a:off x="568922" y="401363"/>
              <a:ext cx="1926668" cy="3393468"/>
            </a:xfrm>
            <a:custGeom>
              <a:avLst/>
              <a:gdLst/>
              <a:ahLst/>
              <a:cxnLst/>
              <a:rect l="l" t="t" r="r" b="b"/>
              <a:pathLst>
                <a:path w="27421" h="48297" extrusionOk="0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Google Shape;15;p50"/>
          <p:cNvGrpSpPr/>
          <p:nvPr/>
        </p:nvGrpSpPr>
        <p:grpSpPr>
          <a:xfrm>
            <a:off x="2664147" y="360675"/>
            <a:ext cx="1926668" cy="3393468"/>
            <a:chOff x="2664147" y="360675"/>
            <a:chExt cx="1926668" cy="3393468"/>
          </a:xfrm>
        </p:grpSpPr>
        <p:sp>
          <p:nvSpPr>
            <p:cNvPr id="16" name="Google Shape;16;p50"/>
            <p:cNvSpPr/>
            <p:nvPr/>
          </p:nvSpPr>
          <p:spPr>
            <a:xfrm>
              <a:off x="2694993" y="430741"/>
              <a:ext cx="1885494" cy="3298824"/>
            </a:xfrm>
            <a:custGeom>
              <a:avLst/>
              <a:gdLst/>
              <a:ahLst/>
              <a:cxnLst/>
              <a:rect l="l" t="t" r="r" b="b"/>
              <a:pathLst>
                <a:path w="26835" h="46950" extrusionOk="0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50"/>
            <p:cNvSpPr/>
            <p:nvPr/>
          </p:nvSpPr>
          <p:spPr>
            <a:xfrm>
              <a:off x="2664147" y="360675"/>
              <a:ext cx="1926668" cy="3393468"/>
            </a:xfrm>
            <a:custGeom>
              <a:avLst/>
              <a:gdLst/>
              <a:ahLst/>
              <a:cxnLst/>
              <a:rect l="l" t="t" r="r" b="b"/>
              <a:pathLst>
                <a:path w="27421" h="48297" extrusionOk="0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50"/>
          <p:cNvSpPr/>
          <p:nvPr/>
        </p:nvSpPr>
        <p:spPr>
          <a:xfrm rot="7937037">
            <a:off x="7881158" y="-11928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50"/>
          <p:cNvSpPr/>
          <p:nvPr/>
        </p:nvSpPr>
        <p:spPr>
          <a:xfrm rot="7937037">
            <a:off x="8009108" y="-14231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50"/>
          <p:cNvSpPr/>
          <p:nvPr/>
        </p:nvSpPr>
        <p:spPr>
          <a:xfrm rot="7937037">
            <a:off x="8174983" y="-16534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50"/>
          <p:cNvSpPr/>
          <p:nvPr/>
        </p:nvSpPr>
        <p:spPr>
          <a:xfrm rot="724618">
            <a:off x="8135423" y="3819614"/>
            <a:ext cx="1574274" cy="1684981"/>
          </a:xfrm>
          <a:custGeom>
            <a:avLst/>
            <a:gdLst/>
            <a:ahLst/>
            <a:cxnLst/>
            <a:rect l="l" t="t" r="r" b="b"/>
            <a:pathLst>
              <a:path w="5233" h="5601" extrusionOk="0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50"/>
          <p:cNvSpPr/>
          <p:nvPr/>
        </p:nvSpPr>
        <p:spPr>
          <a:xfrm rot="724618">
            <a:off x="8269773" y="3973139"/>
            <a:ext cx="1574274" cy="1684981"/>
          </a:xfrm>
          <a:custGeom>
            <a:avLst/>
            <a:gdLst/>
            <a:ahLst/>
            <a:cxnLst/>
            <a:rect l="l" t="t" r="r" b="b"/>
            <a:pathLst>
              <a:path w="5233" h="5601" extrusionOk="0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0"/>
          <p:cNvSpPr/>
          <p:nvPr/>
        </p:nvSpPr>
        <p:spPr>
          <a:xfrm rot="724618">
            <a:off x="8448898" y="4133089"/>
            <a:ext cx="1574274" cy="1684981"/>
          </a:xfrm>
          <a:custGeom>
            <a:avLst/>
            <a:gdLst/>
            <a:ahLst/>
            <a:cxnLst/>
            <a:rect l="l" t="t" r="r" b="b"/>
            <a:pathLst>
              <a:path w="5233" h="5601" extrusionOk="0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59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9"/>
          <p:cNvSpPr txBox="1">
            <a:spLocks noGrp="1"/>
          </p:cNvSpPr>
          <p:nvPr>
            <p:ph type="ctrTitle" idx="2"/>
          </p:nvPr>
        </p:nvSpPr>
        <p:spPr>
          <a:xfrm flipH="1">
            <a:off x="2145875" y="3058125"/>
            <a:ext cx="2190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142" name="Google Shape;142;p59"/>
          <p:cNvSpPr txBox="1">
            <a:spLocks noGrp="1"/>
          </p:cNvSpPr>
          <p:nvPr>
            <p:ph type="subTitle" idx="1"/>
          </p:nvPr>
        </p:nvSpPr>
        <p:spPr>
          <a:xfrm flipH="1">
            <a:off x="2145866" y="3481750"/>
            <a:ext cx="19308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3" name="Google Shape;143;p59"/>
          <p:cNvSpPr txBox="1">
            <a:spLocks noGrp="1"/>
          </p:cNvSpPr>
          <p:nvPr>
            <p:ph type="ctrTitle" idx="3"/>
          </p:nvPr>
        </p:nvSpPr>
        <p:spPr>
          <a:xfrm flipH="1">
            <a:off x="5368825" y="3053925"/>
            <a:ext cx="2190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144" name="Google Shape;144;p59"/>
          <p:cNvSpPr txBox="1">
            <a:spLocks noGrp="1"/>
          </p:cNvSpPr>
          <p:nvPr>
            <p:ph type="subTitle" idx="4"/>
          </p:nvPr>
        </p:nvSpPr>
        <p:spPr>
          <a:xfrm flipH="1">
            <a:off x="5368641" y="3477550"/>
            <a:ext cx="19308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5" name="Google Shape;145;p59"/>
          <p:cNvSpPr txBox="1">
            <a:spLocks noGrp="1"/>
          </p:cNvSpPr>
          <p:nvPr>
            <p:ph type="ctrTitle" idx="5"/>
          </p:nvPr>
        </p:nvSpPr>
        <p:spPr>
          <a:xfrm flipH="1">
            <a:off x="5368650" y="1430675"/>
            <a:ext cx="2190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146" name="Google Shape;146;p59"/>
          <p:cNvSpPr txBox="1">
            <a:spLocks noGrp="1"/>
          </p:cNvSpPr>
          <p:nvPr>
            <p:ph type="subTitle" idx="6"/>
          </p:nvPr>
        </p:nvSpPr>
        <p:spPr>
          <a:xfrm flipH="1">
            <a:off x="5368641" y="1855096"/>
            <a:ext cx="19308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7" name="Google Shape;147;p59"/>
          <p:cNvSpPr txBox="1">
            <a:spLocks noGrp="1"/>
          </p:cNvSpPr>
          <p:nvPr>
            <p:ph type="ctrTitle" idx="7"/>
          </p:nvPr>
        </p:nvSpPr>
        <p:spPr>
          <a:xfrm flipH="1">
            <a:off x="2145874" y="1430675"/>
            <a:ext cx="2190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148" name="Google Shape;148;p59"/>
          <p:cNvSpPr txBox="1">
            <a:spLocks noGrp="1"/>
          </p:cNvSpPr>
          <p:nvPr>
            <p:ph type="subTitle" idx="8"/>
          </p:nvPr>
        </p:nvSpPr>
        <p:spPr>
          <a:xfrm flipH="1">
            <a:off x="2145866" y="1855096"/>
            <a:ext cx="19308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9" name="Google Shape;149;p59"/>
          <p:cNvSpPr/>
          <p:nvPr/>
        </p:nvSpPr>
        <p:spPr>
          <a:xfrm rot="-1577317">
            <a:off x="-770925" y="3464303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9"/>
          <p:cNvSpPr/>
          <p:nvPr/>
        </p:nvSpPr>
        <p:spPr>
          <a:xfrm rot="-1577317">
            <a:off x="-902261" y="3629777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9"/>
          <p:cNvSpPr/>
          <p:nvPr/>
        </p:nvSpPr>
        <p:spPr>
          <a:xfrm rot="-1577317">
            <a:off x="-1048197" y="3813645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9"/>
          <p:cNvSpPr/>
          <p:nvPr/>
        </p:nvSpPr>
        <p:spPr>
          <a:xfrm rot="9222683">
            <a:off x="7437778" y="-797705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9"/>
          <p:cNvSpPr/>
          <p:nvPr/>
        </p:nvSpPr>
        <p:spPr>
          <a:xfrm rot="9222683">
            <a:off x="7569115" y="-963179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9"/>
          <p:cNvSpPr/>
          <p:nvPr/>
        </p:nvSpPr>
        <p:spPr>
          <a:xfrm rot="9222683">
            <a:off x="7715050" y="-1147047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9"/>
          <p:cNvSpPr/>
          <p:nvPr/>
        </p:nvSpPr>
        <p:spPr>
          <a:xfrm rot="-1978372">
            <a:off x="-449335" y="-292419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9"/>
          <p:cNvSpPr/>
          <p:nvPr/>
        </p:nvSpPr>
        <p:spPr>
          <a:xfrm rot="-1978372">
            <a:off x="-563785" y="-459869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9"/>
          <p:cNvSpPr/>
          <p:nvPr/>
        </p:nvSpPr>
        <p:spPr>
          <a:xfrm rot="-1978372">
            <a:off x="-703635" y="-599744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9"/>
          <p:cNvSpPr/>
          <p:nvPr/>
        </p:nvSpPr>
        <p:spPr>
          <a:xfrm rot="8821628">
            <a:off x="7973415" y="4284181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9"/>
          <p:cNvSpPr/>
          <p:nvPr/>
        </p:nvSpPr>
        <p:spPr>
          <a:xfrm rot="8821628">
            <a:off x="8087865" y="4451631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9"/>
          <p:cNvSpPr/>
          <p:nvPr/>
        </p:nvSpPr>
        <p:spPr>
          <a:xfrm rot="8821628">
            <a:off x="8227715" y="4591506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60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60"/>
          <p:cNvSpPr txBox="1">
            <a:spLocks noGrp="1"/>
          </p:cNvSpPr>
          <p:nvPr>
            <p:ph type="title"/>
          </p:nvPr>
        </p:nvSpPr>
        <p:spPr>
          <a:xfrm>
            <a:off x="934075" y="2293725"/>
            <a:ext cx="34698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60"/>
          <p:cNvSpPr txBox="1">
            <a:spLocks noGrp="1"/>
          </p:cNvSpPr>
          <p:nvPr>
            <p:ph type="subTitle" idx="1"/>
          </p:nvPr>
        </p:nvSpPr>
        <p:spPr>
          <a:xfrm>
            <a:off x="1378975" y="2677800"/>
            <a:ext cx="25800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60"/>
          <p:cNvSpPr txBox="1">
            <a:spLocks noGrp="1"/>
          </p:cNvSpPr>
          <p:nvPr>
            <p:ph type="title" idx="2"/>
          </p:nvPr>
        </p:nvSpPr>
        <p:spPr>
          <a:xfrm>
            <a:off x="4654275" y="2293725"/>
            <a:ext cx="34698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60"/>
          <p:cNvSpPr txBox="1">
            <a:spLocks noGrp="1"/>
          </p:cNvSpPr>
          <p:nvPr>
            <p:ph type="subTitle" idx="3"/>
          </p:nvPr>
        </p:nvSpPr>
        <p:spPr>
          <a:xfrm>
            <a:off x="5099172" y="2677800"/>
            <a:ext cx="25800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60"/>
          <p:cNvSpPr/>
          <p:nvPr/>
        </p:nvSpPr>
        <p:spPr>
          <a:xfrm rot="-1577317">
            <a:off x="-518125" y="3411503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0"/>
          <p:cNvSpPr/>
          <p:nvPr/>
        </p:nvSpPr>
        <p:spPr>
          <a:xfrm rot="-1577317">
            <a:off x="-649461" y="3576977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0"/>
          <p:cNvSpPr/>
          <p:nvPr/>
        </p:nvSpPr>
        <p:spPr>
          <a:xfrm rot="-1577317">
            <a:off x="-795397" y="3760845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0"/>
          <p:cNvSpPr/>
          <p:nvPr/>
        </p:nvSpPr>
        <p:spPr>
          <a:xfrm rot="9222683">
            <a:off x="7551953" y="-791355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0"/>
          <p:cNvSpPr/>
          <p:nvPr/>
        </p:nvSpPr>
        <p:spPr>
          <a:xfrm rot="9222683">
            <a:off x="7683290" y="-956829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60"/>
          <p:cNvSpPr/>
          <p:nvPr/>
        </p:nvSpPr>
        <p:spPr>
          <a:xfrm rot="9222683">
            <a:off x="7829225" y="-1140697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60"/>
          <p:cNvSpPr/>
          <p:nvPr/>
        </p:nvSpPr>
        <p:spPr>
          <a:xfrm rot="-1978372">
            <a:off x="-335160" y="-286069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60"/>
          <p:cNvSpPr/>
          <p:nvPr/>
        </p:nvSpPr>
        <p:spPr>
          <a:xfrm rot="-1978372">
            <a:off x="-449610" y="-453519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0"/>
          <p:cNvSpPr/>
          <p:nvPr/>
        </p:nvSpPr>
        <p:spPr>
          <a:xfrm rot="-1978372">
            <a:off x="-589460" y="-593394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60"/>
          <p:cNvSpPr/>
          <p:nvPr/>
        </p:nvSpPr>
        <p:spPr>
          <a:xfrm rot="8821628">
            <a:off x="8087590" y="4290531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60"/>
          <p:cNvSpPr/>
          <p:nvPr/>
        </p:nvSpPr>
        <p:spPr>
          <a:xfrm rot="8821628">
            <a:off x="8202040" y="4457981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60"/>
          <p:cNvSpPr/>
          <p:nvPr/>
        </p:nvSpPr>
        <p:spPr>
          <a:xfrm rot="8821628">
            <a:off x="8341890" y="4597856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61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61"/>
          <p:cNvSpPr txBox="1">
            <a:spLocks noGrp="1"/>
          </p:cNvSpPr>
          <p:nvPr>
            <p:ph type="title" idx="2"/>
          </p:nvPr>
        </p:nvSpPr>
        <p:spPr>
          <a:xfrm>
            <a:off x="960042" y="3589650"/>
            <a:ext cx="19464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61"/>
          <p:cNvSpPr txBox="1">
            <a:spLocks noGrp="1"/>
          </p:cNvSpPr>
          <p:nvPr>
            <p:ph type="subTitle" idx="1"/>
          </p:nvPr>
        </p:nvSpPr>
        <p:spPr>
          <a:xfrm>
            <a:off x="960042" y="4008325"/>
            <a:ext cx="19464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61"/>
          <p:cNvSpPr txBox="1">
            <a:spLocks noGrp="1"/>
          </p:cNvSpPr>
          <p:nvPr>
            <p:ph type="title" idx="3"/>
          </p:nvPr>
        </p:nvSpPr>
        <p:spPr>
          <a:xfrm>
            <a:off x="3598800" y="3589650"/>
            <a:ext cx="19464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61"/>
          <p:cNvSpPr txBox="1">
            <a:spLocks noGrp="1"/>
          </p:cNvSpPr>
          <p:nvPr>
            <p:ph type="subTitle" idx="4"/>
          </p:nvPr>
        </p:nvSpPr>
        <p:spPr>
          <a:xfrm>
            <a:off x="3598800" y="4008325"/>
            <a:ext cx="19464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61"/>
          <p:cNvSpPr txBox="1">
            <a:spLocks noGrp="1"/>
          </p:cNvSpPr>
          <p:nvPr>
            <p:ph type="title" idx="5"/>
          </p:nvPr>
        </p:nvSpPr>
        <p:spPr>
          <a:xfrm>
            <a:off x="6237564" y="3589650"/>
            <a:ext cx="19464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61"/>
          <p:cNvSpPr txBox="1">
            <a:spLocks noGrp="1"/>
          </p:cNvSpPr>
          <p:nvPr>
            <p:ph type="subTitle" idx="6"/>
          </p:nvPr>
        </p:nvSpPr>
        <p:spPr>
          <a:xfrm>
            <a:off x="6237564" y="4008325"/>
            <a:ext cx="19464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61"/>
          <p:cNvSpPr txBox="1">
            <a:spLocks noGrp="1"/>
          </p:cNvSpPr>
          <p:nvPr>
            <p:ph type="title" idx="7"/>
          </p:nvPr>
        </p:nvSpPr>
        <p:spPr>
          <a:xfrm>
            <a:off x="960030" y="1804900"/>
            <a:ext cx="19464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61"/>
          <p:cNvSpPr txBox="1">
            <a:spLocks noGrp="1"/>
          </p:cNvSpPr>
          <p:nvPr>
            <p:ph type="subTitle" idx="8"/>
          </p:nvPr>
        </p:nvSpPr>
        <p:spPr>
          <a:xfrm>
            <a:off x="960030" y="2223575"/>
            <a:ext cx="19464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61"/>
          <p:cNvSpPr txBox="1">
            <a:spLocks noGrp="1"/>
          </p:cNvSpPr>
          <p:nvPr>
            <p:ph type="title" idx="9"/>
          </p:nvPr>
        </p:nvSpPr>
        <p:spPr>
          <a:xfrm>
            <a:off x="3598800" y="1804900"/>
            <a:ext cx="19464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61"/>
          <p:cNvSpPr txBox="1">
            <a:spLocks noGrp="1"/>
          </p:cNvSpPr>
          <p:nvPr>
            <p:ph type="subTitle" idx="13"/>
          </p:nvPr>
        </p:nvSpPr>
        <p:spPr>
          <a:xfrm>
            <a:off x="3598800" y="2223575"/>
            <a:ext cx="19464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61"/>
          <p:cNvSpPr txBox="1">
            <a:spLocks noGrp="1"/>
          </p:cNvSpPr>
          <p:nvPr>
            <p:ph type="title" idx="14"/>
          </p:nvPr>
        </p:nvSpPr>
        <p:spPr>
          <a:xfrm>
            <a:off x="6237569" y="1804900"/>
            <a:ext cx="19464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61"/>
          <p:cNvSpPr txBox="1">
            <a:spLocks noGrp="1"/>
          </p:cNvSpPr>
          <p:nvPr>
            <p:ph type="subTitle" idx="15"/>
          </p:nvPr>
        </p:nvSpPr>
        <p:spPr>
          <a:xfrm>
            <a:off x="6237569" y="2223575"/>
            <a:ext cx="19464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61"/>
          <p:cNvSpPr/>
          <p:nvPr/>
        </p:nvSpPr>
        <p:spPr>
          <a:xfrm>
            <a:off x="-421100" y="-166425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61"/>
          <p:cNvSpPr/>
          <p:nvPr/>
        </p:nvSpPr>
        <p:spPr>
          <a:xfrm>
            <a:off x="-611850" y="-323487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61"/>
          <p:cNvSpPr/>
          <p:nvPr/>
        </p:nvSpPr>
        <p:spPr>
          <a:xfrm>
            <a:off x="-799075" y="-427100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61"/>
          <p:cNvSpPr/>
          <p:nvPr/>
        </p:nvSpPr>
        <p:spPr>
          <a:xfrm flipH="1">
            <a:off x="7517000" y="-198200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61"/>
          <p:cNvSpPr/>
          <p:nvPr/>
        </p:nvSpPr>
        <p:spPr>
          <a:xfrm flipH="1">
            <a:off x="7745875" y="-350775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1"/>
          <p:cNvSpPr/>
          <p:nvPr/>
        </p:nvSpPr>
        <p:spPr>
          <a:xfrm flipH="1">
            <a:off x="7926750" y="-427100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1"/>
          <p:cNvSpPr/>
          <p:nvPr/>
        </p:nvSpPr>
        <p:spPr>
          <a:xfrm rot="-8821628" flipH="1">
            <a:off x="-330435" y="4353006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61"/>
          <p:cNvSpPr/>
          <p:nvPr/>
        </p:nvSpPr>
        <p:spPr>
          <a:xfrm rot="-8821628" flipH="1">
            <a:off x="-444885" y="4520456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61"/>
          <p:cNvSpPr/>
          <p:nvPr/>
        </p:nvSpPr>
        <p:spPr>
          <a:xfrm rot="-8821628" flipH="1">
            <a:off x="-584735" y="4660331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62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62"/>
          <p:cNvSpPr/>
          <p:nvPr/>
        </p:nvSpPr>
        <p:spPr>
          <a:xfrm>
            <a:off x="-14650" y="336325"/>
            <a:ext cx="9180575" cy="4828300"/>
          </a:xfrm>
          <a:custGeom>
            <a:avLst/>
            <a:gdLst/>
            <a:ahLst/>
            <a:cxnLst/>
            <a:rect l="l" t="t" r="r" b="b"/>
            <a:pathLst>
              <a:path w="367223" h="193132" extrusionOk="0">
                <a:moveTo>
                  <a:pt x="176325" y="1791"/>
                </a:moveTo>
                <a:lnTo>
                  <a:pt x="13" y="134089"/>
                </a:lnTo>
                <a:lnTo>
                  <a:pt x="0" y="192834"/>
                </a:lnTo>
                <a:lnTo>
                  <a:pt x="366951" y="193132"/>
                </a:lnTo>
                <a:lnTo>
                  <a:pt x="367223" y="148419"/>
                </a:lnTo>
                <a:lnTo>
                  <a:pt x="185793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</p:sp>
      <p:sp>
        <p:nvSpPr>
          <p:cNvPr id="206" name="Google Shape;206;p62"/>
          <p:cNvSpPr/>
          <p:nvPr/>
        </p:nvSpPr>
        <p:spPr>
          <a:xfrm flipH="1">
            <a:off x="4334427" y="211949"/>
            <a:ext cx="412615" cy="225753"/>
          </a:xfrm>
          <a:custGeom>
            <a:avLst/>
            <a:gdLst/>
            <a:ahLst/>
            <a:cxnLst/>
            <a:rect l="l" t="t" r="r" b="b"/>
            <a:pathLst>
              <a:path w="9341" h="5111" extrusionOk="0">
                <a:moveTo>
                  <a:pt x="3631" y="1"/>
                </a:moveTo>
                <a:lnTo>
                  <a:pt x="3631" y="1172"/>
                </a:lnTo>
                <a:lnTo>
                  <a:pt x="0" y="5110"/>
                </a:lnTo>
                <a:lnTo>
                  <a:pt x="9340" y="4686"/>
                </a:lnTo>
                <a:lnTo>
                  <a:pt x="4670" y="1172"/>
                </a:lnTo>
                <a:lnTo>
                  <a:pt x="467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62"/>
          <p:cNvSpPr/>
          <p:nvPr/>
        </p:nvSpPr>
        <p:spPr>
          <a:xfrm flipH="1">
            <a:off x="4566602" y="-63500"/>
            <a:ext cx="1325" cy="276813"/>
          </a:xfrm>
          <a:custGeom>
            <a:avLst/>
            <a:gdLst/>
            <a:ahLst/>
            <a:cxnLst/>
            <a:rect l="l" t="t" r="r" b="b"/>
            <a:pathLst>
              <a:path w="30" h="6267" extrusionOk="0">
                <a:moveTo>
                  <a:pt x="15" y="0"/>
                </a:moveTo>
                <a:cubicBezTo>
                  <a:pt x="0" y="0"/>
                  <a:pt x="0" y="1391"/>
                  <a:pt x="0" y="3133"/>
                </a:cubicBezTo>
                <a:cubicBezTo>
                  <a:pt x="0" y="4875"/>
                  <a:pt x="0" y="6266"/>
                  <a:pt x="15" y="6266"/>
                </a:cubicBezTo>
                <a:cubicBezTo>
                  <a:pt x="29" y="6266"/>
                  <a:pt x="29" y="4846"/>
                  <a:pt x="29" y="3133"/>
                </a:cubicBezTo>
                <a:cubicBezTo>
                  <a:pt x="29" y="1391"/>
                  <a:pt x="29" y="0"/>
                  <a:pt x="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62"/>
          <p:cNvSpPr txBox="1">
            <a:spLocks noGrp="1"/>
          </p:cNvSpPr>
          <p:nvPr>
            <p:ph type="title"/>
          </p:nvPr>
        </p:nvSpPr>
        <p:spPr>
          <a:xfrm>
            <a:off x="1388100" y="1524250"/>
            <a:ext cx="6367800" cy="19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9" name="Google Shape;209;p62"/>
          <p:cNvSpPr txBox="1"/>
          <p:nvPr/>
        </p:nvSpPr>
        <p:spPr>
          <a:xfrm flipH="1">
            <a:off x="1330050" y="1481838"/>
            <a:ext cx="6367800" cy="29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00"/>
              <a:buFont typeface="Arial"/>
              <a:buNone/>
            </a:pPr>
            <a:endParaRPr sz="7300" b="0" i="0" u="none" strike="noStrike" cap="none">
              <a:solidFill>
                <a:srgbClr val="112D75"/>
              </a:solidFill>
              <a:latin typeface="Viga"/>
              <a:ea typeface="Viga"/>
              <a:cs typeface="Viga"/>
              <a:sym typeface="Viga"/>
            </a:endParaRPr>
          </a:p>
        </p:txBody>
      </p:sp>
      <p:grpSp>
        <p:nvGrpSpPr>
          <p:cNvPr id="210" name="Google Shape;210;p62"/>
          <p:cNvGrpSpPr/>
          <p:nvPr/>
        </p:nvGrpSpPr>
        <p:grpSpPr>
          <a:xfrm>
            <a:off x="157975" y="195325"/>
            <a:ext cx="2250830" cy="3661147"/>
            <a:chOff x="526860" y="192691"/>
            <a:chExt cx="2068777" cy="3107670"/>
          </a:xfrm>
        </p:grpSpPr>
        <p:sp>
          <p:nvSpPr>
            <p:cNvPr id="211" name="Google Shape;211;p62"/>
            <p:cNvSpPr/>
            <p:nvPr/>
          </p:nvSpPr>
          <p:spPr>
            <a:xfrm>
              <a:off x="559981" y="226603"/>
              <a:ext cx="2024567" cy="3020998"/>
            </a:xfrm>
            <a:custGeom>
              <a:avLst/>
              <a:gdLst/>
              <a:ahLst/>
              <a:cxnLst/>
              <a:rect l="l" t="t" r="r" b="b"/>
              <a:pathLst>
                <a:path w="26835" h="46950" extrusionOk="0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62"/>
            <p:cNvSpPr/>
            <p:nvPr/>
          </p:nvSpPr>
          <p:spPr>
            <a:xfrm>
              <a:off x="526860" y="192691"/>
              <a:ext cx="2068777" cy="3107670"/>
            </a:xfrm>
            <a:custGeom>
              <a:avLst/>
              <a:gdLst/>
              <a:ahLst/>
              <a:cxnLst/>
              <a:rect l="l" t="t" r="r" b="b"/>
              <a:pathLst>
                <a:path w="27421" h="48297" extrusionOk="0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p62"/>
          <p:cNvGrpSpPr/>
          <p:nvPr/>
        </p:nvGrpSpPr>
        <p:grpSpPr>
          <a:xfrm>
            <a:off x="6619100" y="278500"/>
            <a:ext cx="2250830" cy="3661147"/>
            <a:chOff x="526860" y="192691"/>
            <a:chExt cx="2068777" cy="3107670"/>
          </a:xfrm>
        </p:grpSpPr>
        <p:sp>
          <p:nvSpPr>
            <p:cNvPr id="214" name="Google Shape;214;p62"/>
            <p:cNvSpPr/>
            <p:nvPr/>
          </p:nvSpPr>
          <p:spPr>
            <a:xfrm>
              <a:off x="559981" y="226603"/>
              <a:ext cx="2024567" cy="3020998"/>
            </a:xfrm>
            <a:custGeom>
              <a:avLst/>
              <a:gdLst/>
              <a:ahLst/>
              <a:cxnLst/>
              <a:rect l="l" t="t" r="r" b="b"/>
              <a:pathLst>
                <a:path w="26835" h="46950" extrusionOk="0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62"/>
            <p:cNvSpPr/>
            <p:nvPr/>
          </p:nvSpPr>
          <p:spPr>
            <a:xfrm>
              <a:off x="526860" y="192691"/>
              <a:ext cx="2068777" cy="3107670"/>
            </a:xfrm>
            <a:custGeom>
              <a:avLst/>
              <a:gdLst/>
              <a:ahLst/>
              <a:cxnLst/>
              <a:rect l="l" t="t" r="r" b="b"/>
              <a:pathLst>
                <a:path w="27421" h="48297" extrusionOk="0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3"/>
          <p:cNvSpPr txBox="1">
            <a:spLocks noGrp="1"/>
          </p:cNvSpPr>
          <p:nvPr>
            <p:ph type="ctrTitle"/>
          </p:nvPr>
        </p:nvSpPr>
        <p:spPr>
          <a:xfrm>
            <a:off x="639600" y="538000"/>
            <a:ext cx="2404800" cy="18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64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64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64"/>
          <p:cNvSpPr txBox="1">
            <a:spLocks noGrp="1"/>
          </p:cNvSpPr>
          <p:nvPr>
            <p:ph type="body" idx="1"/>
          </p:nvPr>
        </p:nvSpPr>
        <p:spPr>
          <a:xfrm>
            <a:off x="734100" y="1310925"/>
            <a:ext cx="4051800" cy="29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2" name="Google Shape;222;p6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46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64"/>
          <p:cNvSpPr/>
          <p:nvPr/>
        </p:nvSpPr>
        <p:spPr>
          <a:xfrm>
            <a:off x="-211050" y="-90025"/>
            <a:ext cx="2792575" cy="21717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64"/>
          <p:cNvSpPr/>
          <p:nvPr/>
        </p:nvSpPr>
        <p:spPr>
          <a:xfrm>
            <a:off x="-376150" y="-267825"/>
            <a:ext cx="2792575" cy="21717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64"/>
          <p:cNvSpPr/>
          <p:nvPr/>
        </p:nvSpPr>
        <p:spPr>
          <a:xfrm>
            <a:off x="-560300" y="-451975"/>
            <a:ext cx="2792575" cy="21717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64"/>
          <p:cNvGrpSpPr/>
          <p:nvPr/>
        </p:nvGrpSpPr>
        <p:grpSpPr>
          <a:xfrm>
            <a:off x="583425" y="-63500"/>
            <a:ext cx="8576750" cy="5229700"/>
            <a:chOff x="583425" y="-63500"/>
            <a:chExt cx="8576750" cy="5229700"/>
          </a:xfrm>
        </p:grpSpPr>
        <p:sp>
          <p:nvSpPr>
            <p:cNvPr id="227" name="Google Shape;227;p64"/>
            <p:cNvSpPr/>
            <p:nvPr/>
          </p:nvSpPr>
          <p:spPr>
            <a:xfrm>
              <a:off x="583425" y="414700"/>
              <a:ext cx="8576750" cy="4751500"/>
            </a:xfrm>
            <a:custGeom>
              <a:avLst/>
              <a:gdLst/>
              <a:ahLst/>
              <a:cxnLst/>
              <a:rect l="l" t="t" r="r" b="b"/>
              <a:pathLst>
                <a:path w="343070" h="190060" extrusionOk="0">
                  <a:moveTo>
                    <a:pt x="264110" y="0"/>
                  </a:moveTo>
                  <a:lnTo>
                    <a:pt x="146720" y="91571"/>
                  </a:lnTo>
                  <a:lnTo>
                    <a:pt x="0" y="190060"/>
                  </a:lnTo>
                  <a:lnTo>
                    <a:pt x="343070" y="190060"/>
                  </a:lnTo>
                  <a:lnTo>
                    <a:pt x="343044" y="63397"/>
                  </a:lnTo>
                  <a:lnTo>
                    <a:pt x="279845" y="3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</p:sp>
        <p:grpSp>
          <p:nvGrpSpPr>
            <p:cNvPr id="228" name="Google Shape;228;p64"/>
            <p:cNvGrpSpPr/>
            <p:nvPr/>
          </p:nvGrpSpPr>
          <p:grpSpPr>
            <a:xfrm>
              <a:off x="7181277" y="-63500"/>
              <a:ext cx="412615" cy="501202"/>
              <a:chOff x="7181277" y="-63500"/>
              <a:chExt cx="412615" cy="501202"/>
            </a:xfrm>
          </p:grpSpPr>
          <p:sp>
            <p:nvSpPr>
              <p:cNvPr id="229" name="Google Shape;229;p64"/>
              <p:cNvSpPr/>
              <p:nvPr/>
            </p:nvSpPr>
            <p:spPr>
              <a:xfrm flipH="1">
                <a:off x="7181277" y="211949"/>
                <a:ext cx="412615" cy="225753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5111" extrusionOk="0">
                    <a:moveTo>
                      <a:pt x="3631" y="1"/>
                    </a:moveTo>
                    <a:lnTo>
                      <a:pt x="3631" y="1172"/>
                    </a:lnTo>
                    <a:lnTo>
                      <a:pt x="0" y="5110"/>
                    </a:lnTo>
                    <a:lnTo>
                      <a:pt x="9340" y="4686"/>
                    </a:lnTo>
                    <a:lnTo>
                      <a:pt x="4670" y="1172"/>
                    </a:lnTo>
                    <a:lnTo>
                      <a:pt x="4670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64"/>
              <p:cNvSpPr/>
              <p:nvPr/>
            </p:nvSpPr>
            <p:spPr>
              <a:xfrm flipH="1">
                <a:off x="7413452" y="-63500"/>
                <a:ext cx="1325" cy="276813"/>
              </a:xfrm>
              <a:custGeom>
                <a:avLst/>
                <a:gdLst/>
                <a:ahLst/>
                <a:cxnLst/>
                <a:rect l="l" t="t" r="r" b="b"/>
                <a:pathLst>
                  <a:path w="30" h="6267" extrusionOk="0">
                    <a:moveTo>
                      <a:pt x="15" y="0"/>
                    </a:moveTo>
                    <a:cubicBezTo>
                      <a:pt x="0" y="0"/>
                      <a:pt x="0" y="1391"/>
                      <a:pt x="0" y="3133"/>
                    </a:cubicBezTo>
                    <a:cubicBezTo>
                      <a:pt x="0" y="4875"/>
                      <a:pt x="0" y="6266"/>
                      <a:pt x="15" y="6266"/>
                    </a:cubicBezTo>
                    <a:cubicBezTo>
                      <a:pt x="29" y="6266"/>
                      <a:pt x="29" y="4846"/>
                      <a:pt x="29" y="3133"/>
                    </a:cubicBezTo>
                    <a:cubicBezTo>
                      <a:pt x="29" y="1391"/>
                      <a:pt x="29" y="0"/>
                      <a:pt x="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65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65"/>
          <p:cNvSpPr/>
          <p:nvPr/>
        </p:nvSpPr>
        <p:spPr>
          <a:xfrm>
            <a:off x="320625" y="234950"/>
            <a:ext cx="8847050" cy="4931250"/>
          </a:xfrm>
          <a:custGeom>
            <a:avLst/>
            <a:gdLst/>
            <a:ahLst/>
            <a:cxnLst/>
            <a:rect l="l" t="t" r="r" b="b"/>
            <a:pathLst>
              <a:path w="353882" h="197250" extrusionOk="0">
                <a:moveTo>
                  <a:pt x="37302" y="0"/>
                </a:moveTo>
                <a:lnTo>
                  <a:pt x="353882" y="20954"/>
                </a:lnTo>
                <a:lnTo>
                  <a:pt x="353328" y="196996"/>
                </a:lnTo>
                <a:lnTo>
                  <a:pt x="22888" y="196996"/>
                </a:lnTo>
                <a:lnTo>
                  <a:pt x="0" y="197250"/>
                </a:lnTo>
                <a:lnTo>
                  <a:pt x="28973" y="6422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</p:sp>
      <p:grpSp>
        <p:nvGrpSpPr>
          <p:cNvPr id="234" name="Google Shape;234;p65"/>
          <p:cNvGrpSpPr/>
          <p:nvPr/>
        </p:nvGrpSpPr>
        <p:grpSpPr>
          <a:xfrm>
            <a:off x="905066" y="-63500"/>
            <a:ext cx="468758" cy="550028"/>
            <a:chOff x="905066" y="-63500"/>
            <a:chExt cx="468758" cy="550028"/>
          </a:xfrm>
        </p:grpSpPr>
        <p:sp>
          <p:nvSpPr>
            <p:cNvPr id="235" name="Google Shape;235;p65"/>
            <p:cNvSpPr/>
            <p:nvPr/>
          </p:nvSpPr>
          <p:spPr>
            <a:xfrm rot="-2003650">
              <a:off x="933136" y="165846"/>
              <a:ext cx="412618" cy="225767"/>
            </a:xfrm>
            <a:custGeom>
              <a:avLst/>
              <a:gdLst/>
              <a:ahLst/>
              <a:cxnLst/>
              <a:rect l="l" t="t" r="r" b="b"/>
              <a:pathLst>
                <a:path w="9341" h="5111" extrusionOk="0">
                  <a:moveTo>
                    <a:pt x="3631" y="1"/>
                  </a:moveTo>
                  <a:lnTo>
                    <a:pt x="3631" y="1172"/>
                  </a:lnTo>
                  <a:lnTo>
                    <a:pt x="0" y="5110"/>
                  </a:lnTo>
                  <a:lnTo>
                    <a:pt x="9340" y="4686"/>
                  </a:lnTo>
                  <a:lnTo>
                    <a:pt x="4670" y="1172"/>
                  </a:lnTo>
                  <a:lnTo>
                    <a:pt x="4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65"/>
            <p:cNvSpPr/>
            <p:nvPr/>
          </p:nvSpPr>
          <p:spPr>
            <a:xfrm>
              <a:off x="1062973" y="-63500"/>
              <a:ext cx="1325" cy="276813"/>
            </a:xfrm>
            <a:custGeom>
              <a:avLst/>
              <a:gdLst/>
              <a:ahLst/>
              <a:cxnLst/>
              <a:rect l="l" t="t" r="r" b="b"/>
              <a:pathLst>
                <a:path w="30" h="6267" extrusionOk="0">
                  <a:moveTo>
                    <a:pt x="15" y="0"/>
                  </a:moveTo>
                  <a:cubicBezTo>
                    <a:pt x="0" y="0"/>
                    <a:pt x="0" y="1391"/>
                    <a:pt x="0" y="3133"/>
                  </a:cubicBezTo>
                  <a:cubicBezTo>
                    <a:pt x="0" y="4875"/>
                    <a:pt x="0" y="6266"/>
                    <a:pt x="15" y="6266"/>
                  </a:cubicBezTo>
                  <a:cubicBezTo>
                    <a:pt x="29" y="6266"/>
                    <a:pt x="29" y="4846"/>
                    <a:pt x="29" y="3133"/>
                  </a:cubicBezTo>
                  <a:cubicBezTo>
                    <a:pt x="29" y="1391"/>
                    <a:pt x="29" y="0"/>
                    <a:pt x="1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7" name="Google Shape;237;p65"/>
          <p:cNvSpPr txBox="1">
            <a:spLocks noGrp="1"/>
          </p:cNvSpPr>
          <p:nvPr>
            <p:ph type="title" hasCustomPrompt="1"/>
          </p:nvPr>
        </p:nvSpPr>
        <p:spPr>
          <a:xfrm>
            <a:off x="1279188" y="683200"/>
            <a:ext cx="6585600" cy="12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8" name="Google Shape;238;p65"/>
          <p:cNvSpPr txBox="1">
            <a:spLocks noGrp="1"/>
          </p:cNvSpPr>
          <p:nvPr>
            <p:ph type="body" idx="1"/>
          </p:nvPr>
        </p:nvSpPr>
        <p:spPr>
          <a:xfrm>
            <a:off x="1380438" y="1901375"/>
            <a:ext cx="63831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66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66"/>
          <p:cNvSpPr/>
          <p:nvPr/>
        </p:nvSpPr>
        <p:spPr>
          <a:xfrm>
            <a:off x="-52350" y="243650"/>
            <a:ext cx="9250675" cy="4975000"/>
          </a:xfrm>
          <a:custGeom>
            <a:avLst/>
            <a:gdLst/>
            <a:ahLst/>
            <a:cxnLst/>
            <a:rect l="l" t="t" r="r" b="b"/>
            <a:pathLst>
              <a:path w="370027" h="199000" extrusionOk="0">
                <a:moveTo>
                  <a:pt x="327362" y="0"/>
                </a:moveTo>
                <a:lnTo>
                  <a:pt x="0" y="40245"/>
                </a:lnTo>
                <a:lnTo>
                  <a:pt x="1017" y="198936"/>
                </a:lnTo>
                <a:lnTo>
                  <a:pt x="346121" y="199000"/>
                </a:lnTo>
                <a:lnTo>
                  <a:pt x="370027" y="199000"/>
                </a:lnTo>
                <a:lnTo>
                  <a:pt x="340364" y="8996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EBE0DD">
                  <a:alpha val="0"/>
                </a:srgbClr>
              </a:gs>
            </a:gsLst>
            <a:lin ang="5400012" scaled="0"/>
          </a:gradFill>
          <a:ln>
            <a:noFill/>
          </a:ln>
        </p:spPr>
      </p:sp>
      <p:grpSp>
        <p:nvGrpSpPr>
          <p:cNvPr id="242" name="Google Shape;242;p66"/>
          <p:cNvGrpSpPr/>
          <p:nvPr/>
        </p:nvGrpSpPr>
        <p:grpSpPr>
          <a:xfrm>
            <a:off x="8114866" y="-63500"/>
            <a:ext cx="468758" cy="550028"/>
            <a:chOff x="8114866" y="-63500"/>
            <a:chExt cx="468758" cy="550028"/>
          </a:xfrm>
        </p:grpSpPr>
        <p:sp>
          <p:nvSpPr>
            <p:cNvPr id="243" name="Google Shape;243;p66"/>
            <p:cNvSpPr/>
            <p:nvPr/>
          </p:nvSpPr>
          <p:spPr>
            <a:xfrm flipH="1">
              <a:off x="8422852" y="-63500"/>
              <a:ext cx="1325" cy="276813"/>
            </a:xfrm>
            <a:custGeom>
              <a:avLst/>
              <a:gdLst/>
              <a:ahLst/>
              <a:cxnLst/>
              <a:rect l="l" t="t" r="r" b="b"/>
              <a:pathLst>
                <a:path w="30" h="6267" extrusionOk="0">
                  <a:moveTo>
                    <a:pt x="15" y="0"/>
                  </a:moveTo>
                  <a:cubicBezTo>
                    <a:pt x="0" y="0"/>
                    <a:pt x="0" y="1391"/>
                    <a:pt x="0" y="3133"/>
                  </a:cubicBezTo>
                  <a:cubicBezTo>
                    <a:pt x="0" y="4875"/>
                    <a:pt x="0" y="6266"/>
                    <a:pt x="15" y="6266"/>
                  </a:cubicBezTo>
                  <a:cubicBezTo>
                    <a:pt x="29" y="6266"/>
                    <a:pt x="29" y="4846"/>
                    <a:pt x="29" y="3133"/>
                  </a:cubicBezTo>
                  <a:cubicBezTo>
                    <a:pt x="29" y="1391"/>
                    <a:pt x="29" y="0"/>
                    <a:pt x="1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66"/>
            <p:cNvSpPr/>
            <p:nvPr/>
          </p:nvSpPr>
          <p:spPr>
            <a:xfrm rot="2003650" flipH="1">
              <a:off x="8142936" y="165846"/>
              <a:ext cx="412618" cy="225767"/>
            </a:xfrm>
            <a:custGeom>
              <a:avLst/>
              <a:gdLst/>
              <a:ahLst/>
              <a:cxnLst/>
              <a:rect l="l" t="t" r="r" b="b"/>
              <a:pathLst>
                <a:path w="9341" h="5111" extrusionOk="0">
                  <a:moveTo>
                    <a:pt x="3631" y="1"/>
                  </a:moveTo>
                  <a:lnTo>
                    <a:pt x="3631" y="1172"/>
                  </a:lnTo>
                  <a:lnTo>
                    <a:pt x="0" y="5110"/>
                  </a:lnTo>
                  <a:lnTo>
                    <a:pt x="9340" y="4686"/>
                  </a:lnTo>
                  <a:lnTo>
                    <a:pt x="4670" y="1172"/>
                  </a:lnTo>
                  <a:lnTo>
                    <a:pt x="4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66"/>
          <p:cNvSpPr txBox="1">
            <a:spLocks noGrp="1"/>
          </p:cNvSpPr>
          <p:nvPr>
            <p:ph type="subTitle" idx="1"/>
          </p:nvPr>
        </p:nvSpPr>
        <p:spPr>
          <a:xfrm>
            <a:off x="2111550" y="1460563"/>
            <a:ext cx="49209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6" name="Google Shape;246;p66"/>
          <p:cNvSpPr txBox="1">
            <a:spLocks noGrp="1"/>
          </p:cNvSpPr>
          <p:nvPr>
            <p:ph type="title"/>
          </p:nvPr>
        </p:nvSpPr>
        <p:spPr>
          <a:xfrm>
            <a:off x="2035200" y="756188"/>
            <a:ext cx="5073600" cy="6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47" name="Google Shape;247;p66"/>
          <p:cNvSpPr txBox="1">
            <a:spLocks noGrp="1"/>
          </p:cNvSpPr>
          <p:nvPr>
            <p:ph type="subTitle" idx="2"/>
          </p:nvPr>
        </p:nvSpPr>
        <p:spPr>
          <a:xfrm>
            <a:off x="2111550" y="2732313"/>
            <a:ext cx="49209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8" name="Google Shape;248;p66"/>
          <p:cNvSpPr txBox="1">
            <a:spLocks noGrp="1"/>
          </p:cNvSpPr>
          <p:nvPr>
            <p:ph type="title" idx="3"/>
          </p:nvPr>
        </p:nvSpPr>
        <p:spPr>
          <a:xfrm>
            <a:off x="2035200" y="2027938"/>
            <a:ext cx="5073600" cy="6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49" name="Google Shape;249;p66"/>
          <p:cNvSpPr txBox="1">
            <a:spLocks noGrp="1"/>
          </p:cNvSpPr>
          <p:nvPr>
            <p:ph type="subTitle" idx="4"/>
          </p:nvPr>
        </p:nvSpPr>
        <p:spPr>
          <a:xfrm>
            <a:off x="2111550" y="4004063"/>
            <a:ext cx="49209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50" name="Google Shape;250;p66"/>
          <p:cNvSpPr txBox="1">
            <a:spLocks noGrp="1"/>
          </p:cNvSpPr>
          <p:nvPr>
            <p:ph type="title" idx="5"/>
          </p:nvPr>
        </p:nvSpPr>
        <p:spPr>
          <a:xfrm>
            <a:off x="2035200" y="3299688"/>
            <a:ext cx="5073600" cy="6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67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67"/>
          <p:cNvSpPr/>
          <p:nvPr/>
        </p:nvSpPr>
        <p:spPr>
          <a:xfrm>
            <a:off x="0" y="336325"/>
            <a:ext cx="9175275" cy="4837475"/>
          </a:xfrm>
          <a:custGeom>
            <a:avLst/>
            <a:gdLst/>
            <a:ahLst/>
            <a:cxnLst/>
            <a:rect l="l" t="t" r="r" b="b"/>
            <a:pathLst>
              <a:path w="367011" h="193499" extrusionOk="0">
                <a:moveTo>
                  <a:pt x="252657" y="1791"/>
                </a:moveTo>
                <a:lnTo>
                  <a:pt x="0" y="191975"/>
                </a:lnTo>
                <a:lnTo>
                  <a:pt x="75799" y="192240"/>
                </a:lnTo>
                <a:lnTo>
                  <a:pt x="367011" y="193499"/>
                </a:lnTo>
                <a:lnTo>
                  <a:pt x="367011" y="84670"/>
                </a:lnTo>
                <a:lnTo>
                  <a:pt x="262125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</p:sp>
      <p:sp>
        <p:nvSpPr>
          <p:cNvPr id="254" name="Google Shape;254;p67"/>
          <p:cNvSpPr txBox="1">
            <a:spLocks noGrp="1"/>
          </p:cNvSpPr>
          <p:nvPr>
            <p:ph type="ctrTitle"/>
          </p:nvPr>
        </p:nvSpPr>
        <p:spPr>
          <a:xfrm flipH="1">
            <a:off x="727525" y="1350400"/>
            <a:ext cx="3682200" cy="15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67"/>
          <p:cNvSpPr txBox="1">
            <a:spLocks noGrp="1"/>
          </p:cNvSpPr>
          <p:nvPr>
            <p:ph type="subTitle" idx="1"/>
          </p:nvPr>
        </p:nvSpPr>
        <p:spPr>
          <a:xfrm flipH="1">
            <a:off x="1485025" y="2996600"/>
            <a:ext cx="29247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grpSp>
        <p:nvGrpSpPr>
          <p:cNvPr id="256" name="Google Shape;256;p67"/>
          <p:cNvGrpSpPr/>
          <p:nvPr/>
        </p:nvGrpSpPr>
        <p:grpSpPr>
          <a:xfrm>
            <a:off x="6256027" y="-63500"/>
            <a:ext cx="412615" cy="501202"/>
            <a:chOff x="6620227" y="-63500"/>
            <a:chExt cx="412615" cy="501202"/>
          </a:xfrm>
        </p:grpSpPr>
        <p:sp>
          <p:nvSpPr>
            <p:cNvPr id="257" name="Google Shape;257;p67"/>
            <p:cNvSpPr/>
            <p:nvPr/>
          </p:nvSpPr>
          <p:spPr>
            <a:xfrm flipH="1">
              <a:off x="6620227" y="211949"/>
              <a:ext cx="412615" cy="225753"/>
            </a:xfrm>
            <a:custGeom>
              <a:avLst/>
              <a:gdLst/>
              <a:ahLst/>
              <a:cxnLst/>
              <a:rect l="l" t="t" r="r" b="b"/>
              <a:pathLst>
                <a:path w="9341" h="5111" extrusionOk="0">
                  <a:moveTo>
                    <a:pt x="3631" y="1"/>
                  </a:moveTo>
                  <a:lnTo>
                    <a:pt x="3631" y="1172"/>
                  </a:lnTo>
                  <a:lnTo>
                    <a:pt x="0" y="5110"/>
                  </a:lnTo>
                  <a:lnTo>
                    <a:pt x="9340" y="4686"/>
                  </a:lnTo>
                  <a:lnTo>
                    <a:pt x="4670" y="1172"/>
                  </a:lnTo>
                  <a:lnTo>
                    <a:pt x="4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67"/>
            <p:cNvSpPr/>
            <p:nvPr/>
          </p:nvSpPr>
          <p:spPr>
            <a:xfrm flipH="1">
              <a:off x="6852402" y="-63500"/>
              <a:ext cx="1325" cy="276813"/>
            </a:xfrm>
            <a:custGeom>
              <a:avLst/>
              <a:gdLst/>
              <a:ahLst/>
              <a:cxnLst/>
              <a:rect l="l" t="t" r="r" b="b"/>
              <a:pathLst>
                <a:path w="30" h="6267" extrusionOk="0">
                  <a:moveTo>
                    <a:pt x="15" y="0"/>
                  </a:moveTo>
                  <a:cubicBezTo>
                    <a:pt x="0" y="0"/>
                    <a:pt x="0" y="1391"/>
                    <a:pt x="0" y="3133"/>
                  </a:cubicBezTo>
                  <a:cubicBezTo>
                    <a:pt x="0" y="4875"/>
                    <a:pt x="0" y="6266"/>
                    <a:pt x="15" y="6266"/>
                  </a:cubicBezTo>
                  <a:cubicBezTo>
                    <a:pt x="29" y="6266"/>
                    <a:pt x="29" y="4846"/>
                    <a:pt x="29" y="3133"/>
                  </a:cubicBezTo>
                  <a:cubicBezTo>
                    <a:pt x="29" y="1391"/>
                    <a:pt x="29" y="0"/>
                    <a:pt x="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9" name="Google Shape;259;p67"/>
          <p:cNvSpPr/>
          <p:nvPr/>
        </p:nvSpPr>
        <p:spPr>
          <a:xfrm>
            <a:off x="-67150" y="-28100"/>
            <a:ext cx="2792575" cy="21717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67"/>
          <p:cNvSpPr/>
          <p:nvPr/>
        </p:nvSpPr>
        <p:spPr>
          <a:xfrm>
            <a:off x="-232250" y="-205900"/>
            <a:ext cx="2792575" cy="21717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67"/>
          <p:cNvSpPr/>
          <p:nvPr/>
        </p:nvSpPr>
        <p:spPr>
          <a:xfrm>
            <a:off x="-416400" y="-390050"/>
            <a:ext cx="2792575" cy="21717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67"/>
          <p:cNvSpPr/>
          <p:nvPr/>
        </p:nvSpPr>
        <p:spPr>
          <a:xfrm rot="10800000">
            <a:off x="6898425" y="3202600"/>
            <a:ext cx="2792575" cy="21717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67"/>
          <p:cNvSpPr/>
          <p:nvPr/>
        </p:nvSpPr>
        <p:spPr>
          <a:xfrm rot="10800000">
            <a:off x="7063525" y="3380400"/>
            <a:ext cx="2792575" cy="21717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67"/>
          <p:cNvSpPr/>
          <p:nvPr/>
        </p:nvSpPr>
        <p:spPr>
          <a:xfrm rot="10800000">
            <a:off x="7247675" y="3564550"/>
            <a:ext cx="2792575" cy="21717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7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68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68"/>
          <p:cNvGrpSpPr/>
          <p:nvPr/>
        </p:nvGrpSpPr>
        <p:grpSpPr>
          <a:xfrm flipH="1">
            <a:off x="-45425" y="-67787"/>
            <a:ext cx="9349700" cy="5279475"/>
            <a:chOff x="583425" y="-63500"/>
            <a:chExt cx="9349700" cy="5279475"/>
          </a:xfrm>
        </p:grpSpPr>
        <p:sp>
          <p:nvSpPr>
            <p:cNvPr id="268" name="Google Shape;268;p68"/>
            <p:cNvSpPr/>
            <p:nvPr/>
          </p:nvSpPr>
          <p:spPr>
            <a:xfrm>
              <a:off x="583425" y="414700"/>
              <a:ext cx="9349700" cy="4801275"/>
            </a:xfrm>
            <a:custGeom>
              <a:avLst/>
              <a:gdLst/>
              <a:ahLst/>
              <a:cxnLst/>
              <a:rect l="l" t="t" r="r" b="b"/>
              <a:pathLst>
                <a:path w="373988" h="192051" extrusionOk="0">
                  <a:moveTo>
                    <a:pt x="264110" y="0"/>
                  </a:moveTo>
                  <a:lnTo>
                    <a:pt x="146720" y="91571"/>
                  </a:lnTo>
                  <a:lnTo>
                    <a:pt x="0" y="190060"/>
                  </a:lnTo>
                  <a:lnTo>
                    <a:pt x="373486" y="192051"/>
                  </a:lnTo>
                  <a:lnTo>
                    <a:pt x="373988" y="94834"/>
                  </a:lnTo>
                  <a:lnTo>
                    <a:pt x="279845" y="3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</p:sp>
        <p:grpSp>
          <p:nvGrpSpPr>
            <p:cNvPr id="269" name="Google Shape;269;p68"/>
            <p:cNvGrpSpPr/>
            <p:nvPr/>
          </p:nvGrpSpPr>
          <p:grpSpPr>
            <a:xfrm>
              <a:off x="7181277" y="-63500"/>
              <a:ext cx="412615" cy="501202"/>
              <a:chOff x="7181277" y="-63500"/>
              <a:chExt cx="412615" cy="501202"/>
            </a:xfrm>
          </p:grpSpPr>
          <p:sp>
            <p:nvSpPr>
              <p:cNvPr id="270" name="Google Shape;270;p68"/>
              <p:cNvSpPr/>
              <p:nvPr/>
            </p:nvSpPr>
            <p:spPr>
              <a:xfrm flipH="1">
                <a:off x="7181277" y="211949"/>
                <a:ext cx="412615" cy="225753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5111" extrusionOk="0">
                    <a:moveTo>
                      <a:pt x="3631" y="1"/>
                    </a:moveTo>
                    <a:lnTo>
                      <a:pt x="3631" y="1172"/>
                    </a:lnTo>
                    <a:lnTo>
                      <a:pt x="0" y="5110"/>
                    </a:lnTo>
                    <a:lnTo>
                      <a:pt x="9340" y="4686"/>
                    </a:lnTo>
                    <a:lnTo>
                      <a:pt x="4670" y="1172"/>
                    </a:lnTo>
                    <a:lnTo>
                      <a:pt x="4670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68"/>
              <p:cNvSpPr/>
              <p:nvPr/>
            </p:nvSpPr>
            <p:spPr>
              <a:xfrm flipH="1">
                <a:off x="7413452" y="-63500"/>
                <a:ext cx="1325" cy="276813"/>
              </a:xfrm>
              <a:custGeom>
                <a:avLst/>
                <a:gdLst/>
                <a:ahLst/>
                <a:cxnLst/>
                <a:rect l="l" t="t" r="r" b="b"/>
                <a:pathLst>
                  <a:path w="30" h="6267" extrusionOk="0">
                    <a:moveTo>
                      <a:pt x="15" y="0"/>
                    </a:moveTo>
                    <a:cubicBezTo>
                      <a:pt x="0" y="0"/>
                      <a:pt x="0" y="1391"/>
                      <a:pt x="0" y="3133"/>
                    </a:cubicBezTo>
                    <a:cubicBezTo>
                      <a:pt x="0" y="4875"/>
                      <a:pt x="0" y="6266"/>
                      <a:pt x="15" y="6266"/>
                    </a:cubicBezTo>
                    <a:cubicBezTo>
                      <a:pt x="29" y="6266"/>
                      <a:pt x="29" y="4846"/>
                      <a:pt x="29" y="3133"/>
                    </a:cubicBezTo>
                    <a:cubicBezTo>
                      <a:pt x="29" y="1391"/>
                      <a:pt x="29" y="0"/>
                      <a:pt x="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2" name="Google Shape;272;p68"/>
          <p:cNvSpPr txBox="1">
            <a:spLocks noGrp="1"/>
          </p:cNvSpPr>
          <p:nvPr>
            <p:ph type="ctrTitle"/>
          </p:nvPr>
        </p:nvSpPr>
        <p:spPr>
          <a:xfrm flipH="1">
            <a:off x="5323775" y="1844850"/>
            <a:ext cx="30927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68"/>
          <p:cNvSpPr txBox="1">
            <a:spLocks noGrp="1"/>
          </p:cNvSpPr>
          <p:nvPr>
            <p:ph type="subTitle" idx="1"/>
          </p:nvPr>
        </p:nvSpPr>
        <p:spPr>
          <a:xfrm flipH="1">
            <a:off x="5323975" y="2371475"/>
            <a:ext cx="2820900" cy="10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 b="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4" name="Google Shape;274;p68"/>
          <p:cNvGrpSpPr/>
          <p:nvPr/>
        </p:nvGrpSpPr>
        <p:grpSpPr>
          <a:xfrm>
            <a:off x="-1915893" y="-1293684"/>
            <a:ext cx="12841903" cy="8702605"/>
            <a:chOff x="-1915893" y="-1293684"/>
            <a:chExt cx="12841903" cy="8702605"/>
          </a:xfrm>
        </p:grpSpPr>
        <p:sp>
          <p:nvSpPr>
            <p:cNvPr id="275" name="Google Shape;275;p68"/>
            <p:cNvSpPr/>
            <p:nvPr/>
          </p:nvSpPr>
          <p:spPr>
            <a:xfrm rot="-5323114" flipH="1">
              <a:off x="6540307" y="-1672007"/>
              <a:ext cx="1735820" cy="4306927"/>
            </a:xfrm>
            <a:custGeom>
              <a:avLst/>
              <a:gdLst/>
              <a:ahLst/>
              <a:cxnLst/>
              <a:rect l="l" t="t" r="r" b="b"/>
              <a:pathLst>
                <a:path w="3529" h="8756" extrusionOk="0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68"/>
            <p:cNvSpPr/>
            <p:nvPr/>
          </p:nvSpPr>
          <p:spPr>
            <a:xfrm rot="-5323114" flipH="1">
              <a:off x="6873159" y="-1870343"/>
              <a:ext cx="1735820" cy="4306927"/>
            </a:xfrm>
            <a:custGeom>
              <a:avLst/>
              <a:gdLst/>
              <a:ahLst/>
              <a:cxnLst/>
              <a:rect l="l" t="t" r="r" b="b"/>
              <a:pathLst>
                <a:path w="3529" h="8756" extrusionOk="0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68"/>
            <p:cNvSpPr/>
            <p:nvPr/>
          </p:nvSpPr>
          <p:spPr>
            <a:xfrm rot="-5323114" flipH="1">
              <a:off x="7159916" y="-2025646"/>
              <a:ext cx="1735820" cy="4306927"/>
            </a:xfrm>
            <a:custGeom>
              <a:avLst/>
              <a:gdLst/>
              <a:ahLst/>
              <a:cxnLst/>
              <a:rect l="l" t="t" r="r" b="b"/>
              <a:pathLst>
                <a:path w="3529" h="8756" extrusionOk="0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68"/>
            <p:cNvSpPr/>
            <p:nvPr/>
          </p:nvSpPr>
          <p:spPr>
            <a:xfrm rot="7937025">
              <a:off x="-335571" y="3103722"/>
              <a:ext cx="1813227" cy="3687005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68"/>
            <p:cNvSpPr/>
            <p:nvPr/>
          </p:nvSpPr>
          <p:spPr>
            <a:xfrm rot="7937025">
              <a:off x="-199295" y="2858438"/>
              <a:ext cx="1813227" cy="3687005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68"/>
            <p:cNvSpPr/>
            <p:nvPr/>
          </p:nvSpPr>
          <p:spPr>
            <a:xfrm rot="7937025">
              <a:off x="-22627" y="2613154"/>
              <a:ext cx="1813227" cy="3687005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68"/>
            <p:cNvSpPr/>
            <p:nvPr/>
          </p:nvSpPr>
          <p:spPr>
            <a:xfrm rot="-5323114" flipH="1">
              <a:off x="7504066" y="-2269671"/>
              <a:ext cx="1735820" cy="4306927"/>
            </a:xfrm>
            <a:custGeom>
              <a:avLst/>
              <a:gdLst/>
              <a:ahLst/>
              <a:cxnLst/>
              <a:rect l="l" t="t" r="r" b="b"/>
              <a:pathLst>
                <a:path w="3529" h="8756" extrusionOk="0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68"/>
            <p:cNvSpPr/>
            <p:nvPr/>
          </p:nvSpPr>
          <p:spPr>
            <a:xfrm rot="-5323114" flipH="1">
              <a:off x="7885766" y="-2531296"/>
              <a:ext cx="1735820" cy="4306927"/>
            </a:xfrm>
            <a:custGeom>
              <a:avLst/>
              <a:gdLst/>
              <a:ahLst/>
              <a:cxnLst/>
              <a:rect l="l" t="t" r="r" b="b"/>
              <a:pathLst>
                <a:path w="3529" h="8756" extrusionOk="0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68"/>
            <p:cNvSpPr/>
            <p:nvPr/>
          </p:nvSpPr>
          <p:spPr>
            <a:xfrm rot="7937025">
              <a:off x="-598371" y="3391572"/>
              <a:ext cx="1813227" cy="3687005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68"/>
            <p:cNvSpPr/>
            <p:nvPr/>
          </p:nvSpPr>
          <p:spPr>
            <a:xfrm rot="7937025">
              <a:off x="-848671" y="3654372"/>
              <a:ext cx="1813227" cy="3687005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68"/>
            <p:cNvSpPr/>
            <p:nvPr/>
          </p:nvSpPr>
          <p:spPr>
            <a:xfrm rot="-1978367">
              <a:off x="-435894" y="-225135"/>
              <a:ext cx="1614534" cy="1245902"/>
            </a:xfrm>
            <a:custGeom>
              <a:avLst/>
              <a:gdLst/>
              <a:ahLst/>
              <a:cxnLst/>
              <a:rect l="l" t="t" r="r" b="b"/>
              <a:pathLst>
                <a:path w="2768" h="2136" extrusionOk="0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68"/>
            <p:cNvSpPr/>
            <p:nvPr/>
          </p:nvSpPr>
          <p:spPr>
            <a:xfrm rot="-1978367">
              <a:off x="-570485" y="-422051"/>
              <a:ext cx="1614534" cy="1245902"/>
            </a:xfrm>
            <a:custGeom>
              <a:avLst/>
              <a:gdLst/>
              <a:ahLst/>
              <a:cxnLst/>
              <a:rect l="l" t="t" r="r" b="b"/>
              <a:pathLst>
                <a:path w="2768" h="2136" extrusionOk="0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68"/>
            <p:cNvSpPr/>
            <p:nvPr/>
          </p:nvSpPr>
          <p:spPr>
            <a:xfrm rot="-1978367">
              <a:off x="-734945" y="-586540"/>
              <a:ext cx="1614534" cy="1245902"/>
            </a:xfrm>
            <a:custGeom>
              <a:avLst/>
              <a:gdLst/>
              <a:ahLst/>
              <a:cxnLst/>
              <a:rect l="l" t="t" r="r" b="b"/>
              <a:pathLst>
                <a:path w="2768" h="2136" extrusionOk="0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1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5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1"/>
          <p:cNvSpPr txBox="1">
            <a:spLocks noGrp="1"/>
          </p:cNvSpPr>
          <p:nvPr>
            <p:ph type="body" idx="1"/>
          </p:nvPr>
        </p:nvSpPr>
        <p:spPr>
          <a:xfrm>
            <a:off x="754350" y="1093200"/>
            <a:ext cx="7276500" cy="3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2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8" name="Google Shape;28;p51"/>
          <p:cNvSpPr/>
          <p:nvPr/>
        </p:nvSpPr>
        <p:spPr>
          <a:xfrm rot="1516325">
            <a:off x="-1000534" y="2493592"/>
            <a:ext cx="1877526" cy="1923744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1"/>
          <p:cNvSpPr/>
          <p:nvPr/>
        </p:nvSpPr>
        <p:spPr>
          <a:xfrm rot="1516325">
            <a:off x="-1173484" y="2493592"/>
            <a:ext cx="1877526" cy="1923744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1"/>
          <p:cNvSpPr/>
          <p:nvPr/>
        </p:nvSpPr>
        <p:spPr>
          <a:xfrm rot="1516325">
            <a:off x="-1365659" y="2493592"/>
            <a:ext cx="1877526" cy="1923744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1"/>
          <p:cNvSpPr/>
          <p:nvPr/>
        </p:nvSpPr>
        <p:spPr>
          <a:xfrm flipH="1">
            <a:off x="8416476" y="1338851"/>
            <a:ext cx="1347099" cy="3342384"/>
          </a:xfrm>
          <a:custGeom>
            <a:avLst/>
            <a:gdLst/>
            <a:ahLst/>
            <a:cxnLst/>
            <a:rect l="l" t="t" r="r" b="b"/>
            <a:pathLst>
              <a:path w="3529" h="8756" extrusionOk="0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1"/>
          <p:cNvSpPr/>
          <p:nvPr/>
        </p:nvSpPr>
        <p:spPr>
          <a:xfrm flipH="1">
            <a:off x="8512576" y="1595076"/>
            <a:ext cx="1347099" cy="3342384"/>
          </a:xfrm>
          <a:custGeom>
            <a:avLst/>
            <a:gdLst/>
            <a:ahLst/>
            <a:cxnLst/>
            <a:rect l="l" t="t" r="r" b="b"/>
            <a:pathLst>
              <a:path w="3529" h="8756" extrusionOk="0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1"/>
          <p:cNvSpPr/>
          <p:nvPr/>
        </p:nvSpPr>
        <p:spPr>
          <a:xfrm flipH="1">
            <a:off x="8597501" y="1739451"/>
            <a:ext cx="1347099" cy="3342384"/>
          </a:xfrm>
          <a:custGeom>
            <a:avLst/>
            <a:gdLst/>
            <a:ahLst/>
            <a:cxnLst/>
            <a:rect l="l" t="t" r="r" b="b"/>
            <a:pathLst>
              <a:path w="3529" h="8756" extrusionOk="0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1"/>
          <p:cNvSpPr/>
          <p:nvPr/>
        </p:nvSpPr>
        <p:spPr>
          <a:xfrm rot="7937055">
            <a:off x="7692307" y="-1270325"/>
            <a:ext cx="1475178" cy="2999619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1"/>
          <p:cNvSpPr/>
          <p:nvPr/>
        </p:nvSpPr>
        <p:spPr>
          <a:xfrm rot="7937055">
            <a:off x="7803176" y="-1469882"/>
            <a:ext cx="1475178" cy="2999619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1"/>
          <p:cNvSpPr/>
          <p:nvPr/>
        </p:nvSpPr>
        <p:spPr>
          <a:xfrm rot="7937055">
            <a:off x="7946909" y="-1669438"/>
            <a:ext cx="1475178" cy="2999619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7_1_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69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0" name="Google Shape;290;p69"/>
          <p:cNvGrpSpPr/>
          <p:nvPr/>
        </p:nvGrpSpPr>
        <p:grpSpPr>
          <a:xfrm>
            <a:off x="-45425" y="-135987"/>
            <a:ext cx="9349700" cy="5279475"/>
            <a:chOff x="583425" y="-63500"/>
            <a:chExt cx="9349700" cy="5279475"/>
          </a:xfrm>
        </p:grpSpPr>
        <p:sp>
          <p:nvSpPr>
            <p:cNvPr id="291" name="Google Shape;291;p69"/>
            <p:cNvSpPr/>
            <p:nvPr/>
          </p:nvSpPr>
          <p:spPr>
            <a:xfrm>
              <a:off x="583425" y="414700"/>
              <a:ext cx="9349700" cy="4801275"/>
            </a:xfrm>
            <a:custGeom>
              <a:avLst/>
              <a:gdLst/>
              <a:ahLst/>
              <a:cxnLst/>
              <a:rect l="l" t="t" r="r" b="b"/>
              <a:pathLst>
                <a:path w="373988" h="192051" extrusionOk="0">
                  <a:moveTo>
                    <a:pt x="264110" y="0"/>
                  </a:moveTo>
                  <a:lnTo>
                    <a:pt x="146720" y="91571"/>
                  </a:lnTo>
                  <a:lnTo>
                    <a:pt x="0" y="190060"/>
                  </a:lnTo>
                  <a:lnTo>
                    <a:pt x="373486" y="192051"/>
                  </a:lnTo>
                  <a:lnTo>
                    <a:pt x="373988" y="94834"/>
                  </a:lnTo>
                  <a:lnTo>
                    <a:pt x="279845" y="3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</p:sp>
        <p:grpSp>
          <p:nvGrpSpPr>
            <p:cNvPr id="292" name="Google Shape;292;p69"/>
            <p:cNvGrpSpPr/>
            <p:nvPr/>
          </p:nvGrpSpPr>
          <p:grpSpPr>
            <a:xfrm>
              <a:off x="7181277" y="-63500"/>
              <a:ext cx="412615" cy="501202"/>
              <a:chOff x="7181277" y="-63500"/>
              <a:chExt cx="412615" cy="501202"/>
            </a:xfrm>
          </p:grpSpPr>
          <p:sp>
            <p:nvSpPr>
              <p:cNvPr id="293" name="Google Shape;293;p69"/>
              <p:cNvSpPr/>
              <p:nvPr/>
            </p:nvSpPr>
            <p:spPr>
              <a:xfrm flipH="1">
                <a:off x="7181277" y="211949"/>
                <a:ext cx="412615" cy="225753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5111" extrusionOk="0">
                    <a:moveTo>
                      <a:pt x="3631" y="1"/>
                    </a:moveTo>
                    <a:lnTo>
                      <a:pt x="3631" y="1172"/>
                    </a:lnTo>
                    <a:lnTo>
                      <a:pt x="0" y="5110"/>
                    </a:lnTo>
                    <a:lnTo>
                      <a:pt x="9340" y="4686"/>
                    </a:lnTo>
                    <a:lnTo>
                      <a:pt x="4670" y="1172"/>
                    </a:lnTo>
                    <a:lnTo>
                      <a:pt x="4670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69"/>
              <p:cNvSpPr/>
              <p:nvPr/>
            </p:nvSpPr>
            <p:spPr>
              <a:xfrm flipH="1">
                <a:off x="7413452" y="-63500"/>
                <a:ext cx="1325" cy="276813"/>
              </a:xfrm>
              <a:custGeom>
                <a:avLst/>
                <a:gdLst/>
                <a:ahLst/>
                <a:cxnLst/>
                <a:rect l="l" t="t" r="r" b="b"/>
                <a:pathLst>
                  <a:path w="30" h="6267" extrusionOk="0">
                    <a:moveTo>
                      <a:pt x="15" y="0"/>
                    </a:moveTo>
                    <a:cubicBezTo>
                      <a:pt x="0" y="0"/>
                      <a:pt x="0" y="1391"/>
                      <a:pt x="0" y="3133"/>
                    </a:cubicBezTo>
                    <a:cubicBezTo>
                      <a:pt x="0" y="4875"/>
                      <a:pt x="0" y="6266"/>
                      <a:pt x="15" y="6266"/>
                    </a:cubicBezTo>
                    <a:cubicBezTo>
                      <a:pt x="29" y="6266"/>
                      <a:pt x="29" y="4846"/>
                      <a:pt x="29" y="3133"/>
                    </a:cubicBezTo>
                    <a:cubicBezTo>
                      <a:pt x="29" y="1391"/>
                      <a:pt x="29" y="0"/>
                      <a:pt x="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5" name="Google Shape;295;p69"/>
          <p:cNvSpPr txBox="1">
            <a:spLocks noGrp="1"/>
          </p:cNvSpPr>
          <p:nvPr>
            <p:ph type="ctrTitle"/>
          </p:nvPr>
        </p:nvSpPr>
        <p:spPr>
          <a:xfrm flipH="1">
            <a:off x="1325225" y="1825725"/>
            <a:ext cx="25971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69"/>
          <p:cNvSpPr txBox="1">
            <a:spLocks noGrp="1"/>
          </p:cNvSpPr>
          <p:nvPr>
            <p:ph type="subTitle" idx="1"/>
          </p:nvPr>
        </p:nvSpPr>
        <p:spPr>
          <a:xfrm flipH="1">
            <a:off x="1101425" y="2326625"/>
            <a:ext cx="2820900" cy="10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 b="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7" name="Google Shape;297;p69"/>
          <p:cNvGrpSpPr/>
          <p:nvPr/>
        </p:nvGrpSpPr>
        <p:grpSpPr>
          <a:xfrm flipH="1">
            <a:off x="-1915892" y="-1293684"/>
            <a:ext cx="12841903" cy="8702605"/>
            <a:chOff x="-1915893" y="-1293684"/>
            <a:chExt cx="12841903" cy="8702605"/>
          </a:xfrm>
        </p:grpSpPr>
        <p:sp>
          <p:nvSpPr>
            <p:cNvPr id="298" name="Google Shape;298;p69"/>
            <p:cNvSpPr/>
            <p:nvPr/>
          </p:nvSpPr>
          <p:spPr>
            <a:xfrm rot="-5323114" flipH="1">
              <a:off x="6540307" y="-1672007"/>
              <a:ext cx="1735820" cy="4306927"/>
            </a:xfrm>
            <a:custGeom>
              <a:avLst/>
              <a:gdLst/>
              <a:ahLst/>
              <a:cxnLst/>
              <a:rect l="l" t="t" r="r" b="b"/>
              <a:pathLst>
                <a:path w="3529" h="8756" extrusionOk="0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69"/>
            <p:cNvSpPr/>
            <p:nvPr/>
          </p:nvSpPr>
          <p:spPr>
            <a:xfrm rot="-5323114" flipH="1">
              <a:off x="6873159" y="-1870343"/>
              <a:ext cx="1735820" cy="4306927"/>
            </a:xfrm>
            <a:custGeom>
              <a:avLst/>
              <a:gdLst/>
              <a:ahLst/>
              <a:cxnLst/>
              <a:rect l="l" t="t" r="r" b="b"/>
              <a:pathLst>
                <a:path w="3529" h="8756" extrusionOk="0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69"/>
            <p:cNvSpPr/>
            <p:nvPr/>
          </p:nvSpPr>
          <p:spPr>
            <a:xfrm rot="-5323114" flipH="1">
              <a:off x="7159916" y="-2025646"/>
              <a:ext cx="1735820" cy="4306927"/>
            </a:xfrm>
            <a:custGeom>
              <a:avLst/>
              <a:gdLst/>
              <a:ahLst/>
              <a:cxnLst/>
              <a:rect l="l" t="t" r="r" b="b"/>
              <a:pathLst>
                <a:path w="3529" h="8756" extrusionOk="0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69"/>
            <p:cNvSpPr/>
            <p:nvPr/>
          </p:nvSpPr>
          <p:spPr>
            <a:xfrm rot="7937025">
              <a:off x="-335571" y="3103722"/>
              <a:ext cx="1813227" cy="3687005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69"/>
            <p:cNvSpPr/>
            <p:nvPr/>
          </p:nvSpPr>
          <p:spPr>
            <a:xfrm rot="7937025">
              <a:off x="-199295" y="2858438"/>
              <a:ext cx="1813227" cy="3687005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69"/>
            <p:cNvSpPr/>
            <p:nvPr/>
          </p:nvSpPr>
          <p:spPr>
            <a:xfrm rot="7937025">
              <a:off x="-22627" y="2613154"/>
              <a:ext cx="1813227" cy="3687005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69"/>
            <p:cNvSpPr/>
            <p:nvPr/>
          </p:nvSpPr>
          <p:spPr>
            <a:xfrm rot="-5323114" flipH="1">
              <a:off x="7504066" y="-2269671"/>
              <a:ext cx="1735820" cy="4306927"/>
            </a:xfrm>
            <a:custGeom>
              <a:avLst/>
              <a:gdLst/>
              <a:ahLst/>
              <a:cxnLst/>
              <a:rect l="l" t="t" r="r" b="b"/>
              <a:pathLst>
                <a:path w="3529" h="8756" extrusionOk="0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69"/>
            <p:cNvSpPr/>
            <p:nvPr/>
          </p:nvSpPr>
          <p:spPr>
            <a:xfrm rot="-5323114" flipH="1">
              <a:off x="7885766" y="-2531296"/>
              <a:ext cx="1735820" cy="4306927"/>
            </a:xfrm>
            <a:custGeom>
              <a:avLst/>
              <a:gdLst/>
              <a:ahLst/>
              <a:cxnLst/>
              <a:rect l="l" t="t" r="r" b="b"/>
              <a:pathLst>
                <a:path w="3529" h="8756" extrusionOk="0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69"/>
            <p:cNvSpPr/>
            <p:nvPr/>
          </p:nvSpPr>
          <p:spPr>
            <a:xfrm rot="7937025">
              <a:off x="-598371" y="3391572"/>
              <a:ext cx="1813227" cy="3687005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69"/>
            <p:cNvSpPr/>
            <p:nvPr/>
          </p:nvSpPr>
          <p:spPr>
            <a:xfrm rot="7937025">
              <a:off x="-848671" y="3654372"/>
              <a:ext cx="1813227" cy="3687005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69"/>
            <p:cNvSpPr/>
            <p:nvPr/>
          </p:nvSpPr>
          <p:spPr>
            <a:xfrm rot="-1978367">
              <a:off x="-435894" y="-225135"/>
              <a:ext cx="1614534" cy="1245902"/>
            </a:xfrm>
            <a:custGeom>
              <a:avLst/>
              <a:gdLst/>
              <a:ahLst/>
              <a:cxnLst/>
              <a:rect l="l" t="t" r="r" b="b"/>
              <a:pathLst>
                <a:path w="2768" h="2136" extrusionOk="0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69"/>
            <p:cNvSpPr/>
            <p:nvPr/>
          </p:nvSpPr>
          <p:spPr>
            <a:xfrm rot="-1978367">
              <a:off x="-570485" y="-422051"/>
              <a:ext cx="1614534" cy="1245902"/>
            </a:xfrm>
            <a:custGeom>
              <a:avLst/>
              <a:gdLst/>
              <a:ahLst/>
              <a:cxnLst/>
              <a:rect l="l" t="t" r="r" b="b"/>
              <a:pathLst>
                <a:path w="2768" h="2136" extrusionOk="0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69"/>
            <p:cNvSpPr/>
            <p:nvPr/>
          </p:nvSpPr>
          <p:spPr>
            <a:xfrm rot="-1978367">
              <a:off x="-734945" y="-586540"/>
              <a:ext cx="1614534" cy="1245902"/>
            </a:xfrm>
            <a:custGeom>
              <a:avLst/>
              <a:gdLst/>
              <a:ahLst/>
              <a:cxnLst/>
              <a:rect l="l" t="t" r="r" b="b"/>
              <a:pathLst>
                <a:path w="2768" h="2136" extrusionOk="0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70"/>
          <p:cNvPicPr preferRelativeResize="0"/>
          <p:nvPr/>
        </p:nvPicPr>
        <p:blipFill rotWithShape="1">
          <a:blip r:embed="rId2">
            <a:alphaModFix amt="56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3" name="Google Shape;313;p70"/>
          <p:cNvGrpSpPr/>
          <p:nvPr/>
        </p:nvGrpSpPr>
        <p:grpSpPr>
          <a:xfrm>
            <a:off x="1254025" y="617900"/>
            <a:ext cx="2250830" cy="3661147"/>
            <a:chOff x="526860" y="192691"/>
            <a:chExt cx="2068777" cy="3107670"/>
          </a:xfrm>
        </p:grpSpPr>
        <p:sp>
          <p:nvSpPr>
            <p:cNvPr id="314" name="Google Shape;314;p70"/>
            <p:cNvSpPr/>
            <p:nvPr/>
          </p:nvSpPr>
          <p:spPr>
            <a:xfrm>
              <a:off x="559981" y="226603"/>
              <a:ext cx="2024567" cy="3020998"/>
            </a:xfrm>
            <a:custGeom>
              <a:avLst/>
              <a:gdLst/>
              <a:ahLst/>
              <a:cxnLst/>
              <a:rect l="l" t="t" r="r" b="b"/>
              <a:pathLst>
                <a:path w="26835" h="46950" extrusionOk="0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70"/>
            <p:cNvSpPr/>
            <p:nvPr/>
          </p:nvSpPr>
          <p:spPr>
            <a:xfrm>
              <a:off x="526860" y="192691"/>
              <a:ext cx="2068777" cy="3107670"/>
            </a:xfrm>
            <a:custGeom>
              <a:avLst/>
              <a:gdLst/>
              <a:ahLst/>
              <a:cxnLst/>
              <a:rect l="l" t="t" r="r" b="b"/>
              <a:pathLst>
                <a:path w="27421" h="48297" extrusionOk="0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6" name="Google Shape;316;p70"/>
          <p:cNvSpPr txBox="1">
            <a:spLocks noGrp="1"/>
          </p:cNvSpPr>
          <p:nvPr>
            <p:ph type="ctrTitle"/>
          </p:nvPr>
        </p:nvSpPr>
        <p:spPr>
          <a:xfrm flipH="1">
            <a:off x="4578675" y="538000"/>
            <a:ext cx="3555000" cy="10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70"/>
          <p:cNvSpPr txBox="1">
            <a:spLocks noGrp="1"/>
          </p:cNvSpPr>
          <p:nvPr>
            <p:ph type="subTitle" idx="1"/>
          </p:nvPr>
        </p:nvSpPr>
        <p:spPr>
          <a:xfrm>
            <a:off x="4071375" y="1485975"/>
            <a:ext cx="45696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70"/>
          <p:cNvSpPr/>
          <p:nvPr/>
        </p:nvSpPr>
        <p:spPr>
          <a:xfrm flipH="1">
            <a:off x="-106675" y="243650"/>
            <a:ext cx="9250675" cy="4975000"/>
          </a:xfrm>
          <a:custGeom>
            <a:avLst/>
            <a:gdLst/>
            <a:ahLst/>
            <a:cxnLst/>
            <a:rect l="l" t="t" r="r" b="b"/>
            <a:pathLst>
              <a:path w="370027" h="199000" extrusionOk="0">
                <a:moveTo>
                  <a:pt x="327362" y="0"/>
                </a:moveTo>
                <a:lnTo>
                  <a:pt x="0" y="40245"/>
                </a:lnTo>
                <a:lnTo>
                  <a:pt x="1017" y="198936"/>
                </a:lnTo>
                <a:lnTo>
                  <a:pt x="346121" y="199000"/>
                </a:lnTo>
                <a:lnTo>
                  <a:pt x="370027" y="199000"/>
                </a:lnTo>
                <a:lnTo>
                  <a:pt x="340364" y="8996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EBE0DD">
                  <a:alpha val="0"/>
                </a:srgbClr>
              </a:gs>
            </a:gsLst>
            <a:lin ang="5400012" scaled="0"/>
          </a:gradFill>
          <a:ln>
            <a:noFill/>
          </a:ln>
        </p:spPr>
      </p:sp>
      <p:grpSp>
        <p:nvGrpSpPr>
          <p:cNvPr id="319" name="Google Shape;319;p70"/>
          <p:cNvGrpSpPr/>
          <p:nvPr/>
        </p:nvGrpSpPr>
        <p:grpSpPr>
          <a:xfrm flipH="1">
            <a:off x="508026" y="-63500"/>
            <a:ext cx="468758" cy="550028"/>
            <a:chOff x="8114866" y="-63500"/>
            <a:chExt cx="468758" cy="550028"/>
          </a:xfrm>
        </p:grpSpPr>
        <p:sp>
          <p:nvSpPr>
            <p:cNvPr id="320" name="Google Shape;320;p70"/>
            <p:cNvSpPr/>
            <p:nvPr/>
          </p:nvSpPr>
          <p:spPr>
            <a:xfrm flipH="1">
              <a:off x="8422852" y="-63500"/>
              <a:ext cx="1325" cy="276813"/>
            </a:xfrm>
            <a:custGeom>
              <a:avLst/>
              <a:gdLst/>
              <a:ahLst/>
              <a:cxnLst/>
              <a:rect l="l" t="t" r="r" b="b"/>
              <a:pathLst>
                <a:path w="30" h="6267" extrusionOk="0">
                  <a:moveTo>
                    <a:pt x="15" y="0"/>
                  </a:moveTo>
                  <a:cubicBezTo>
                    <a:pt x="0" y="0"/>
                    <a:pt x="0" y="1391"/>
                    <a:pt x="0" y="3133"/>
                  </a:cubicBezTo>
                  <a:cubicBezTo>
                    <a:pt x="0" y="4875"/>
                    <a:pt x="0" y="6266"/>
                    <a:pt x="15" y="6266"/>
                  </a:cubicBezTo>
                  <a:cubicBezTo>
                    <a:pt x="29" y="6266"/>
                    <a:pt x="29" y="4846"/>
                    <a:pt x="29" y="3133"/>
                  </a:cubicBezTo>
                  <a:cubicBezTo>
                    <a:pt x="29" y="1391"/>
                    <a:pt x="29" y="0"/>
                    <a:pt x="1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70"/>
            <p:cNvSpPr/>
            <p:nvPr/>
          </p:nvSpPr>
          <p:spPr>
            <a:xfrm rot="2003650" flipH="1">
              <a:off x="8142936" y="165846"/>
              <a:ext cx="412618" cy="225767"/>
            </a:xfrm>
            <a:custGeom>
              <a:avLst/>
              <a:gdLst/>
              <a:ahLst/>
              <a:cxnLst/>
              <a:rect l="l" t="t" r="r" b="b"/>
              <a:pathLst>
                <a:path w="9341" h="5111" extrusionOk="0">
                  <a:moveTo>
                    <a:pt x="3631" y="1"/>
                  </a:moveTo>
                  <a:lnTo>
                    <a:pt x="3631" y="1172"/>
                  </a:lnTo>
                  <a:lnTo>
                    <a:pt x="0" y="5110"/>
                  </a:lnTo>
                  <a:lnTo>
                    <a:pt x="9340" y="4686"/>
                  </a:lnTo>
                  <a:lnTo>
                    <a:pt x="4670" y="1172"/>
                  </a:lnTo>
                  <a:lnTo>
                    <a:pt x="4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" name="Google Shape;322;p70"/>
          <p:cNvSpPr/>
          <p:nvPr/>
        </p:nvSpPr>
        <p:spPr>
          <a:xfrm rot="7937037">
            <a:off x="7881158" y="-11928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70"/>
          <p:cNvSpPr/>
          <p:nvPr/>
        </p:nvSpPr>
        <p:spPr>
          <a:xfrm rot="7937037">
            <a:off x="8009108" y="-14231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70"/>
          <p:cNvSpPr/>
          <p:nvPr/>
        </p:nvSpPr>
        <p:spPr>
          <a:xfrm rot="7937037">
            <a:off x="8174983" y="-16534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70"/>
          <p:cNvSpPr/>
          <p:nvPr/>
        </p:nvSpPr>
        <p:spPr>
          <a:xfrm rot="6124618">
            <a:off x="-467752" y="4104139"/>
            <a:ext cx="1574274" cy="1684981"/>
          </a:xfrm>
          <a:custGeom>
            <a:avLst/>
            <a:gdLst/>
            <a:ahLst/>
            <a:cxnLst/>
            <a:rect l="l" t="t" r="r" b="b"/>
            <a:pathLst>
              <a:path w="5233" h="5601" extrusionOk="0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70"/>
          <p:cNvSpPr/>
          <p:nvPr/>
        </p:nvSpPr>
        <p:spPr>
          <a:xfrm rot="6124618">
            <a:off x="-621277" y="4238489"/>
            <a:ext cx="1574274" cy="1684981"/>
          </a:xfrm>
          <a:custGeom>
            <a:avLst/>
            <a:gdLst/>
            <a:ahLst/>
            <a:cxnLst/>
            <a:rect l="l" t="t" r="r" b="b"/>
            <a:pathLst>
              <a:path w="5233" h="5601" extrusionOk="0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70"/>
          <p:cNvSpPr/>
          <p:nvPr/>
        </p:nvSpPr>
        <p:spPr>
          <a:xfrm rot="6124618">
            <a:off x="-781227" y="4417614"/>
            <a:ext cx="1574274" cy="1684981"/>
          </a:xfrm>
          <a:custGeom>
            <a:avLst/>
            <a:gdLst/>
            <a:ahLst/>
            <a:cxnLst/>
            <a:rect l="l" t="t" r="r" b="b"/>
            <a:pathLst>
              <a:path w="5233" h="5601" extrusionOk="0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8" name="Google Shape;328;p70"/>
          <p:cNvGrpSpPr/>
          <p:nvPr/>
        </p:nvGrpSpPr>
        <p:grpSpPr>
          <a:xfrm>
            <a:off x="8326275" y="3463982"/>
            <a:ext cx="727535" cy="1710819"/>
            <a:chOff x="8416475" y="3483007"/>
            <a:chExt cx="727535" cy="1710819"/>
          </a:xfrm>
        </p:grpSpPr>
        <p:sp>
          <p:nvSpPr>
            <p:cNvPr id="329" name="Google Shape;329;p70"/>
            <p:cNvSpPr/>
            <p:nvPr/>
          </p:nvSpPr>
          <p:spPr>
            <a:xfrm>
              <a:off x="8578364" y="4845112"/>
              <a:ext cx="328014" cy="348714"/>
            </a:xfrm>
            <a:custGeom>
              <a:avLst/>
              <a:gdLst/>
              <a:ahLst/>
              <a:cxnLst/>
              <a:rect l="l" t="t" r="r" b="b"/>
              <a:pathLst>
                <a:path w="5578" h="5930" extrusionOk="0">
                  <a:moveTo>
                    <a:pt x="0" y="1"/>
                  </a:moveTo>
                  <a:lnTo>
                    <a:pt x="542" y="5930"/>
                  </a:lnTo>
                  <a:lnTo>
                    <a:pt x="4831" y="5930"/>
                  </a:lnTo>
                  <a:lnTo>
                    <a:pt x="5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70"/>
            <p:cNvSpPr/>
            <p:nvPr/>
          </p:nvSpPr>
          <p:spPr>
            <a:xfrm>
              <a:off x="8416475" y="3483007"/>
              <a:ext cx="727535" cy="1362159"/>
            </a:xfrm>
            <a:custGeom>
              <a:avLst/>
              <a:gdLst/>
              <a:ahLst/>
              <a:cxnLst/>
              <a:rect l="l" t="t" r="r" b="b"/>
              <a:pathLst>
                <a:path w="12372" h="23164" extrusionOk="0">
                  <a:moveTo>
                    <a:pt x="7704" y="1"/>
                  </a:moveTo>
                  <a:cubicBezTo>
                    <a:pt x="7204" y="1"/>
                    <a:pt x="6325" y="15375"/>
                    <a:pt x="6325" y="15375"/>
                  </a:cubicBezTo>
                  <a:cubicBezTo>
                    <a:pt x="6325" y="15375"/>
                    <a:pt x="6369" y="3268"/>
                    <a:pt x="5827" y="3107"/>
                  </a:cubicBezTo>
                  <a:cubicBezTo>
                    <a:pt x="5825" y="3107"/>
                    <a:pt x="5823" y="3107"/>
                    <a:pt x="5820" y="3107"/>
                  </a:cubicBezTo>
                  <a:cubicBezTo>
                    <a:pt x="5277" y="3107"/>
                    <a:pt x="5930" y="19958"/>
                    <a:pt x="5827" y="20119"/>
                  </a:cubicBezTo>
                  <a:cubicBezTo>
                    <a:pt x="5827" y="20120"/>
                    <a:pt x="5826" y="20120"/>
                    <a:pt x="5825" y="20120"/>
                  </a:cubicBezTo>
                  <a:cubicBezTo>
                    <a:pt x="5705" y="20120"/>
                    <a:pt x="5312" y="10295"/>
                    <a:pt x="4934" y="10295"/>
                  </a:cubicBezTo>
                  <a:cubicBezTo>
                    <a:pt x="4525" y="10295"/>
                    <a:pt x="4832" y="17776"/>
                    <a:pt x="4832" y="17776"/>
                  </a:cubicBezTo>
                  <a:cubicBezTo>
                    <a:pt x="4832" y="17776"/>
                    <a:pt x="3046" y="4308"/>
                    <a:pt x="2446" y="4249"/>
                  </a:cubicBezTo>
                  <a:cubicBezTo>
                    <a:pt x="2444" y="4249"/>
                    <a:pt x="2443" y="4249"/>
                    <a:pt x="2442" y="4249"/>
                  </a:cubicBezTo>
                  <a:cubicBezTo>
                    <a:pt x="1845" y="4249"/>
                    <a:pt x="3553" y="13446"/>
                    <a:pt x="3545" y="13446"/>
                  </a:cubicBezTo>
                  <a:cubicBezTo>
                    <a:pt x="3544" y="13446"/>
                    <a:pt x="3544" y="13445"/>
                    <a:pt x="3544" y="13443"/>
                  </a:cubicBezTo>
                  <a:cubicBezTo>
                    <a:pt x="3485" y="13238"/>
                    <a:pt x="1494" y="5699"/>
                    <a:pt x="1055" y="5699"/>
                  </a:cubicBezTo>
                  <a:cubicBezTo>
                    <a:pt x="587" y="5699"/>
                    <a:pt x="4290" y="20324"/>
                    <a:pt x="4290" y="20324"/>
                  </a:cubicBezTo>
                  <a:cubicBezTo>
                    <a:pt x="4290" y="20324"/>
                    <a:pt x="1282" y="8493"/>
                    <a:pt x="656" y="8493"/>
                  </a:cubicBezTo>
                  <a:cubicBezTo>
                    <a:pt x="652" y="8493"/>
                    <a:pt x="649" y="8494"/>
                    <a:pt x="645" y="8495"/>
                  </a:cubicBezTo>
                  <a:cubicBezTo>
                    <a:pt x="305" y="8578"/>
                    <a:pt x="1217" y="12355"/>
                    <a:pt x="2071" y="15608"/>
                  </a:cubicBezTo>
                  <a:lnTo>
                    <a:pt x="2071" y="15608"/>
                  </a:lnTo>
                  <a:cubicBezTo>
                    <a:pt x="1411" y="13463"/>
                    <a:pt x="625" y="11386"/>
                    <a:pt x="59" y="11386"/>
                  </a:cubicBezTo>
                  <a:cubicBezTo>
                    <a:pt x="39" y="11386"/>
                    <a:pt x="20" y="11388"/>
                    <a:pt x="1" y="11393"/>
                  </a:cubicBezTo>
                  <a:lnTo>
                    <a:pt x="3251" y="23164"/>
                  </a:lnTo>
                  <a:lnTo>
                    <a:pt x="7584" y="23164"/>
                  </a:lnTo>
                  <a:cubicBezTo>
                    <a:pt x="7584" y="23164"/>
                    <a:pt x="12371" y="5904"/>
                    <a:pt x="11478" y="5347"/>
                  </a:cubicBezTo>
                  <a:lnTo>
                    <a:pt x="11478" y="5347"/>
                  </a:lnTo>
                  <a:lnTo>
                    <a:pt x="7189" y="22607"/>
                  </a:lnTo>
                  <a:cubicBezTo>
                    <a:pt x="7189" y="22607"/>
                    <a:pt x="9590" y="7499"/>
                    <a:pt x="9385" y="6943"/>
                  </a:cubicBezTo>
                  <a:cubicBezTo>
                    <a:pt x="9381" y="6932"/>
                    <a:pt x="9376" y="6926"/>
                    <a:pt x="9370" y="6926"/>
                  </a:cubicBezTo>
                  <a:cubicBezTo>
                    <a:pt x="9100" y="6926"/>
                    <a:pt x="6911" y="19065"/>
                    <a:pt x="6911" y="19065"/>
                  </a:cubicBezTo>
                  <a:cubicBezTo>
                    <a:pt x="6911" y="19065"/>
                    <a:pt x="8199" y="253"/>
                    <a:pt x="7716" y="4"/>
                  </a:cubicBezTo>
                  <a:cubicBezTo>
                    <a:pt x="7712" y="2"/>
                    <a:pt x="7708" y="1"/>
                    <a:pt x="77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70"/>
            <p:cNvSpPr/>
            <p:nvPr/>
          </p:nvSpPr>
          <p:spPr>
            <a:xfrm>
              <a:off x="8578364" y="4845112"/>
              <a:ext cx="221283" cy="348714"/>
            </a:xfrm>
            <a:custGeom>
              <a:avLst/>
              <a:gdLst/>
              <a:ahLst/>
              <a:cxnLst/>
              <a:rect l="l" t="t" r="r" b="b"/>
              <a:pathLst>
                <a:path w="3763" h="5930" extrusionOk="0">
                  <a:moveTo>
                    <a:pt x="0" y="1"/>
                  </a:moveTo>
                  <a:lnTo>
                    <a:pt x="542" y="5930"/>
                  </a:lnTo>
                  <a:lnTo>
                    <a:pt x="3763" y="5930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BA6136">
                <a:alpha val="6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2" name="Google Shape;332;p70"/>
          <p:cNvSpPr txBox="1"/>
          <p:nvPr/>
        </p:nvSpPr>
        <p:spPr>
          <a:xfrm>
            <a:off x="4490175" y="3334350"/>
            <a:ext cx="3732000" cy="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CREDITS:</a:t>
            </a:r>
            <a:r>
              <a:rPr lang="en"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This presentation template was created by </a:t>
            </a:r>
            <a:r>
              <a:rPr lang="en" sz="1200" b="1" i="0" u="none" strike="noStrike" cap="none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 by </a:t>
            </a:r>
            <a:r>
              <a:rPr lang="en" sz="1200" b="1" i="0" u="none" strike="noStrike" cap="none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from </a:t>
            </a:r>
            <a:r>
              <a:rPr lang="en" sz="1200" b="1" i="0" u="none" strike="noStrike" cap="none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i="0" u="none" strike="noStrike" cap="non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8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71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7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52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71"/>
          <p:cNvSpPr txBox="1">
            <a:spLocks noGrp="1"/>
          </p:cNvSpPr>
          <p:nvPr>
            <p:ph type="ctrTitle" idx="2"/>
          </p:nvPr>
        </p:nvSpPr>
        <p:spPr>
          <a:xfrm flipH="1">
            <a:off x="747275" y="2097000"/>
            <a:ext cx="2043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337" name="Google Shape;337;p71"/>
          <p:cNvSpPr txBox="1">
            <a:spLocks noGrp="1"/>
          </p:cNvSpPr>
          <p:nvPr>
            <p:ph type="subTitle" idx="1"/>
          </p:nvPr>
        </p:nvSpPr>
        <p:spPr>
          <a:xfrm flipH="1">
            <a:off x="626700" y="2558000"/>
            <a:ext cx="39453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9pPr>
          </a:lstStyle>
          <a:p>
            <a:endParaRPr/>
          </a:p>
        </p:txBody>
      </p:sp>
      <p:sp>
        <p:nvSpPr>
          <p:cNvPr id="338" name="Google Shape;338;p71"/>
          <p:cNvSpPr/>
          <p:nvPr/>
        </p:nvSpPr>
        <p:spPr>
          <a:xfrm rot="7937037">
            <a:off x="7881158" y="-11928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71"/>
          <p:cNvSpPr/>
          <p:nvPr/>
        </p:nvSpPr>
        <p:spPr>
          <a:xfrm rot="7937037">
            <a:off x="8009108" y="-14231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71"/>
          <p:cNvSpPr/>
          <p:nvPr/>
        </p:nvSpPr>
        <p:spPr>
          <a:xfrm rot="7937037">
            <a:off x="8174983" y="-16534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71"/>
          <p:cNvSpPr/>
          <p:nvPr/>
        </p:nvSpPr>
        <p:spPr>
          <a:xfrm rot="6124618">
            <a:off x="-467752" y="4104139"/>
            <a:ext cx="1574274" cy="1684981"/>
          </a:xfrm>
          <a:custGeom>
            <a:avLst/>
            <a:gdLst/>
            <a:ahLst/>
            <a:cxnLst/>
            <a:rect l="l" t="t" r="r" b="b"/>
            <a:pathLst>
              <a:path w="5233" h="5601" extrusionOk="0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71"/>
          <p:cNvSpPr/>
          <p:nvPr/>
        </p:nvSpPr>
        <p:spPr>
          <a:xfrm rot="6124618">
            <a:off x="-621277" y="4238489"/>
            <a:ext cx="1574274" cy="1684981"/>
          </a:xfrm>
          <a:custGeom>
            <a:avLst/>
            <a:gdLst/>
            <a:ahLst/>
            <a:cxnLst/>
            <a:rect l="l" t="t" r="r" b="b"/>
            <a:pathLst>
              <a:path w="5233" h="5601" extrusionOk="0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71"/>
          <p:cNvSpPr/>
          <p:nvPr/>
        </p:nvSpPr>
        <p:spPr>
          <a:xfrm rot="6124618">
            <a:off x="-781227" y="4417614"/>
            <a:ext cx="1574274" cy="1684981"/>
          </a:xfrm>
          <a:custGeom>
            <a:avLst/>
            <a:gdLst/>
            <a:ahLst/>
            <a:cxnLst/>
            <a:rect l="l" t="t" r="r" b="b"/>
            <a:pathLst>
              <a:path w="5233" h="5601" extrusionOk="0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8_1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72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7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52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72"/>
          <p:cNvSpPr txBox="1">
            <a:spLocks noGrp="1"/>
          </p:cNvSpPr>
          <p:nvPr>
            <p:ph type="ctrTitle" idx="2"/>
          </p:nvPr>
        </p:nvSpPr>
        <p:spPr>
          <a:xfrm flipH="1">
            <a:off x="747275" y="1903875"/>
            <a:ext cx="2043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348" name="Google Shape;348;p72"/>
          <p:cNvSpPr txBox="1">
            <a:spLocks noGrp="1"/>
          </p:cNvSpPr>
          <p:nvPr>
            <p:ph type="subTitle" idx="1"/>
          </p:nvPr>
        </p:nvSpPr>
        <p:spPr>
          <a:xfrm flipH="1">
            <a:off x="626775" y="2364875"/>
            <a:ext cx="3566100" cy="15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9pPr>
          </a:lstStyle>
          <a:p>
            <a:endParaRPr/>
          </a:p>
        </p:txBody>
      </p:sp>
      <p:sp>
        <p:nvSpPr>
          <p:cNvPr id="349" name="Google Shape;349;p72"/>
          <p:cNvSpPr txBox="1">
            <a:spLocks noGrp="1"/>
          </p:cNvSpPr>
          <p:nvPr>
            <p:ph type="ctrTitle" idx="3"/>
          </p:nvPr>
        </p:nvSpPr>
        <p:spPr>
          <a:xfrm flipH="1">
            <a:off x="5120375" y="1903875"/>
            <a:ext cx="2043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350" name="Google Shape;350;p72"/>
          <p:cNvSpPr txBox="1">
            <a:spLocks noGrp="1"/>
          </p:cNvSpPr>
          <p:nvPr>
            <p:ph type="subTitle" idx="4"/>
          </p:nvPr>
        </p:nvSpPr>
        <p:spPr>
          <a:xfrm flipH="1">
            <a:off x="4999650" y="2364875"/>
            <a:ext cx="3566100" cy="12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9pPr>
          </a:lstStyle>
          <a:p>
            <a:endParaRPr/>
          </a:p>
        </p:txBody>
      </p:sp>
      <p:sp>
        <p:nvSpPr>
          <p:cNvPr id="351" name="Google Shape;351;p72"/>
          <p:cNvSpPr/>
          <p:nvPr/>
        </p:nvSpPr>
        <p:spPr>
          <a:xfrm>
            <a:off x="-211050" y="-90025"/>
            <a:ext cx="2792575" cy="21717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72"/>
          <p:cNvSpPr/>
          <p:nvPr/>
        </p:nvSpPr>
        <p:spPr>
          <a:xfrm>
            <a:off x="-376150" y="-267825"/>
            <a:ext cx="2792575" cy="21717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72"/>
          <p:cNvSpPr/>
          <p:nvPr/>
        </p:nvSpPr>
        <p:spPr>
          <a:xfrm>
            <a:off x="-560300" y="-451975"/>
            <a:ext cx="2792575" cy="21717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72"/>
          <p:cNvSpPr/>
          <p:nvPr/>
        </p:nvSpPr>
        <p:spPr>
          <a:xfrm rot="10800000">
            <a:off x="6567750" y="3077475"/>
            <a:ext cx="2792575" cy="21717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72"/>
          <p:cNvSpPr/>
          <p:nvPr/>
        </p:nvSpPr>
        <p:spPr>
          <a:xfrm rot="10800000">
            <a:off x="6732850" y="3255275"/>
            <a:ext cx="2792575" cy="21717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72"/>
          <p:cNvSpPr/>
          <p:nvPr/>
        </p:nvSpPr>
        <p:spPr>
          <a:xfrm rot="10800000">
            <a:off x="6917000" y="3439425"/>
            <a:ext cx="2792575" cy="21717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77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77"/>
          <p:cNvSpPr/>
          <p:nvPr/>
        </p:nvSpPr>
        <p:spPr>
          <a:xfrm rot="-1577317">
            <a:off x="-770925" y="3464303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77"/>
          <p:cNvSpPr/>
          <p:nvPr/>
        </p:nvSpPr>
        <p:spPr>
          <a:xfrm rot="-1577317">
            <a:off x="-902261" y="3629777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77"/>
          <p:cNvSpPr/>
          <p:nvPr/>
        </p:nvSpPr>
        <p:spPr>
          <a:xfrm rot="-1577317">
            <a:off x="-1048197" y="3813645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77"/>
          <p:cNvSpPr/>
          <p:nvPr/>
        </p:nvSpPr>
        <p:spPr>
          <a:xfrm rot="9222683">
            <a:off x="7437778" y="-797705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77"/>
          <p:cNvSpPr/>
          <p:nvPr/>
        </p:nvSpPr>
        <p:spPr>
          <a:xfrm rot="9222683">
            <a:off x="7569115" y="-963179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77"/>
          <p:cNvSpPr/>
          <p:nvPr/>
        </p:nvSpPr>
        <p:spPr>
          <a:xfrm rot="9222683">
            <a:off x="7715050" y="-1147047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77"/>
          <p:cNvSpPr/>
          <p:nvPr/>
        </p:nvSpPr>
        <p:spPr>
          <a:xfrm rot="-1978372">
            <a:off x="-449335" y="-292419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77"/>
          <p:cNvSpPr/>
          <p:nvPr/>
        </p:nvSpPr>
        <p:spPr>
          <a:xfrm rot="-1978372">
            <a:off x="-563785" y="-459869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77"/>
          <p:cNvSpPr/>
          <p:nvPr/>
        </p:nvSpPr>
        <p:spPr>
          <a:xfrm rot="-1978372">
            <a:off x="-703635" y="-599744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77"/>
          <p:cNvSpPr/>
          <p:nvPr/>
        </p:nvSpPr>
        <p:spPr>
          <a:xfrm rot="8821628">
            <a:off x="7973415" y="4284181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77"/>
          <p:cNvSpPr/>
          <p:nvPr/>
        </p:nvSpPr>
        <p:spPr>
          <a:xfrm rot="8821628">
            <a:off x="8087865" y="4451631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77"/>
          <p:cNvSpPr/>
          <p:nvPr/>
        </p:nvSpPr>
        <p:spPr>
          <a:xfrm rot="8821628">
            <a:off x="8227715" y="4591506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78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78"/>
          <p:cNvSpPr/>
          <p:nvPr/>
        </p:nvSpPr>
        <p:spPr>
          <a:xfrm>
            <a:off x="-421100" y="-166425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78"/>
          <p:cNvSpPr/>
          <p:nvPr/>
        </p:nvSpPr>
        <p:spPr>
          <a:xfrm>
            <a:off x="-611850" y="-323487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78"/>
          <p:cNvSpPr/>
          <p:nvPr/>
        </p:nvSpPr>
        <p:spPr>
          <a:xfrm>
            <a:off x="-799075" y="-427100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78"/>
          <p:cNvSpPr/>
          <p:nvPr/>
        </p:nvSpPr>
        <p:spPr>
          <a:xfrm flipH="1">
            <a:off x="7517000" y="-198200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78"/>
          <p:cNvSpPr/>
          <p:nvPr/>
        </p:nvSpPr>
        <p:spPr>
          <a:xfrm flipH="1">
            <a:off x="7745875" y="-350775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78"/>
          <p:cNvSpPr/>
          <p:nvPr/>
        </p:nvSpPr>
        <p:spPr>
          <a:xfrm flipH="1">
            <a:off x="7926750" y="-427100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78"/>
          <p:cNvSpPr/>
          <p:nvPr/>
        </p:nvSpPr>
        <p:spPr>
          <a:xfrm rot="-8821628" flipH="1">
            <a:off x="-330435" y="4353006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78"/>
          <p:cNvSpPr/>
          <p:nvPr/>
        </p:nvSpPr>
        <p:spPr>
          <a:xfrm rot="-8821628" flipH="1">
            <a:off x="-444885" y="4520456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78"/>
          <p:cNvSpPr/>
          <p:nvPr/>
        </p:nvSpPr>
        <p:spPr>
          <a:xfrm rot="-8821628" flipH="1">
            <a:off x="-584735" y="4660331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52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2"/>
          <p:cNvSpPr txBox="1">
            <a:spLocks noGrp="1"/>
          </p:cNvSpPr>
          <p:nvPr>
            <p:ph type="title"/>
          </p:nvPr>
        </p:nvSpPr>
        <p:spPr>
          <a:xfrm>
            <a:off x="4637175" y="3079750"/>
            <a:ext cx="933300" cy="8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1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52"/>
          <p:cNvSpPr txBox="1">
            <a:spLocks noGrp="1"/>
          </p:cNvSpPr>
          <p:nvPr>
            <p:ph type="title" idx="2"/>
          </p:nvPr>
        </p:nvSpPr>
        <p:spPr>
          <a:xfrm>
            <a:off x="1200375" y="2061800"/>
            <a:ext cx="22761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sz="1400" b="0">
                <a:latin typeface="Karla"/>
                <a:ea typeface="Karla"/>
                <a:cs typeface="Karla"/>
                <a:sym typeface="Karl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1" name="Google Shape;41;p52"/>
          <p:cNvSpPr txBox="1">
            <a:spLocks noGrp="1"/>
          </p:cNvSpPr>
          <p:nvPr>
            <p:ph type="title" idx="3"/>
          </p:nvPr>
        </p:nvSpPr>
        <p:spPr>
          <a:xfrm>
            <a:off x="1208675" y="3713325"/>
            <a:ext cx="22761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sz="1400" b="0">
                <a:latin typeface="Karla"/>
                <a:ea typeface="Karla"/>
                <a:cs typeface="Karla"/>
                <a:sym typeface="Karl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2" name="Google Shape;42;p52"/>
          <p:cNvSpPr txBox="1">
            <a:spLocks noGrp="1"/>
          </p:cNvSpPr>
          <p:nvPr>
            <p:ph type="title" idx="4"/>
          </p:nvPr>
        </p:nvSpPr>
        <p:spPr>
          <a:xfrm>
            <a:off x="1037675" y="3026775"/>
            <a:ext cx="2447100" cy="7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52"/>
          <p:cNvSpPr txBox="1">
            <a:spLocks noGrp="1"/>
          </p:cNvSpPr>
          <p:nvPr>
            <p:ph type="title" idx="5"/>
          </p:nvPr>
        </p:nvSpPr>
        <p:spPr>
          <a:xfrm>
            <a:off x="5657850" y="2061800"/>
            <a:ext cx="22761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sz="1400" b="0">
                <a:latin typeface="Karla"/>
                <a:ea typeface="Karla"/>
                <a:cs typeface="Karla"/>
                <a:sym typeface="Karl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4" name="Google Shape;44;p52"/>
          <p:cNvSpPr txBox="1">
            <a:spLocks noGrp="1"/>
          </p:cNvSpPr>
          <p:nvPr>
            <p:ph type="title" idx="6"/>
          </p:nvPr>
        </p:nvSpPr>
        <p:spPr>
          <a:xfrm>
            <a:off x="5679125" y="3713325"/>
            <a:ext cx="22761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sz="1400" b="0">
                <a:latin typeface="Karla"/>
                <a:ea typeface="Karla"/>
                <a:cs typeface="Karla"/>
                <a:sym typeface="Karl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5" name="Google Shape;45;p52"/>
          <p:cNvSpPr txBox="1">
            <a:spLocks noGrp="1"/>
          </p:cNvSpPr>
          <p:nvPr>
            <p:ph type="title" idx="7"/>
          </p:nvPr>
        </p:nvSpPr>
        <p:spPr>
          <a:xfrm>
            <a:off x="5660775" y="3336225"/>
            <a:ext cx="24309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52"/>
          <p:cNvSpPr txBox="1">
            <a:spLocks noGrp="1"/>
          </p:cNvSpPr>
          <p:nvPr>
            <p:ph type="title" idx="8"/>
          </p:nvPr>
        </p:nvSpPr>
        <p:spPr>
          <a:xfrm>
            <a:off x="3581325" y="3079750"/>
            <a:ext cx="933300" cy="8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1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p52"/>
          <p:cNvSpPr txBox="1">
            <a:spLocks noGrp="1"/>
          </p:cNvSpPr>
          <p:nvPr>
            <p:ph type="title" idx="9"/>
          </p:nvPr>
        </p:nvSpPr>
        <p:spPr>
          <a:xfrm>
            <a:off x="4637175" y="1443450"/>
            <a:ext cx="933300" cy="8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1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52"/>
          <p:cNvSpPr txBox="1">
            <a:spLocks noGrp="1"/>
          </p:cNvSpPr>
          <p:nvPr>
            <p:ph type="title" idx="13"/>
          </p:nvPr>
        </p:nvSpPr>
        <p:spPr>
          <a:xfrm>
            <a:off x="3590169" y="1443450"/>
            <a:ext cx="933300" cy="8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1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9" name="Google Shape;49;p52"/>
          <p:cNvSpPr txBox="1">
            <a:spLocks noGrp="1"/>
          </p:cNvSpPr>
          <p:nvPr>
            <p:ph type="title" idx="14"/>
          </p:nvPr>
        </p:nvSpPr>
        <p:spPr>
          <a:xfrm>
            <a:off x="720000" y="4450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2"/>
          <p:cNvSpPr txBox="1">
            <a:spLocks noGrp="1"/>
          </p:cNvSpPr>
          <p:nvPr>
            <p:ph type="title" idx="15"/>
          </p:nvPr>
        </p:nvSpPr>
        <p:spPr>
          <a:xfrm>
            <a:off x="1045775" y="1380925"/>
            <a:ext cx="2430900" cy="7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52"/>
          <p:cNvSpPr txBox="1">
            <a:spLocks noGrp="1"/>
          </p:cNvSpPr>
          <p:nvPr>
            <p:ph type="title" idx="16"/>
          </p:nvPr>
        </p:nvSpPr>
        <p:spPr>
          <a:xfrm>
            <a:off x="5657850" y="1380925"/>
            <a:ext cx="2447100" cy="7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52"/>
          <p:cNvSpPr/>
          <p:nvPr/>
        </p:nvSpPr>
        <p:spPr>
          <a:xfrm rot="7937037">
            <a:off x="7881158" y="-11928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2"/>
          <p:cNvSpPr/>
          <p:nvPr/>
        </p:nvSpPr>
        <p:spPr>
          <a:xfrm rot="7937037">
            <a:off x="8009108" y="-14231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2"/>
          <p:cNvSpPr/>
          <p:nvPr/>
        </p:nvSpPr>
        <p:spPr>
          <a:xfrm rot="7937037">
            <a:off x="8174983" y="-16534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52"/>
          <p:cNvSpPr/>
          <p:nvPr/>
        </p:nvSpPr>
        <p:spPr>
          <a:xfrm rot="5476894" flipH="1">
            <a:off x="433799" y="3212421"/>
            <a:ext cx="1347100" cy="3342388"/>
          </a:xfrm>
          <a:custGeom>
            <a:avLst/>
            <a:gdLst/>
            <a:ahLst/>
            <a:cxnLst/>
            <a:rect l="l" t="t" r="r" b="b"/>
            <a:pathLst>
              <a:path w="3529" h="8756" extrusionOk="0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2"/>
          <p:cNvSpPr/>
          <p:nvPr/>
        </p:nvSpPr>
        <p:spPr>
          <a:xfrm rot="5476894" flipH="1">
            <a:off x="175489" y="3302767"/>
            <a:ext cx="1347100" cy="3342388"/>
          </a:xfrm>
          <a:custGeom>
            <a:avLst/>
            <a:gdLst/>
            <a:ahLst/>
            <a:cxnLst/>
            <a:rect l="l" t="t" r="r" b="b"/>
            <a:pathLst>
              <a:path w="3529" h="8756" extrusionOk="0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2"/>
          <p:cNvSpPr/>
          <p:nvPr/>
        </p:nvSpPr>
        <p:spPr>
          <a:xfrm rot="5476894" flipH="1">
            <a:off x="29251" y="3384442"/>
            <a:ext cx="1347100" cy="3342388"/>
          </a:xfrm>
          <a:custGeom>
            <a:avLst/>
            <a:gdLst/>
            <a:ahLst/>
            <a:cxnLst/>
            <a:rect l="l" t="t" r="r" b="b"/>
            <a:pathLst>
              <a:path w="3529" h="8756" extrusionOk="0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53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53"/>
          <p:cNvSpPr txBox="1">
            <a:spLocks noGrp="1"/>
          </p:cNvSpPr>
          <p:nvPr>
            <p:ph type="title"/>
          </p:nvPr>
        </p:nvSpPr>
        <p:spPr>
          <a:xfrm>
            <a:off x="143925" y="2105655"/>
            <a:ext cx="39840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53"/>
          <p:cNvSpPr txBox="1">
            <a:spLocks noGrp="1"/>
          </p:cNvSpPr>
          <p:nvPr>
            <p:ph type="subTitle" idx="1"/>
          </p:nvPr>
        </p:nvSpPr>
        <p:spPr>
          <a:xfrm>
            <a:off x="1201175" y="3252225"/>
            <a:ext cx="2926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53"/>
          <p:cNvSpPr txBox="1">
            <a:spLocks noGrp="1"/>
          </p:cNvSpPr>
          <p:nvPr>
            <p:ph type="title" idx="2"/>
          </p:nvPr>
        </p:nvSpPr>
        <p:spPr>
          <a:xfrm>
            <a:off x="2903625" y="1110299"/>
            <a:ext cx="1224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grpSp>
        <p:nvGrpSpPr>
          <p:cNvPr id="63" name="Google Shape;63;p53"/>
          <p:cNvGrpSpPr/>
          <p:nvPr/>
        </p:nvGrpSpPr>
        <p:grpSpPr>
          <a:xfrm>
            <a:off x="5461950" y="522238"/>
            <a:ext cx="2250830" cy="3661147"/>
            <a:chOff x="5401837" y="470183"/>
            <a:chExt cx="2068777" cy="3107670"/>
          </a:xfrm>
        </p:grpSpPr>
        <p:sp>
          <p:nvSpPr>
            <p:cNvPr id="64" name="Google Shape;64;p53"/>
            <p:cNvSpPr/>
            <p:nvPr/>
          </p:nvSpPr>
          <p:spPr>
            <a:xfrm>
              <a:off x="5434958" y="504094"/>
              <a:ext cx="2024567" cy="3020998"/>
            </a:xfrm>
            <a:custGeom>
              <a:avLst/>
              <a:gdLst/>
              <a:ahLst/>
              <a:cxnLst/>
              <a:rect l="l" t="t" r="r" b="b"/>
              <a:pathLst>
                <a:path w="26835" h="46950" extrusionOk="0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3"/>
            <p:cNvSpPr/>
            <p:nvPr/>
          </p:nvSpPr>
          <p:spPr>
            <a:xfrm>
              <a:off x="5401837" y="470183"/>
              <a:ext cx="2068777" cy="3107670"/>
            </a:xfrm>
            <a:custGeom>
              <a:avLst/>
              <a:gdLst/>
              <a:ahLst/>
              <a:cxnLst/>
              <a:rect l="l" t="t" r="r" b="b"/>
              <a:pathLst>
                <a:path w="27421" h="48297" extrusionOk="0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53"/>
          <p:cNvSpPr/>
          <p:nvPr/>
        </p:nvSpPr>
        <p:spPr>
          <a:xfrm rot="7777740">
            <a:off x="-1119207" y="-1152676"/>
            <a:ext cx="3041225" cy="2822503"/>
          </a:xfrm>
          <a:custGeom>
            <a:avLst/>
            <a:gdLst/>
            <a:ahLst/>
            <a:cxnLst/>
            <a:rect l="l" t="t" r="r" b="b"/>
            <a:pathLst>
              <a:path w="5827" h="5408" extrusionOk="0">
                <a:moveTo>
                  <a:pt x="1699" y="0"/>
                </a:moveTo>
                <a:cubicBezTo>
                  <a:pt x="1610" y="0"/>
                  <a:pt x="1521" y="14"/>
                  <a:pt x="1435" y="45"/>
                </a:cubicBezTo>
                <a:cubicBezTo>
                  <a:pt x="952" y="235"/>
                  <a:pt x="732" y="923"/>
                  <a:pt x="1025" y="1348"/>
                </a:cubicBezTo>
                <a:cubicBezTo>
                  <a:pt x="983" y="1341"/>
                  <a:pt x="941" y="1337"/>
                  <a:pt x="899" y="1337"/>
                </a:cubicBezTo>
                <a:cubicBezTo>
                  <a:pt x="502" y="1337"/>
                  <a:pt x="125" y="1639"/>
                  <a:pt x="59" y="2036"/>
                </a:cubicBezTo>
                <a:cubicBezTo>
                  <a:pt x="0" y="2475"/>
                  <a:pt x="337" y="2943"/>
                  <a:pt x="776" y="2987"/>
                </a:cubicBezTo>
                <a:lnTo>
                  <a:pt x="923" y="3002"/>
                </a:lnTo>
                <a:cubicBezTo>
                  <a:pt x="1042" y="2987"/>
                  <a:pt x="1162" y="2980"/>
                  <a:pt x="1282" y="2980"/>
                </a:cubicBezTo>
                <a:cubicBezTo>
                  <a:pt x="2336" y="2980"/>
                  <a:pt x="3373" y="3544"/>
                  <a:pt x="3938" y="4451"/>
                </a:cubicBezTo>
                <a:cubicBezTo>
                  <a:pt x="4070" y="4671"/>
                  <a:pt x="4173" y="4905"/>
                  <a:pt x="4363" y="5110"/>
                </a:cubicBezTo>
                <a:cubicBezTo>
                  <a:pt x="4507" y="5278"/>
                  <a:pt x="4711" y="5407"/>
                  <a:pt x="4917" y="5407"/>
                </a:cubicBezTo>
                <a:cubicBezTo>
                  <a:pt x="4962" y="5407"/>
                  <a:pt x="5007" y="5401"/>
                  <a:pt x="5051" y="5388"/>
                </a:cubicBezTo>
                <a:cubicBezTo>
                  <a:pt x="5313" y="5330"/>
                  <a:pt x="5488" y="4997"/>
                  <a:pt x="5332" y="4792"/>
                </a:cubicBezTo>
                <a:lnTo>
                  <a:pt x="5332" y="4792"/>
                </a:lnTo>
                <a:cubicBezTo>
                  <a:pt x="5370" y="4839"/>
                  <a:pt x="5430" y="4861"/>
                  <a:pt x="5494" y="4861"/>
                </a:cubicBezTo>
                <a:cubicBezTo>
                  <a:pt x="5583" y="4861"/>
                  <a:pt x="5680" y="4819"/>
                  <a:pt x="5739" y="4744"/>
                </a:cubicBezTo>
                <a:cubicBezTo>
                  <a:pt x="5827" y="4627"/>
                  <a:pt x="5798" y="4437"/>
                  <a:pt x="5754" y="4290"/>
                </a:cubicBezTo>
                <a:cubicBezTo>
                  <a:pt x="5695" y="4144"/>
                  <a:pt x="5593" y="4012"/>
                  <a:pt x="5505" y="3895"/>
                </a:cubicBezTo>
                <a:cubicBezTo>
                  <a:pt x="5241" y="3412"/>
                  <a:pt x="5212" y="2797"/>
                  <a:pt x="5475" y="2314"/>
                </a:cubicBezTo>
                <a:cubicBezTo>
                  <a:pt x="5593" y="2124"/>
                  <a:pt x="5710" y="1948"/>
                  <a:pt x="5695" y="1743"/>
                </a:cubicBezTo>
                <a:cubicBezTo>
                  <a:pt x="5680" y="1509"/>
                  <a:pt x="5475" y="1348"/>
                  <a:pt x="5256" y="1289"/>
                </a:cubicBezTo>
                <a:cubicBezTo>
                  <a:pt x="5177" y="1268"/>
                  <a:pt x="5096" y="1260"/>
                  <a:pt x="5015" y="1260"/>
                </a:cubicBezTo>
                <a:cubicBezTo>
                  <a:pt x="4870" y="1260"/>
                  <a:pt x="4723" y="1285"/>
                  <a:pt x="4582" y="1304"/>
                </a:cubicBezTo>
                <a:cubicBezTo>
                  <a:pt x="4802" y="1055"/>
                  <a:pt x="4729" y="601"/>
                  <a:pt x="4465" y="352"/>
                </a:cubicBezTo>
                <a:cubicBezTo>
                  <a:pt x="4280" y="196"/>
                  <a:pt x="4049" y="118"/>
                  <a:pt x="3811" y="118"/>
                </a:cubicBezTo>
                <a:cubicBezTo>
                  <a:pt x="3693" y="118"/>
                  <a:pt x="3572" y="137"/>
                  <a:pt x="3455" y="176"/>
                </a:cubicBezTo>
                <a:cubicBezTo>
                  <a:pt x="3119" y="279"/>
                  <a:pt x="2840" y="499"/>
                  <a:pt x="2577" y="762"/>
                </a:cubicBezTo>
                <a:cubicBezTo>
                  <a:pt x="2541" y="326"/>
                  <a:pt x="2123" y="0"/>
                  <a:pt x="1699" y="0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3"/>
          <p:cNvSpPr/>
          <p:nvPr/>
        </p:nvSpPr>
        <p:spPr>
          <a:xfrm rot="7777740">
            <a:off x="-1625257" y="-1530426"/>
            <a:ext cx="3041225" cy="2822503"/>
          </a:xfrm>
          <a:custGeom>
            <a:avLst/>
            <a:gdLst/>
            <a:ahLst/>
            <a:cxnLst/>
            <a:rect l="l" t="t" r="r" b="b"/>
            <a:pathLst>
              <a:path w="5827" h="5408" extrusionOk="0">
                <a:moveTo>
                  <a:pt x="1699" y="0"/>
                </a:moveTo>
                <a:cubicBezTo>
                  <a:pt x="1610" y="0"/>
                  <a:pt x="1521" y="14"/>
                  <a:pt x="1435" y="45"/>
                </a:cubicBezTo>
                <a:cubicBezTo>
                  <a:pt x="952" y="235"/>
                  <a:pt x="732" y="923"/>
                  <a:pt x="1025" y="1348"/>
                </a:cubicBezTo>
                <a:cubicBezTo>
                  <a:pt x="983" y="1341"/>
                  <a:pt x="941" y="1337"/>
                  <a:pt x="899" y="1337"/>
                </a:cubicBezTo>
                <a:cubicBezTo>
                  <a:pt x="502" y="1337"/>
                  <a:pt x="125" y="1639"/>
                  <a:pt x="59" y="2036"/>
                </a:cubicBezTo>
                <a:cubicBezTo>
                  <a:pt x="0" y="2475"/>
                  <a:pt x="337" y="2943"/>
                  <a:pt x="776" y="2987"/>
                </a:cubicBezTo>
                <a:lnTo>
                  <a:pt x="923" y="3002"/>
                </a:lnTo>
                <a:cubicBezTo>
                  <a:pt x="1042" y="2987"/>
                  <a:pt x="1162" y="2980"/>
                  <a:pt x="1282" y="2980"/>
                </a:cubicBezTo>
                <a:cubicBezTo>
                  <a:pt x="2336" y="2980"/>
                  <a:pt x="3373" y="3544"/>
                  <a:pt x="3938" y="4451"/>
                </a:cubicBezTo>
                <a:cubicBezTo>
                  <a:pt x="4070" y="4671"/>
                  <a:pt x="4173" y="4905"/>
                  <a:pt x="4363" y="5110"/>
                </a:cubicBezTo>
                <a:cubicBezTo>
                  <a:pt x="4507" y="5278"/>
                  <a:pt x="4711" y="5407"/>
                  <a:pt x="4917" y="5407"/>
                </a:cubicBezTo>
                <a:cubicBezTo>
                  <a:pt x="4962" y="5407"/>
                  <a:pt x="5007" y="5401"/>
                  <a:pt x="5051" y="5388"/>
                </a:cubicBezTo>
                <a:cubicBezTo>
                  <a:pt x="5313" y="5330"/>
                  <a:pt x="5488" y="4997"/>
                  <a:pt x="5332" y="4792"/>
                </a:cubicBezTo>
                <a:lnTo>
                  <a:pt x="5332" y="4792"/>
                </a:lnTo>
                <a:cubicBezTo>
                  <a:pt x="5370" y="4839"/>
                  <a:pt x="5430" y="4861"/>
                  <a:pt x="5494" y="4861"/>
                </a:cubicBezTo>
                <a:cubicBezTo>
                  <a:pt x="5583" y="4861"/>
                  <a:pt x="5680" y="4819"/>
                  <a:pt x="5739" y="4744"/>
                </a:cubicBezTo>
                <a:cubicBezTo>
                  <a:pt x="5827" y="4627"/>
                  <a:pt x="5798" y="4437"/>
                  <a:pt x="5754" y="4290"/>
                </a:cubicBezTo>
                <a:cubicBezTo>
                  <a:pt x="5695" y="4144"/>
                  <a:pt x="5593" y="4012"/>
                  <a:pt x="5505" y="3895"/>
                </a:cubicBezTo>
                <a:cubicBezTo>
                  <a:pt x="5241" y="3412"/>
                  <a:pt x="5212" y="2797"/>
                  <a:pt x="5475" y="2314"/>
                </a:cubicBezTo>
                <a:cubicBezTo>
                  <a:pt x="5593" y="2124"/>
                  <a:pt x="5710" y="1948"/>
                  <a:pt x="5695" y="1743"/>
                </a:cubicBezTo>
                <a:cubicBezTo>
                  <a:pt x="5680" y="1509"/>
                  <a:pt x="5475" y="1348"/>
                  <a:pt x="5256" y="1289"/>
                </a:cubicBezTo>
                <a:cubicBezTo>
                  <a:pt x="5177" y="1268"/>
                  <a:pt x="5096" y="1260"/>
                  <a:pt x="5015" y="1260"/>
                </a:cubicBezTo>
                <a:cubicBezTo>
                  <a:pt x="4870" y="1260"/>
                  <a:pt x="4723" y="1285"/>
                  <a:pt x="4582" y="1304"/>
                </a:cubicBezTo>
                <a:cubicBezTo>
                  <a:pt x="4802" y="1055"/>
                  <a:pt x="4729" y="601"/>
                  <a:pt x="4465" y="352"/>
                </a:cubicBezTo>
                <a:cubicBezTo>
                  <a:pt x="4280" y="196"/>
                  <a:pt x="4049" y="118"/>
                  <a:pt x="3811" y="118"/>
                </a:cubicBezTo>
                <a:cubicBezTo>
                  <a:pt x="3693" y="118"/>
                  <a:pt x="3572" y="137"/>
                  <a:pt x="3455" y="176"/>
                </a:cubicBezTo>
                <a:cubicBezTo>
                  <a:pt x="3119" y="279"/>
                  <a:pt x="2840" y="499"/>
                  <a:pt x="2577" y="762"/>
                </a:cubicBezTo>
                <a:cubicBezTo>
                  <a:pt x="2541" y="326"/>
                  <a:pt x="2123" y="0"/>
                  <a:pt x="1699" y="0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53"/>
          <p:cNvSpPr/>
          <p:nvPr/>
        </p:nvSpPr>
        <p:spPr>
          <a:xfrm rot="7777740">
            <a:off x="-2073657" y="-1831501"/>
            <a:ext cx="3041225" cy="2822503"/>
          </a:xfrm>
          <a:custGeom>
            <a:avLst/>
            <a:gdLst/>
            <a:ahLst/>
            <a:cxnLst/>
            <a:rect l="l" t="t" r="r" b="b"/>
            <a:pathLst>
              <a:path w="5827" h="5408" extrusionOk="0">
                <a:moveTo>
                  <a:pt x="1699" y="0"/>
                </a:moveTo>
                <a:cubicBezTo>
                  <a:pt x="1610" y="0"/>
                  <a:pt x="1521" y="14"/>
                  <a:pt x="1435" y="45"/>
                </a:cubicBezTo>
                <a:cubicBezTo>
                  <a:pt x="952" y="235"/>
                  <a:pt x="732" y="923"/>
                  <a:pt x="1025" y="1348"/>
                </a:cubicBezTo>
                <a:cubicBezTo>
                  <a:pt x="983" y="1341"/>
                  <a:pt x="941" y="1337"/>
                  <a:pt x="899" y="1337"/>
                </a:cubicBezTo>
                <a:cubicBezTo>
                  <a:pt x="502" y="1337"/>
                  <a:pt x="125" y="1639"/>
                  <a:pt x="59" y="2036"/>
                </a:cubicBezTo>
                <a:cubicBezTo>
                  <a:pt x="0" y="2475"/>
                  <a:pt x="337" y="2943"/>
                  <a:pt x="776" y="2987"/>
                </a:cubicBezTo>
                <a:lnTo>
                  <a:pt x="923" y="3002"/>
                </a:lnTo>
                <a:cubicBezTo>
                  <a:pt x="1042" y="2987"/>
                  <a:pt x="1162" y="2980"/>
                  <a:pt x="1282" y="2980"/>
                </a:cubicBezTo>
                <a:cubicBezTo>
                  <a:pt x="2336" y="2980"/>
                  <a:pt x="3373" y="3544"/>
                  <a:pt x="3938" y="4451"/>
                </a:cubicBezTo>
                <a:cubicBezTo>
                  <a:pt x="4070" y="4671"/>
                  <a:pt x="4173" y="4905"/>
                  <a:pt x="4363" y="5110"/>
                </a:cubicBezTo>
                <a:cubicBezTo>
                  <a:pt x="4507" y="5278"/>
                  <a:pt x="4711" y="5407"/>
                  <a:pt x="4917" y="5407"/>
                </a:cubicBezTo>
                <a:cubicBezTo>
                  <a:pt x="4962" y="5407"/>
                  <a:pt x="5007" y="5401"/>
                  <a:pt x="5051" y="5388"/>
                </a:cubicBezTo>
                <a:cubicBezTo>
                  <a:pt x="5313" y="5330"/>
                  <a:pt x="5488" y="4997"/>
                  <a:pt x="5332" y="4792"/>
                </a:cubicBezTo>
                <a:lnTo>
                  <a:pt x="5332" y="4792"/>
                </a:lnTo>
                <a:cubicBezTo>
                  <a:pt x="5370" y="4839"/>
                  <a:pt x="5430" y="4861"/>
                  <a:pt x="5494" y="4861"/>
                </a:cubicBezTo>
                <a:cubicBezTo>
                  <a:pt x="5583" y="4861"/>
                  <a:pt x="5680" y="4819"/>
                  <a:pt x="5739" y="4744"/>
                </a:cubicBezTo>
                <a:cubicBezTo>
                  <a:pt x="5827" y="4627"/>
                  <a:pt x="5798" y="4437"/>
                  <a:pt x="5754" y="4290"/>
                </a:cubicBezTo>
                <a:cubicBezTo>
                  <a:pt x="5695" y="4144"/>
                  <a:pt x="5593" y="4012"/>
                  <a:pt x="5505" y="3895"/>
                </a:cubicBezTo>
                <a:cubicBezTo>
                  <a:pt x="5241" y="3412"/>
                  <a:pt x="5212" y="2797"/>
                  <a:pt x="5475" y="2314"/>
                </a:cubicBezTo>
                <a:cubicBezTo>
                  <a:pt x="5593" y="2124"/>
                  <a:pt x="5710" y="1948"/>
                  <a:pt x="5695" y="1743"/>
                </a:cubicBezTo>
                <a:cubicBezTo>
                  <a:pt x="5680" y="1509"/>
                  <a:pt x="5475" y="1348"/>
                  <a:pt x="5256" y="1289"/>
                </a:cubicBezTo>
                <a:cubicBezTo>
                  <a:pt x="5177" y="1268"/>
                  <a:pt x="5096" y="1260"/>
                  <a:pt x="5015" y="1260"/>
                </a:cubicBezTo>
                <a:cubicBezTo>
                  <a:pt x="4870" y="1260"/>
                  <a:pt x="4723" y="1285"/>
                  <a:pt x="4582" y="1304"/>
                </a:cubicBezTo>
                <a:cubicBezTo>
                  <a:pt x="4802" y="1055"/>
                  <a:pt x="4729" y="601"/>
                  <a:pt x="4465" y="352"/>
                </a:cubicBezTo>
                <a:cubicBezTo>
                  <a:pt x="4280" y="196"/>
                  <a:pt x="4049" y="118"/>
                  <a:pt x="3811" y="118"/>
                </a:cubicBezTo>
                <a:cubicBezTo>
                  <a:pt x="3693" y="118"/>
                  <a:pt x="3572" y="137"/>
                  <a:pt x="3455" y="176"/>
                </a:cubicBezTo>
                <a:cubicBezTo>
                  <a:pt x="3119" y="279"/>
                  <a:pt x="2840" y="499"/>
                  <a:pt x="2577" y="762"/>
                </a:cubicBezTo>
                <a:cubicBezTo>
                  <a:pt x="2541" y="326"/>
                  <a:pt x="2123" y="0"/>
                  <a:pt x="1699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53"/>
          <p:cNvSpPr/>
          <p:nvPr/>
        </p:nvSpPr>
        <p:spPr>
          <a:xfrm rot="-1577322">
            <a:off x="-385643" y="3687160"/>
            <a:ext cx="1989299" cy="2038278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53"/>
          <p:cNvSpPr/>
          <p:nvPr/>
        </p:nvSpPr>
        <p:spPr>
          <a:xfrm rot="-1577322">
            <a:off x="-499563" y="3830691"/>
            <a:ext cx="1989299" cy="2038278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53"/>
          <p:cNvSpPr/>
          <p:nvPr/>
        </p:nvSpPr>
        <p:spPr>
          <a:xfrm rot="-1577322">
            <a:off x="-626147" y="3990177"/>
            <a:ext cx="1989299" cy="2038278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54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5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4"/>
          <p:cNvSpPr txBox="1">
            <a:spLocks noGrp="1"/>
          </p:cNvSpPr>
          <p:nvPr>
            <p:ph type="title" idx="2"/>
          </p:nvPr>
        </p:nvSpPr>
        <p:spPr>
          <a:xfrm>
            <a:off x="833438" y="2645625"/>
            <a:ext cx="21996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54"/>
          <p:cNvSpPr txBox="1">
            <a:spLocks noGrp="1"/>
          </p:cNvSpPr>
          <p:nvPr>
            <p:ph type="subTitle" idx="1"/>
          </p:nvPr>
        </p:nvSpPr>
        <p:spPr>
          <a:xfrm>
            <a:off x="833450" y="3045225"/>
            <a:ext cx="219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4"/>
          <p:cNvSpPr txBox="1">
            <a:spLocks noGrp="1"/>
          </p:cNvSpPr>
          <p:nvPr>
            <p:ph type="title" idx="3"/>
          </p:nvPr>
        </p:nvSpPr>
        <p:spPr>
          <a:xfrm>
            <a:off x="3472200" y="2645625"/>
            <a:ext cx="21996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54"/>
          <p:cNvSpPr txBox="1">
            <a:spLocks noGrp="1"/>
          </p:cNvSpPr>
          <p:nvPr>
            <p:ph type="subTitle" idx="4"/>
          </p:nvPr>
        </p:nvSpPr>
        <p:spPr>
          <a:xfrm>
            <a:off x="3472202" y="3045225"/>
            <a:ext cx="219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4"/>
          <p:cNvSpPr txBox="1">
            <a:spLocks noGrp="1"/>
          </p:cNvSpPr>
          <p:nvPr>
            <p:ph type="title" idx="5"/>
          </p:nvPr>
        </p:nvSpPr>
        <p:spPr>
          <a:xfrm>
            <a:off x="6110962" y="2645625"/>
            <a:ext cx="21996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54"/>
          <p:cNvSpPr txBox="1">
            <a:spLocks noGrp="1"/>
          </p:cNvSpPr>
          <p:nvPr>
            <p:ph type="subTitle" idx="6"/>
          </p:nvPr>
        </p:nvSpPr>
        <p:spPr>
          <a:xfrm>
            <a:off x="6110954" y="3045225"/>
            <a:ext cx="219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4"/>
          <p:cNvSpPr/>
          <p:nvPr/>
        </p:nvSpPr>
        <p:spPr>
          <a:xfrm rot="1577317" flipH="1">
            <a:off x="7668878" y="3464303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4"/>
          <p:cNvSpPr/>
          <p:nvPr/>
        </p:nvSpPr>
        <p:spPr>
          <a:xfrm rot="1577317" flipH="1">
            <a:off x="7800215" y="3629777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4"/>
          <p:cNvSpPr/>
          <p:nvPr/>
        </p:nvSpPr>
        <p:spPr>
          <a:xfrm rot="1577317" flipH="1">
            <a:off x="7946150" y="3813645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4"/>
          <p:cNvSpPr/>
          <p:nvPr/>
        </p:nvSpPr>
        <p:spPr>
          <a:xfrm rot="-9222683" flipH="1">
            <a:off x="-539825" y="-797705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4"/>
          <p:cNvSpPr/>
          <p:nvPr/>
        </p:nvSpPr>
        <p:spPr>
          <a:xfrm rot="-9222683" flipH="1">
            <a:off x="-671161" y="-963179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4"/>
          <p:cNvSpPr/>
          <p:nvPr/>
        </p:nvSpPr>
        <p:spPr>
          <a:xfrm rot="-9222683" flipH="1">
            <a:off x="-817097" y="-1147047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4"/>
          <p:cNvSpPr/>
          <p:nvPr/>
        </p:nvSpPr>
        <p:spPr>
          <a:xfrm rot="1978372" flipH="1">
            <a:off x="8267768" y="-292419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4"/>
          <p:cNvSpPr/>
          <p:nvPr/>
        </p:nvSpPr>
        <p:spPr>
          <a:xfrm rot="1978372" flipH="1">
            <a:off x="8382218" y="-459869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4"/>
          <p:cNvSpPr/>
          <p:nvPr/>
        </p:nvSpPr>
        <p:spPr>
          <a:xfrm rot="1978372" flipH="1">
            <a:off x="8522068" y="-599744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4"/>
          <p:cNvSpPr/>
          <p:nvPr/>
        </p:nvSpPr>
        <p:spPr>
          <a:xfrm rot="-8821628" flipH="1">
            <a:off x="-154982" y="4284181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4"/>
          <p:cNvSpPr/>
          <p:nvPr/>
        </p:nvSpPr>
        <p:spPr>
          <a:xfrm rot="-8821628" flipH="1">
            <a:off x="-269432" y="4451631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4"/>
          <p:cNvSpPr/>
          <p:nvPr/>
        </p:nvSpPr>
        <p:spPr>
          <a:xfrm rot="-8821628" flipH="1">
            <a:off x="-409282" y="4591506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55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55"/>
          <p:cNvSpPr/>
          <p:nvPr/>
        </p:nvSpPr>
        <p:spPr>
          <a:xfrm>
            <a:off x="1410921" y="686958"/>
            <a:ext cx="6310240" cy="3982651"/>
          </a:xfrm>
          <a:custGeom>
            <a:avLst/>
            <a:gdLst/>
            <a:ahLst/>
            <a:cxnLst/>
            <a:rect l="l" t="t" r="r" b="b"/>
            <a:pathLst>
              <a:path w="27540" h="17382" extrusionOk="0">
                <a:moveTo>
                  <a:pt x="0" y="0"/>
                </a:moveTo>
                <a:lnTo>
                  <a:pt x="0" y="17382"/>
                </a:lnTo>
                <a:lnTo>
                  <a:pt x="27539" y="17382"/>
                </a:lnTo>
                <a:lnTo>
                  <a:pt x="27539" y="0"/>
                </a:lnTo>
                <a:close/>
              </a:path>
            </a:pathLst>
          </a:custGeom>
          <a:solidFill>
            <a:srgbClr val="FFA35A">
              <a:alpha val="2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5"/>
          <p:cNvSpPr/>
          <p:nvPr/>
        </p:nvSpPr>
        <p:spPr>
          <a:xfrm>
            <a:off x="1344701" y="633800"/>
            <a:ext cx="6488962" cy="222022"/>
          </a:xfrm>
          <a:custGeom>
            <a:avLst/>
            <a:gdLst/>
            <a:ahLst/>
            <a:cxnLst/>
            <a:rect l="l" t="t" r="r" b="b"/>
            <a:pathLst>
              <a:path w="28320" h="969" extrusionOk="0">
                <a:moveTo>
                  <a:pt x="28320" y="1"/>
                </a:moveTo>
                <a:lnTo>
                  <a:pt x="44" y="232"/>
                </a:lnTo>
                <a:lnTo>
                  <a:pt x="0" y="969"/>
                </a:lnTo>
                <a:lnTo>
                  <a:pt x="28320" y="680"/>
                </a:lnTo>
                <a:lnTo>
                  <a:pt x="2832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5"/>
          <p:cNvSpPr/>
          <p:nvPr/>
        </p:nvSpPr>
        <p:spPr>
          <a:xfrm>
            <a:off x="4324370" y="4654752"/>
            <a:ext cx="182158" cy="169323"/>
          </a:xfrm>
          <a:custGeom>
            <a:avLst/>
            <a:gdLst/>
            <a:ahLst/>
            <a:cxnLst/>
            <a:rect l="l" t="t" r="r" b="b"/>
            <a:pathLst>
              <a:path w="795" h="739" extrusionOk="0">
                <a:moveTo>
                  <a:pt x="425" y="1"/>
                </a:moveTo>
                <a:cubicBezTo>
                  <a:pt x="395" y="1"/>
                  <a:pt x="376" y="7"/>
                  <a:pt x="376" y="7"/>
                </a:cubicBezTo>
                <a:cubicBezTo>
                  <a:pt x="376" y="7"/>
                  <a:pt x="405" y="7"/>
                  <a:pt x="448" y="22"/>
                </a:cubicBezTo>
                <a:cubicBezTo>
                  <a:pt x="506" y="36"/>
                  <a:pt x="578" y="79"/>
                  <a:pt x="636" y="152"/>
                </a:cubicBezTo>
                <a:cubicBezTo>
                  <a:pt x="679" y="224"/>
                  <a:pt x="737" y="325"/>
                  <a:pt x="723" y="441"/>
                </a:cubicBezTo>
                <a:cubicBezTo>
                  <a:pt x="708" y="542"/>
                  <a:pt x="592" y="643"/>
                  <a:pt x="477" y="672"/>
                </a:cubicBezTo>
                <a:cubicBezTo>
                  <a:pt x="446" y="682"/>
                  <a:pt x="415" y="686"/>
                  <a:pt x="385" y="686"/>
                </a:cubicBezTo>
                <a:cubicBezTo>
                  <a:pt x="284" y="686"/>
                  <a:pt x="189" y="637"/>
                  <a:pt x="145" y="571"/>
                </a:cubicBezTo>
                <a:cubicBezTo>
                  <a:pt x="87" y="469"/>
                  <a:pt x="87" y="368"/>
                  <a:pt x="116" y="282"/>
                </a:cubicBezTo>
                <a:cubicBezTo>
                  <a:pt x="130" y="180"/>
                  <a:pt x="173" y="137"/>
                  <a:pt x="217" y="94"/>
                </a:cubicBezTo>
                <a:cubicBezTo>
                  <a:pt x="275" y="65"/>
                  <a:pt x="289" y="36"/>
                  <a:pt x="289" y="36"/>
                </a:cubicBezTo>
                <a:lnTo>
                  <a:pt x="289" y="36"/>
                </a:lnTo>
                <a:cubicBezTo>
                  <a:pt x="289" y="36"/>
                  <a:pt x="260" y="36"/>
                  <a:pt x="173" y="65"/>
                </a:cubicBezTo>
                <a:cubicBezTo>
                  <a:pt x="130" y="79"/>
                  <a:pt x="72" y="152"/>
                  <a:pt x="29" y="238"/>
                </a:cubicBezTo>
                <a:cubicBezTo>
                  <a:pt x="0" y="325"/>
                  <a:pt x="0" y="455"/>
                  <a:pt x="72" y="585"/>
                </a:cubicBezTo>
                <a:cubicBezTo>
                  <a:pt x="130" y="690"/>
                  <a:pt x="263" y="738"/>
                  <a:pt x="388" y="738"/>
                </a:cubicBezTo>
                <a:cubicBezTo>
                  <a:pt x="419" y="738"/>
                  <a:pt x="449" y="735"/>
                  <a:pt x="477" y="730"/>
                </a:cubicBezTo>
                <a:cubicBezTo>
                  <a:pt x="636" y="715"/>
                  <a:pt x="766" y="585"/>
                  <a:pt x="780" y="441"/>
                </a:cubicBezTo>
                <a:cubicBezTo>
                  <a:pt x="795" y="310"/>
                  <a:pt x="737" y="180"/>
                  <a:pt x="665" y="108"/>
                </a:cubicBezTo>
                <a:cubicBezTo>
                  <a:pt x="592" y="36"/>
                  <a:pt x="520" y="7"/>
                  <a:pt x="477" y="7"/>
                </a:cubicBezTo>
                <a:cubicBezTo>
                  <a:pt x="458" y="2"/>
                  <a:pt x="440" y="1"/>
                  <a:pt x="4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5"/>
          <p:cNvSpPr txBox="1">
            <a:spLocks noGrp="1"/>
          </p:cNvSpPr>
          <p:nvPr>
            <p:ph type="title"/>
          </p:nvPr>
        </p:nvSpPr>
        <p:spPr>
          <a:xfrm>
            <a:off x="2124450" y="1089825"/>
            <a:ext cx="4895100" cy="15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9" name="Google Shape;99;p55"/>
          <p:cNvSpPr txBox="1">
            <a:spLocks noGrp="1"/>
          </p:cNvSpPr>
          <p:nvPr>
            <p:ph type="subTitle" idx="1"/>
          </p:nvPr>
        </p:nvSpPr>
        <p:spPr>
          <a:xfrm>
            <a:off x="2368500" y="2835675"/>
            <a:ext cx="44070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0" name="Google Shape;100;p55"/>
          <p:cNvSpPr/>
          <p:nvPr/>
        </p:nvSpPr>
        <p:spPr>
          <a:xfrm>
            <a:off x="-174158" y="-51793"/>
            <a:ext cx="3087471" cy="2401032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5"/>
          <p:cNvSpPr/>
          <p:nvPr/>
        </p:nvSpPr>
        <p:spPr>
          <a:xfrm>
            <a:off x="-356698" y="-248374"/>
            <a:ext cx="3087471" cy="2401032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5"/>
          <p:cNvSpPr/>
          <p:nvPr/>
        </p:nvSpPr>
        <p:spPr>
          <a:xfrm>
            <a:off x="-560300" y="-451975"/>
            <a:ext cx="3087471" cy="2401032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5"/>
          <p:cNvSpPr/>
          <p:nvPr/>
        </p:nvSpPr>
        <p:spPr>
          <a:xfrm flipH="1">
            <a:off x="6332275" y="-51793"/>
            <a:ext cx="3087471" cy="2401032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5"/>
          <p:cNvSpPr/>
          <p:nvPr/>
        </p:nvSpPr>
        <p:spPr>
          <a:xfrm flipH="1">
            <a:off x="6514815" y="-248374"/>
            <a:ext cx="3087471" cy="2401032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5"/>
          <p:cNvSpPr/>
          <p:nvPr/>
        </p:nvSpPr>
        <p:spPr>
          <a:xfrm flipH="1">
            <a:off x="6718417" y="-451975"/>
            <a:ext cx="3087471" cy="2401032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56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6"/>
          <p:cNvSpPr txBox="1">
            <a:spLocks noGrp="1"/>
          </p:cNvSpPr>
          <p:nvPr>
            <p:ph type="subTitle" idx="1"/>
          </p:nvPr>
        </p:nvSpPr>
        <p:spPr>
          <a:xfrm flipH="1">
            <a:off x="2216050" y="1406200"/>
            <a:ext cx="4713900" cy="10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9" name="Google Shape;109;p56"/>
          <p:cNvSpPr txBox="1">
            <a:spLocks noGrp="1"/>
          </p:cNvSpPr>
          <p:nvPr>
            <p:ph type="ctrTitle"/>
          </p:nvPr>
        </p:nvSpPr>
        <p:spPr>
          <a:xfrm flipH="1">
            <a:off x="3055450" y="2546500"/>
            <a:ext cx="30351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110" name="Google Shape;110;p56"/>
          <p:cNvGrpSpPr/>
          <p:nvPr/>
        </p:nvGrpSpPr>
        <p:grpSpPr>
          <a:xfrm>
            <a:off x="126196" y="538003"/>
            <a:ext cx="2044159" cy="3324897"/>
            <a:chOff x="526860" y="192691"/>
            <a:chExt cx="2068777" cy="3107670"/>
          </a:xfrm>
        </p:grpSpPr>
        <p:sp>
          <p:nvSpPr>
            <p:cNvPr id="111" name="Google Shape;111;p56"/>
            <p:cNvSpPr/>
            <p:nvPr/>
          </p:nvSpPr>
          <p:spPr>
            <a:xfrm>
              <a:off x="559981" y="226603"/>
              <a:ext cx="2024567" cy="3020998"/>
            </a:xfrm>
            <a:custGeom>
              <a:avLst/>
              <a:gdLst/>
              <a:ahLst/>
              <a:cxnLst/>
              <a:rect l="l" t="t" r="r" b="b"/>
              <a:pathLst>
                <a:path w="26835" h="46950" extrusionOk="0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56"/>
            <p:cNvSpPr/>
            <p:nvPr/>
          </p:nvSpPr>
          <p:spPr>
            <a:xfrm>
              <a:off x="526860" y="192691"/>
              <a:ext cx="2068777" cy="3107670"/>
            </a:xfrm>
            <a:custGeom>
              <a:avLst/>
              <a:gdLst/>
              <a:ahLst/>
              <a:cxnLst/>
              <a:rect l="l" t="t" r="r" b="b"/>
              <a:pathLst>
                <a:path w="27421" h="48297" extrusionOk="0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56"/>
          <p:cNvGrpSpPr/>
          <p:nvPr/>
        </p:nvGrpSpPr>
        <p:grpSpPr>
          <a:xfrm>
            <a:off x="6929946" y="538003"/>
            <a:ext cx="2044159" cy="3324897"/>
            <a:chOff x="526860" y="192691"/>
            <a:chExt cx="2068777" cy="3107670"/>
          </a:xfrm>
        </p:grpSpPr>
        <p:sp>
          <p:nvSpPr>
            <p:cNvPr id="114" name="Google Shape;114;p56"/>
            <p:cNvSpPr/>
            <p:nvPr/>
          </p:nvSpPr>
          <p:spPr>
            <a:xfrm>
              <a:off x="559981" y="226603"/>
              <a:ext cx="2024567" cy="3020998"/>
            </a:xfrm>
            <a:custGeom>
              <a:avLst/>
              <a:gdLst/>
              <a:ahLst/>
              <a:cxnLst/>
              <a:rect l="l" t="t" r="r" b="b"/>
              <a:pathLst>
                <a:path w="26835" h="46950" extrusionOk="0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6"/>
            <p:cNvSpPr/>
            <p:nvPr/>
          </p:nvSpPr>
          <p:spPr>
            <a:xfrm>
              <a:off x="526860" y="192691"/>
              <a:ext cx="2068777" cy="3107670"/>
            </a:xfrm>
            <a:custGeom>
              <a:avLst/>
              <a:gdLst/>
              <a:ahLst/>
              <a:cxnLst/>
              <a:rect l="l" t="t" r="r" b="b"/>
              <a:pathLst>
                <a:path w="27421" h="48297" extrusionOk="0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56"/>
          <p:cNvSpPr/>
          <p:nvPr/>
        </p:nvSpPr>
        <p:spPr>
          <a:xfrm>
            <a:off x="-52350" y="243650"/>
            <a:ext cx="9250675" cy="4975000"/>
          </a:xfrm>
          <a:custGeom>
            <a:avLst/>
            <a:gdLst/>
            <a:ahLst/>
            <a:cxnLst/>
            <a:rect l="l" t="t" r="r" b="b"/>
            <a:pathLst>
              <a:path w="370027" h="199000" extrusionOk="0">
                <a:moveTo>
                  <a:pt x="327362" y="0"/>
                </a:moveTo>
                <a:lnTo>
                  <a:pt x="0" y="40245"/>
                </a:lnTo>
                <a:lnTo>
                  <a:pt x="1017" y="198936"/>
                </a:lnTo>
                <a:lnTo>
                  <a:pt x="346121" y="199000"/>
                </a:lnTo>
                <a:lnTo>
                  <a:pt x="370027" y="199000"/>
                </a:lnTo>
                <a:lnTo>
                  <a:pt x="340364" y="8996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EBE0DD">
                  <a:alpha val="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117" name="Google Shape;117;p56"/>
          <p:cNvSpPr/>
          <p:nvPr/>
        </p:nvSpPr>
        <p:spPr>
          <a:xfrm flipH="1">
            <a:off x="8422852" y="-63500"/>
            <a:ext cx="1325" cy="276813"/>
          </a:xfrm>
          <a:custGeom>
            <a:avLst/>
            <a:gdLst/>
            <a:ahLst/>
            <a:cxnLst/>
            <a:rect l="l" t="t" r="r" b="b"/>
            <a:pathLst>
              <a:path w="30" h="6267" extrusionOk="0">
                <a:moveTo>
                  <a:pt x="15" y="0"/>
                </a:moveTo>
                <a:cubicBezTo>
                  <a:pt x="0" y="0"/>
                  <a:pt x="0" y="1391"/>
                  <a:pt x="0" y="3133"/>
                </a:cubicBezTo>
                <a:cubicBezTo>
                  <a:pt x="0" y="4875"/>
                  <a:pt x="0" y="6266"/>
                  <a:pt x="15" y="6266"/>
                </a:cubicBezTo>
                <a:cubicBezTo>
                  <a:pt x="29" y="6266"/>
                  <a:pt x="29" y="4846"/>
                  <a:pt x="29" y="3133"/>
                </a:cubicBezTo>
                <a:cubicBezTo>
                  <a:pt x="29" y="1391"/>
                  <a:pt x="29" y="0"/>
                  <a:pt x="15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6"/>
          <p:cNvSpPr/>
          <p:nvPr/>
        </p:nvSpPr>
        <p:spPr>
          <a:xfrm rot="2003650" flipH="1">
            <a:off x="8142936" y="165846"/>
            <a:ext cx="412618" cy="225767"/>
          </a:xfrm>
          <a:custGeom>
            <a:avLst/>
            <a:gdLst/>
            <a:ahLst/>
            <a:cxnLst/>
            <a:rect l="l" t="t" r="r" b="b"/>
            <a:pathLst>
              <a:path w="9341" h="5111" extrusionOk="0">
                <a:moveTo>
                  <a:pt x="3631" y="1"/>
                </a:moveTo>
                <a:lnTo>
                  <a:pt x="3631" y="1172"/>
                </a:lnTo>
                <a:lnTo>
                  <a:pt x="0" y="5110"/>
                </a:lnTo>
                <a:lnTo>
                  <a:pt x="9340" y="4686"/>
                </a:lnTo>
                <a:lnTo>
                  <a:pt x="4670" y="1172"/>
                </a:lnTo>
                <a:lnTo>
                  <a:pt x="467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57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5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57"/>
          <p:cNvSpPr/>
          <p:nvPr/>
        </p:nvSpPr>
        <p:spPr>
          <a:xfrm rot="1577317" flipH="1">
            <a:off x="7739678" y="3573728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7"/>
          <p:cNvSpPr/>
          <p:nvPr/>
        </p:nvSpPr>
        <p:spPr>
          <a:xfrm rot="1577317" flipH="1">
            <a:off x="7871015" y="3739202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7"/>
          <p:cNvSpPr/>
          <p:nvPr/>
        </p:nvSpPr>
        <p:spPr>
          <a:xfrm rot="1577317" flipH="1">
            <a:off x="8016950" y="3923070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7"/>
          <p:cNvSpPr/>
          <p:nvPr/>
        </p:nvSpPr>
        <p:spPr>
          <a:xfrm rot="-9222683" flipH="1">
            <a:off x="-771575" y="-855655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7"/>
          <p:cNvSpPr/>
          <p:nvPr/>
        </p:nvSpPr>
        <p:spPr>
          <a:xfrm rot="-9222683" flipH="1">
            <a:off x="-902911" y="-1021129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7"/>
          <p:cNvSpPr/>
          <p:nvPr/>
        </p:nvSpPr>
        <p:spPr>
          <a:xfrm rot="-9222683" flipH="1">
            <a:off x="-1048847" y="-1204997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58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58"/>
          <p:cNvSpPr/>
          <p:nvPr/>
        </p:nvSpPr>
        <p:spPr>
          <a:xfrm rot="-5323106" flipH="1">
            <a:off x="7359901" y="-1474033"/>
            <a:ext cx="1347100" cy="3342388"/>
          </a:xfrm>
          <a:custGeom>
            <a:avLst/>
            <a:gdLst/>
            <a:ahLst/>
            <a:cxnLst/>
            <a:rect l="l" t="t" r="r" b="b"/>
            <a:pathLst>
              <a:path w="3529" h="8756" extrusionOk="0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8"/>
          <p:cNvSpPr/>
          <p:nvPr/>
        </p:nvSpPr>
        <p:spPr>
          <a:xfrm rot="-5323106" flipH="1">
            <a:off x="7618211" y="-1627954"/>
            <a:ext cx="1347100" cy="3342388"/>
          </a:xfrm>
          <a:custGeom>
            <a:avLst/>
            <a:gdLst/>
            <a:ahLst/>
            <a:cxnLst/>
            <a:rect l="l" t="t" r="r" b="b"/>
            <a:pathLst>
              <a:path w="3529" h="8756" extrusionOk="0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8"/>
          <p:cNvSpPr/>
          <p:nvPr/>
        </p:nvSpPr>
        <p:spPr>
          <a:xfrm rot="-5323106" flipH="1">
            <a:off x="7840749" y="-1748479"/>
            <a:ext cx="1347100" cy="3342388"/>
          </a:xfrm>
          <a:custGeom>
            <a:avLst/>
            <a:gdLst/>
            <a:ahLst/>
            <a:cxnLst/>
            <a:rect l="l" t="t" r="r" b="b"/>
            <a:pathLst>
              <a:path w="3529" h="8756" extrusionOk="0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58"/>
          <p:cNvGrpSpPr/>
          <p:nvPr/>
        </p:nvGrpSpPr>
        <p:grpSpPr>
          <a:xfrm>
            <a:off x="-1349412" y="3483000"/>
            <a:ext cx="3266587" cy="3306486"/>
            <a:chOff x="-1349412" y="3483000"/>
            <a:chExt cx="3266587" cy="3306486"/>
          </a:xfrm>
        </p:grpSpPr>
        <p:sp>
          <p:nvSpPr>
            <p:cNvPr id="135" name="Google Shape;135;p58"/>
            <p:cNvSpPr/>
            <p:nvPr/>
          </p:nvSpPr>
          <p:spPr>
            <a:xfrm rot="7937019">
              <a:off x="-531179" y="3910900"/>
              <a:ext cx="1390189" cy="2826802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8"/>
            <p:cNvSpPr/>
            <p:nvPr/>
          </p:nvSpPr>
          <p:spPr>
            <a:xfrm rot="7937019">
              <a:off x="-426697" y="3722842"/>
              <a:ext cx="1390189" cy="2826802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8"/>
            <p:cNvSpPr/>
            <p:nvPr/>
          </p:nvSpPr>
          <p:spPr>
            <a:xfrm rot="7937019">
              <a:off x="-291247" y="3534784"/>
              <a:ext cx="1390189" cy="2826802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Char char="●"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"/>
          <p:cNvSpPr txBox="1">
            <a:spLocks noGrp="1"/>
          </p:cNvSpPr>
          <p:nvPr>
            <p:ph type="subTitle" idx="2"/>
          </p:nvPr>
        </p:nvSpPr>
        <p:spPr>
          <a:xfrm>
            <a:off x="5096287" y="3514550"/>
            <a:ext cx="33765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 b="1"/>
              <a:t>INFM 600 Team 3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Angela Tseng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Iskander Lou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Jasper Evans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Sharvil Shastri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Abdul Shaik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Dhiraj Lahoti</a:t>
            </a:r>
            <a:endParaRPr sz="1200"/>
          </a:p>
        </p:txBody>
      </p:sp>
      <p:sp>
        <p:nvSpPr>
          <p:cNvPr id="388" name="Google Shape;388;p1"/>
          <p:cNvSpPr txBox="1">
            <a:spLocks noGrp="1"/>
          </p:cNvSpPr>
          <p:nvPr>
            <p:ph type="subTitle" idx="1"/>
          </p:nvPr>
        </p:nvSpPr>
        <p:spPr>
          <a:xfrm>
            <a:off x="5096275" y="1159475"/>
            <a:ext cx="3376500" cy="25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Disposit</a:t>
            </a:r>
            <a:endParaRPr/>
          </a:p>
        </p:txBody>
      </p:sp>
      <p:grpSp>
        <p:nvGrpSpPr>
          <p:cNvPr id="389" name="Google Shape;389;p1"/>
          <p:cNvGrpSpPr/>
          <p:nvPr/>
        </p:nvGrpSpPr>
        <p:grpSpPr>
          <a:xfrm>
            <a:off x="3522263" y="1128388"/>
            <a:ext cx="547356" cy="525521"/>
            <a:chOff x="3522263" y="1128388"/>
            <a:chExt cx="547356" cy="525521"/>
          </a:xfrm>
        </p:grpSpPr>
        <p:sp>
          <p:nvSpPr>
            <p:cNvPr id="390" name="Google Shape;390;p1"/>
            <p:cNvSpPr/>
            <p:nvPr/>
          </p:nvSpPr>
          <p:spPr>
            <a:xfrm>
              <a:off x="3522263" y="1128388"/>
              <a:ext cx="547356" cy="482144"/>
            </a:xfrm>
            <a:custGeom>
              <a:avLst/>
              <a:gdLst/>
              <a:ahLst/>
              <a:cxnLst/>
              <a:rect l="l" t="t" r="r" b="b"/>
              <a:pathLst>
                <a:path w="5945" h="5237" extrusionOk="0">
                  <a:moveTo>
                    <a:pt x="2969" y="0"/>
                  </a:moveTo>
                  <a:cubicBezTo>
                    <a:pt x="2633" y="0"/>
                    <a:pt x="2291" y="65"/>
                    <a:pt x="1962" y="203"/>
                  </a:cubicBezTo>
                  <a:cubicBezTo>
                    <a:pt x="630" y="759"/>
                    <a:pt x="1" y="2296"/>
                    <a:pt x="557" y="3628"/>
                  </a:cubicBezTo>
                  <a:cubicBezTo>
                    <a:pt x="976" y="4632"/>
                    <a:pt x="1943" y="5236"/>
                    <a:pt x="2970" y="5236"/>
                  </a:cubicBezTo>
                  <a:cubicBezTo>
                    <a:pt x="3306" y="5236"/>
                    <a:pt x="3650" y="5171"/>
                    <a:pt x="3983" y="5034"/>
                  </a:cubicBezTo>
                  <a:cubicBezTo>
                    <a:pt x="5315" y="4477"/>
                    <a:pt x="5944" y="2940"/>
                    <a:pt x="5388" y="1608"/>
                  </a:cubicBezTo>
                  <a:cubicBezTo>
                    <a:pt x="4969" y="605"/>
                    <a:pt x="3994" y="0"/>
                    <a:pt x="29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"/>
            <p:cNvSpPr/>
            <p:nvPr/>
          </p:nvSpPr>
          <p:spPr>
            <a:xfrm>
              <a:off x="3592330" y="1544628"/>
              <a:ext cx="125491" cy="109281"/>
            </a:xfrm>
            <a:custGeom>
              <a:avLst/>
              <a:gdLst/>
              <a:ahLst/>
              <a:cxnLst/>
              <a:rect l="l" t="t" r="r" b="b"/>
              <a:pathLst>
                <a:path w="1363" h="1187" extrusionOk="0">
                  <a:moveTo>
                    <a:pt x="396" y="0"/>
                  </a:moveTo>
                  <a:lnTo>
                    <a:pt x="1" y="1186"/>
                  </a:lnTo>
                  <a:lnTo>
                    <a:pt x="1362" y="527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"/>
            <p:cNvSpPr/>
            <p:nvPr/>
          </p:nvSpPr>
          <p:spPr>
            <a:xfrm>
              <a:off x="3715861" y="1249930"/>
              <a:ext cx="152111" cy="239073"/>
            </a:xfrm>
            <a:custGeom>
              <a:avLst/>
              <a:gdLst/>
              <a:ahLst/>
              <a:cxnLst/>
              <a:rect l="l" t="t" r="r" b="b"/>
              <a:pathLst>
                <a:path w="1230" h="1933" extrusionOk="0">
                  <a:moveTo>
                    <a:pt x="542" y="483"/>
                  </a:moveTo>
                  <a:lnTo>
                    <a:pt x="542" y="791"/>
                  </a:lnTo>
                  <a:cubicBezTo>
                    <a:pt x="498" y="776"/>
                    <a:pt x="439" y="732"/>
                    <a:pt x="425" y="717"/>
                  </a:cubicBezTo>
                  <a:cubicBezTo>
                    <a:pt x="410" y="703"/>
                    <a:pt x="395" y="659"/>
                    <a:pt x="395" y="630"/>
                  </a:cubicBezTo>
                  <a:cubicBezTo>
                    <a:pt x="395" y="571"/>
                    <a:pt x="410" y="542"/>
                    <a:pt x="425" y="512"/>
                  </a:cubicBezTo>
                  <a:cubicBezTo>
                    <a:pt x="439" y="498"/>
                    <a:pt x="483" y="483"/>
                    <a:pt x="542" y="483"/>
                  </a:cubicBezTo>
                  <a:close/>
                  <a:moveTo>
                    <a:pt x="630" y="1157"/>
                  </a:moveTo>
                  <a:cubicBezTo>
                    <a:pt x="688" y="1171"/>
                    <a:pt x="717" y="1215"/>
                    <a:pt x="761" y="1230"/>
                  </a:cubicBezTo>
                  <a:cubicBezTo>
                    <a:pt x="776" y="1244"/>
                    <a:pt x="791" y="1288"/>
                    <a:pt x="791" y="1318"/>
                  </a:cubicBezTo>
                  <a:cubicBezTo>
                    <a:pt x="791" y="1376"/>
                    <a:pt x="791" y="1391"/>
                    <a:pt x="761" y="1435"/>
                  </a:cubicBezTo>
                  <a:cubicBezTo>
                    <a:pt x="732" y="1464"/>
                    <a:pt x="703" y="1493"/>
                    <a:pt x="630" y="1493"/>
                  </a:cubicBezTo>
                  <a:lnTo>
                    <a:pt x="630" y="1157"/>
                  </a:lnTo>
                  <a:close/>
                  <a:moveTo>
                    <a:pt x="556" y="0"/>
                  </a:moveTo>
                  <a:lnTo>
                    <a:pt x="556" y="190"/>
                  </a:lnTo>
                  <a:cubicBezTo>
                    <a:pt x="469" y="190"/>
                    <a:pt x="366" y="205"/>
                    <a:pt x="278" y="249"/>
                  </a:cubicBezTo>
                  <a:cubicBezTo>
                    <a:pt x="190" y="278"/>
                    <a:pt x="132" y="322"/>
                    <a:pt x="73" y="395"/>
                  </a:cubicBezTo>
                  <a:cubicBezTo>
                    <a:pt x="29" y="468"/>
                    <a:pt x="0" y="542"/>
                    <a:pt x="0" y="630"/>
                  </a:cubicBezTo>
                  <a:cubicBezTo>
                    <a:pt x="0" y="717"/>
                    <a:pt x="44" y="805"/>
                    <a:pt x="73" y="864"/>
                  </a:cubicBezTo>
                  <a:cubicBezTo>
                    <a:pt x="117" y="922"/>
                    <a:pt x="176" y="952"/>
                    <a:pt x="249" y="996"/>
                  </a:cubicBezTo>
                  <a:cubicBezTo>
                    <a:pt x="322" y="1025"/>
                    <a:pt x="395" y="1054"/>
                    <a:pt x="498" y="1083"/>
                  </a:cubicBezTo>
                  <a:cubicBezTo>
                    <a:pt x="512" y="1083"/>
                    <a:pt x="542" y="1098"/>
                    <a:pt x="556" y="1098"/>
                  </a:cubicBezTo>
                  <a:lnTo>
                    <a:pt x="556" y="1449"/>
                  </a:lnTo>
                  <a:cubicBezTo>
                    <a:pt x="498" y="1435"/>
                    <a:pt x="469" y="1420"/>
                    <a:pt x="439" y="1376"/>
                  </a:cubicBezTo>
                  <a:cubicBezTo>
                    <a:pt x="410" y="1361"/>
                    <a:pt x="395" y="1318"/>
                    <a:pt x="395" y="1274"/>
                  </a:cubicBezTo>
                  <a:lnTo>
                    <a:pt x="0" y="1274"/>
                  </a:lnTo>
                  <a:cubicBezTo>
                    <a:pt x="29" y="1420"/>
                    <a:pt x="73" y="1523"/>
                    <a:pt x="176" y="1596"/>
                  </a:cubicBezTo>
                  <a:cubicBezTo>
                    <a:pt x="278" y="1684"/>
                    <a:pt x="395" y="1727"/>
                    <a:pt x="556" y="1742"/>
                  </a:cubicBezTo>
                  <a:lnTo>
                    <a:pt x="556" y="1932"/>
                  </a:lnTo>
                  <a:lnTo>
                    <a:pt x="644" y="1932"/>
                  </a:lnTo>
                  <a:lnTo>
                    <a:pt x="644" y="1757"/>
                  </a:lnTo>
                  <a:cubicBezTo>
                    <a:pt x="776" y="1757"/>
                    <a:pt x="864" y="1742"/>
                    <a:pt x="952" y="1713"/>
                  </a:cubicBezTo>
                  <a:cubicBezTo>
                    <a:pt x="1025" y="1669"/>
                    <a:pt x="1098" y="1610"/>
                    <a:pt x="1142" y="1537"/>
                  </a:cubicBezTo>
                  <a:cubicBezTo>
                    <a:pt x="1171" y="1464"/>
                    <a:pt x="1201" y="1391"/>
                    <a:pt x="1230" y="1274"/>
                  </a:cubicBezTo>
                  <a:cubicBezTo>
                    <a:pt x="1230" y="1171"/>
                    <a:pt x="1215" y="1083"/>
                    <a:pt x="1157" y="1025"/>
                  </a:cubicBezTo>
                  <a:cubicBezTo>
                    <a:pt x="1127" y="981"/>
                    <a:pt x="1069" y="937"/>
                    <a:pt x="996" y="908"/>
                  </a:cubicBezTo>
                  <a:cubicBezTo>
                    <a:pt x="922" y="878"/>
                    <a:pt x="849" y="849"/>
                    <a:pt x="732" y="805"/>
                  </a:cubicBezTo>
                  <a:lnTo>
                    <a:pt x="659" y="791"/>
                  </a:lnTo>
                  <a:lnTo>
                    <a:pt x="659" y="468"/>
                  </a:lnTo>
                  <a:cubicBezTo>
                    <a:pt x="703" y="483"/>
                    <a:pt x="732" y="498"/>
                    <a:pt x="761" y="512"/>
                  </a:cubicBezTo>
                  <a:cubicBezTo>
                    <a:pt x="776" y="556"/>
                    <a:pt x="791" y="586"/>
                    <a:pt x="791" y="630"/>
                  </a:cubicBezTo>
                  <a:lnTo>
                    <a:pt x="1201" y="630"/>
                  </a:lnTo>
                  <a:cubicBezTo>
                    <a:pt x="1171" y="498"/>
                    <a:pt x="1127" y="395"/>
                    <a:pt x="1025" y="322"/>
                  </a:cubicBezTo>
                  <a:cubicBezTo>
                    <a:pt x="922" y="249"/>
                    <a:pt x="805" y="205"/>
                    <a:pt x="644" y="190"/>
                  </a:cubicBezTo>
                  <a:lnTo>
                    <a:pt x="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3" name="Google Shape;393;p1"/>
          <p:cNvGrpSpPr/>
          <p:nvPr/>
        </p:nvGrpSpPr>
        <p:grpSpPr>
          <a:xfrm>
            <a:off x="2359082" y="1722954"/>
            <a:ext cx="1832819" cy="2793434"/>
            <a:chOff x="2359082" y="1722954"/>
            <a:chExt cx="1832819" cy="2793434"/>
          </a:xfrm>
        </p:grpSpPr>
        <p:sp>
          <p:nvSpPr>
            <p:cNvPr id="394" name="Google Shape;394;p1"/>
            <p:cNvSpPr/>
            <p:nvPr/>
          </p:nvSpPr>
          <p:spPr>
            <a:xfrm>
              <a:off x="2769816" y="4414126"/>
              <a:ext cx="330206" cy="102262"/>
            </a:xfrm>
            <a:custGeom>
              <a:avLst/>
              <a:gdLst/>
              <a:ahLst/>
              <a:cxnLst/>
              <a:rect l="l" t="t" r="r" b="b"/>
              <a:pathLst>
                <a:path w="5344" h="1655" extrusionOk="0">
                  <a:moveTo>
                    <a:pt x="293" y="1"/>
                  </a:moveTo>
                  <a:lnTo>
                    <a:pt x="0" y="1655"/>
                  </a:lnTo>
                  <a:lnTo>
                    <a:pt x="4641" y="1655"/>
                  </a:lnTo>
                  <a:cubicBezTo>
                    <a:pt x="5344" y="1655"/>
                    <a:pt x="4099" y="1025"/>
                    <a:pt x="4099" y="1025"/>
                  </a:cubicBezTo>
                  <a:lnTo>
                    <a:pt x="43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"/>
            <p:cNvSpPr/>
            <p:nvPr/>
          </p:nvSpPr>
          <p:spPr>
            <a:xfrm>
              <a:off x="3119871" y="4414126"/>
              <a:ext cx="330268" cy="102262"/>
            </a:xfrm>
            <a:custGeom>
              <a:avLst/>
              <a:gdLst/>
              <a:ahLst/>
              <a:cxnLst/>
              <a:rect l="l" t="t" r="r" b="b"/>
              <a:pathLst>
                <a:path w="5345" h="1655" extrusionOk="0">
                  <a:moveTo>
                    <a:pt x="293" y="1"/>
                  </a:moveTo>
                  <a:lnTo>
                    <a:pt x="1" y="1655"/>
                  </a:lnTo>
                  <a:lnTo>
                    <a:pt x="4656" y="1655"/>
                  </a:lnTo>
                  <a:cubicBezTo>
                    <a:pt x="5344" y="1655"/>
                    <a:pt x="4100" y="1025"/>
                    <a:pt x="4100" y="1025"/>
                  </a:cubicBezTo>
                  <a:lnTo>
                    <a:pt x="43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"/>
            <p:cNvSpPr/>
            <p:nvPr/>
          </p:nvSpPr>
          <p:spPr>
            <a:xfrm>
              <a:off x="2739971" y="2734306"/>
              <a:ext cx="818656" cy="1731418"/>
            </a:xfrm>
            <a:custGeom>
              <a:avLst/>
              <a:gdLst/>
              <a:ahLst/>
              <a:cxnLst/>
              <a:rect l="l" t="t" r="r" b="b"/>
              <a:pathLst>
                <a:path w="13249" h="28021" extrusionOk="0">
                  <a:moveTo>
                    <a:pt x="13249" y="0"/>
                  </a:moveTo>
                  <a:lnTo>
                    <a:pt x="4875" y="937"/>
                  </a:lnTo>
                  <a:lnTo>
                    <a:pt x="0" y="28020"/>
                  </a:lnTo>
                  <a:lnTo>
                    <a:pt x="4992" y="28020"/>
                  </a:lnTo>
                  <a:lnTo>
                    <a:pt x="9164" y="3894"/>
                  </a:lnTo>
                  <a:lnTo>
                    <a:pt x="5768" y="28020"/>
                  </a:lnTo>
                  <a:lnTo>
                    <a:pt x="10438" y="28020"/>
                  </a:lnTo>
                  <a:lnTo>
                    <a:pt x="132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"/>
            <p:cNvSpPr/>
            <p:nvPr/>
          </p:nvSpPr>
          <p:spPr>
            <a:xfrm>
              <a:off x="2887407" y="2822051"/>
              <a:ext cx="290413" cy="1622853"/>
            </a:xfrm>
            <a:custGeom>
              <a:avLst/>
              <a:gdLst/>
              <a:ahLst/>
              <a:cxnLst/>
              <a:rect l="l" t="t" r="r" b="b"/>
              <a:pathLst>
                <a:path w="4700" h="26264" extrusionOk="0">
                  <a:moveTo>
                    <a:pt x="4685" y="0"/>
                  </a:moveTo>
                  <a:cubicBezTo>
                    <a:pt x="4641" y="0"/>
                    <a:pt x="3587" y="5885"/>
                    <a:pt x="2299" y="13132"/>
                  </a:cubicBezTo>
                  <a:cubicBezTo>
                    <a:pt x="1025" y="20378"/>
                    <a:pt x="0" y="26263"/>
                    <a:pt x="15" y="26263"/>
                  </a:cubicBezTo>
                  <a:cubicBezTo>
                    <a:pt x="15" y="26263"/>
                    <a:pt x="15" y="26263"/>
                    <a:pt x="15" y="26263"/>
                  </a:cubicBezTo>
                  <a:cubicBezTo>
                    <a:pt x="32" y="26263"/>
                    <a:pt x="1100" y="20398"/>
                    <a:pt x="2387" y="13146"/>
                  </a:cubicBezTo>
                  <a:cubicBezTo>
                    <a:pt x="3675" y="5900"/>
                    <a:pt x="4700" y="0"/>
                    <a:pt x="4685" y="0"/>
                  </a:cubicBezTo>
                  <a:close/>
                </a:path>
              </a:pathLst>
            </a:custGeom>
            <a:solidFill>
              <a:srgbClr val="151F29">
                <a:alpha val="3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"/>
            <p:cNvSpPr/>
            <p:nvPr/>
          </p:nvSpPr>
          <p:spPr>
            <a:xfrm>
              <a:off x="3276391" y="2853689"/>
              <a:ext cx="113137" cy="1612904"/>
            </a:xfrm>
            <a:custGeom>
              <a:avLst/>
              <a:gdLst/>
              <a:ahLst/>
              <a:cxnLst/>
              <a:rect l="l" t="t" r="r" b="b"/>
              <a:pathLst>
                <a:path w="1831" h="26103" extrusionOk="0">
                  <a:moveTo>
                    <a:pt x="1830" y="0"/>
                  </a:moveTo>
                  <a:cubicBezTo>
                    <a:pt x="1830" y="0"/>
                    <a:pt x="1801" y="44"/>
                    <a:pt x="1801" y="74"/>
                  </a:cubicBezTo>
                  <a:cubicBezTo>
                    <a:pt x="1801" y="132"/>
                    <a:pt x="1801" y="191"/>
                    <a:pt x="1786" y="279"/>
                  </a:cubicBezTo>
                  <a:cubicBezTo>
                    <a:pt x="1772" y="440"/>
                    <a:pt x="1757" y="703"/>
                    <a:pt x="1713" y="1025"/>
                  </a:cubicBezTo>
                  <a:cubicBezTo>
                    <a:pt x="1640" y="1684"/>
                    <a:pt x="1552" y="2636"/>
                    <a:pt x="1435" y="3821"/>
                  </a:cubicBezTo>
                  <a:cubicBezTo>
                    <a:pt x="1215" y="6193"/>
                    <a:pt x="952" y="9472"/>
                    <a:pt x="688" y="13074"/>
                  </a:cubicBezTo>
                  <a:cubicBezTo>
                    <a:pt x="439" y="16675"/>
                    <a:pt x="249" y="19954"/>
                    <a:pt x="147" y="22311"/>
                  </a:cubicBezTo>
                  <a:cubicBezTo>
                    <a:pt x="73" y="23482"/>
                    <a:pt x="30" y="24448"/>
                    <a:pt x="15" y="25107"/>
                  </a:cubicBezTo>
                  <a:cubicBezTo>
                    <a:pt x="15" y="25444"/>
                    <a:pt x="0" y="25693"/>
                    <a:pt x="0" y="25883"/>
                  </a:cubicBezTo>
                  <a:lnTo>
                    <a:pt x="0" y="26088"/>
                  </a:lnTo>
                  <a:lnTo>
                    <a:pt x="0" y="26103"/>
                  </a:lnTo>
                  <a:cubicBezTo>
                    <a:pt x="0" y="26044"/>
                    <a:pt x="15" y="25986"/>
                    <a:pt x="15" y="25898"/>
                  </a:cubicBezTo>
                  <a:cubicBezTo>
                    <a:pt x="15" y="25707"/>
                    <a:pt x="30" y="25459"/>
                    <a:pt x="44" y="25122"/>
                  </a:cubicBezTo>
                  <a:cubicBezTo>
                    <a:pt x="88" y="24463"/>
                    <a:pt x="147" y="23497"/>
                    <a:pt x="191" y="22326"/>
                  </a:cubicBezTo>
                  <a:cubicBezTo>
                    <a:pt x="322" y="19969"/>
                    <a:pt x="513" y="16689"/>
                    <a:pt x="762" y="13088"/>
                  </a:cubicBezTo>
                  <a:cubicBezTo>
                    <a:pt x="1025" y="9487"/>
                    <a:pt x="1289" y="6208"/>
                    <a:pt x="1494" y="3851"/>
                  </a:cubicBezTo>
                  <a:cubicBezTo>
                    <a:pt x="1581" y="2679"/>
                    <a:pt x="1684" y="1699"/>
                    <a:pt x="1728" y="1040"/>
                  </a:cubicBezTo>
                  <a:cubicBezTo>
                    <a:pt x="1772" y="718"/>
                    <a:pt x="1786" y="454"/>
                    <a:pt x="1801" y="279"/>
                  </a:cubicBezTo>
                  <a:cubicBezTo>
                    <a:pt x="1830" y="191"/>
                    <a:pt x="1830" y="132"/>
                    <a:pt x="1830" y="74"/>
                  </a:cubicBezTo>
                  <a:lnTo>
                    <a:pt x="1830" y="0"/>
                  </a:lnTo>
                  <a:close/>
                </a:path>
              </a:pathLst>
            </a:custGeom>
            <a:solidFill>
              <a:srgbClr val="151F29">
                <a:alpha val="3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"/>
            <p:cNvSpPr/>
            <p:nvPr/>
          </p:nvSpPr>
          <p:spPr>
            <a:xfrm>
              <a:off x="4013637" y="2410391"/>
              <a:ext cx="178264" cy="221579"/>
            </a:xfrm>
            <a:custGeom>
              <a:avLst/>
              <a:gdLst/>
              <a:ahLst/>
              <a:cxnLst/>
              <a:rect l="l" t="t" r="r" b="b"/>
              <a:pathLst>
                <a:path w="2885" h="3586" extrusionOk="0">
                  <a:moveTo>
                    <a:pt x="1021" y="1"/>
                  </a:moveTo>
                  <a:cubicBezTo>
                    <a:pt x="861" y="1"/>
                    <a:pt x="0" y="1421"/>
                    <a:pt x="0" y="1421"/>
                  </a:cubicBezTo>
                  <a:cubicBezTo>
                    <a:pt x="0" y="1421"/>
                    <a:pt x="619" y="3586"/>
                    <a:pt x="1018" y="3586"/>
                  </a:cubicBezTo>
                  <a:cubicBezTo>
                    <a:pt x="1036" y="3586"/>
                    <a:pt x="1053" y="3582"/>
                    <a:pt x="1069" y="3573"/>
                  </a:cubicBezTo>
                  <a:cubicBezTo>
                    <a:pt x="1069" y="3573"/>
                    <a:pt x="2606" y="2563"/>
                    <a:pt x="2679" y="2373"/>
                  </a:cubicBezTo>
                  <a:cubicBezTo>
                    <a:pt x="2702" y="2310"/>
                    <a:pt x="2641" y="2289"/>
                    <a:pt x="2546" y="2289"/>
                  </a:cubicBezTo>
                  <a:cubicBezTo>
                    <a:pt x="2330" y="2289"/>
                    <a:pt x="1933" y="2402"/>
                    <a:pt x="1933" y="2402"/>
                  </a:cubicBezTo>
                  <a:cubicBezTo>
                    <a:pt x="1933" y="2402"/>
                    <a:pt x="2738" y="2080"/>
                    <a:pt x="2811" y="1875"/>
                  </a:cubicBezTo>
                  <a:cubicBezTo>
                    <a:pt x="2832" y="1818"/>
                    <a:pt x="2754" y="1797"/>
                    <a:pt x="2630" y="1797"/>
                  </a:cubicBezTo>
                  <a:cubicBezTo>
                    <a:pt x="2313" y="1797"/>
                    <a:pt x="1699" y="1933"/>
                    <a:pt x="1699" y="1933"/>
                  </a:cubicBezTo>
                  <a:cubicBezTo>
                    <a:pt x="1699" y="1933"/>
                    <a:pt x="2884" y="1611"/>
                    <a:pt x="2811" y="1363"/>
                  </a:cubicBezTo>
                  <a:cubicBezTo>
                    <a:pt x="2788" y="1278"/>
                    <a:pt x="2636" y="1249"/>
                    <a:pt x="2440" y="1249"/>
                  </a:cubicBezTo>
                  <a:cubicBezTo>
                    <a:pt x="2027" y="1249"/>
                    <a:pt x="1420" y="1377"/>
                    <a:pt x="1420" y="1377"/>
                  </a:cubicBezTo>
                  <a:cubicBezTo>
                    <a:pt x="1420" y="1377"/>
                    <a:pt x="2753" y="997"/>
                    <a:pt x="2738" y="704"/>
                  </a:cubicBezTo>
                  <a:cubicBezTo>
                    <a:pt x="2735" y="640"/>
                    <a:pt x="2649" y="615"/>
                    <a:pt x="2516" y="615"/>
                  </a:cubicBezTo>
                  <a:cubicBezTo>
                    <a:pt x="2037" y="615"/>
                    <a:pt x="952" y="938"/>
                    <a:pt x="952" y="938"/>
                  </a:cubicBezTo>
                  <a:cubicBezTo>
                    <a:pt x="1259" y="499"/>
                    <a:pt x="1142" y="45"/>
                    <a:pt x="1025" y="1"/>
                  </a:cubicBezTo>
                  <a:cubicBezTo>
                    <a:pt x="1024" y="1"/>
                    <a:pt x="1022" y="1"/>
                    <a:pt x="1021" y="1"/>
                  </a:cubicBezTo>
                  <a:close/>
                </a:path>
              </a:pathLst>
            </a:custGeom>
            <a:solidFill>
              <a:srgbClr val="E480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"/>
            <p:cNvSpPr/>
            <p:nvPr/>
          </p:nvSpPr>
          <p:spPr>
            <a:xfrm>
              <a:off x="3404857" y="2131832"/>
              <a:ext cx="695632" cy="695446"/>
            </a:xfrm>
            <a:custGeom>
              <a:avLst/>
              <a:gdLst/>
              <a:ahLst/>
              <a:cxnLst/>
              <a:rect l="l" t="t" r="r" b="b"/>
              <a:pathLst>
                <a:path w="11258" h="11255" extrusionOk="0">
                  <a:moveTo>
                    <a:pt x="1903" y="0"/>
                  </a:moveTo>
                  <a:lnTo>
                    <a:pt x="264" y="1244"/>
                  </a:lnTo>
                  <a:cubicBezTo>
                    <a:pt x="264" y="1244"/>
                    <a:pt x="0" y="5051"/>
                    <a:pt x="1362" y="8828"/>
                  </a:cubicBezTo>
                  <a:cubicBezTo>
                    <a:pt x="2035" y="10724"/>
                    <a:pt x="3206" y="11254"/>
                    <a:pt x="4319" y="11254"/>
                  </a:cubicBezTo>
                  <a:cubicBezTo>
                    <a:pt x="5431" y="11254"/>
                    <a:pt x="6485" y="10724"/>
                    <a:pt x="6925" y="10497"/>
                  </a:cubicBezTo>
                  <a:cubicBezTo>
                    <a:pt x="7803" y="10043"/>
                    <a:pt x="11258" y="8140"/>
                    <a:pt x="11258" y="8140"/>
                  </a:cubicBezTo>
                  <a:lnTo>
                    <a:pt x="9779" y="5783"/>
                  </a:lnTo>
                  <a:cubicBezTo>
                    <a:pt x="9779" y="5783"/>
                    <a:pt x="7642" y="6925"/>
                    <a:pt x="5197" y="7847"/>
                  </a:cubicBezTo>
                  <a:cubicBezTo>
                    <a:pt x="5169" y="7857"/>
                    <a:pt x="5140" y="7863"/>
                    <a:pt x="5111" y="7863"/>
                  </a:cubicBezTo>
                  <a:cubicBezTo>
                    <a:pt x="3963" y="7863"/>
                    <a:pt x="1903" y="0"/>
                    <a:pt x="19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"/>
            <p:cNvSpPr/>
            <p:nvPr/>
          </p:nvSpPr>
          <p:spPr>
            <a:xfrm>
              <a:off x="3009509" y="2072265"/>
              <a:ext cx="575388" cy="770089"/>
            </a:xfrm>
            <a:custGeom>
              <a:avLst/>
              <a:gdLst/>
              <a:ahLst/>
              <a:cxnLst/>
              <a:rect l="l" t="t" r="r" b="b"/>
              <a:pathLst>
                <a:path w="9312" h="12463" extrusionOk="0">
                  <a:moveTo>
                    <a:pt x="4580" y="1"/>
                  </a:moveTo>
                  <a:cubicBezTo>
                    <a:pt x="3653" y="1"/>
                    <a:pt x="2762" y="110"/>
                    <a:pt x="2197" y="335"/>
                  </a:cubicBezTo>
                  <a:cubicBezTo>
                    <a:pt x="2197" y="335"/>
                    <a:pt x="191" y="1169"/>
                    <a:pt x="1" y="3014"/>
                  </a:cubicBezTo>
                  <a:lnTo>
                    <a:pt x="1" y="7581"/>
                  </a:lnTo>
                  <a:lnTo>
                    <a:pt x="15" y="10802"/>
                  </a:lnTo>
                  <a:cubicBezTo>
                    <a:pt x="15" y="11329"/>
                    <a:pt x="454" y="11768"/>
                    <a:pt x="981" y="11797"/>
                  </a:cubicBezTo>
                  <a:cubicBezTo>
                    <a:pt x="2430" y="11826"/>
                    <a:pt x="4981" y="12462"/>
                    <a:pt x="6961" y="12462"/>
                  </a:cubicBezTo>
                  <a:cubicBezTo>
                    <a:pt x="7963" y="12462"/>
                    <a:pt x="8819" y="12299"/>
                    <a:pt x="9311" y="11812"/>
                  </a:cubicBezTo>
                  <a:lnTo>
                    <a:pt x="8418" y="6249"/>
                  </a:lnTo>
                  <a:lnTo>
                    <a:pt x="7701" y="525"/>
                  </a:lnTo>
                  <a:cubicBezTo>
                    <a:pt x="7011" y="180"/>
                    <a:pt x="5766" y="1"/>
                    <a:pt x="4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"/>
            <p:cNvSpPr/>
            <p:nvPr/>
          </p:nvSpPr>
          <p:spPr>
            <a:xfrm>
              <a:off x="3209408" y="1731975"/>
              <a:ext cx="311236" cy="393355"/>
            </a:xfrm>
            <a:custGeom>
              <a:avLst/>
              <a:gdLst/>
              <a:ahLst/>
              <a:cxnLst/>
              <a:rect l="l" t="t" r="r" b="b"/>
              <a:pathLst>
                <a:path w="5037" h="6366" extrusionOk="0">
                  <a:moveTo>
                    <a:pt x="2662" y="0"/>
                  </a:moveTo>
                  <a:cubicBezTo>
                    <a:pt x="1390" y="0"/>
                    <a:pt x="1333" y="586"/>
                    <a:pt x="1333" y="586"/>
                  </a:cubicBezTo>
                  <a:lnTo>
                    <a:pt x="1333" y="1596"/>
                  </a:lnTo>
                  <a:cubicBezTo>
                    <a:pt x="1333" y="1596"/>
                    <a:pt x="997" y="1358"/>
                    <a:pt x="679" y="1358"/>
                  </a:cubicBezTo>
                  <a:cubicBezTo>
                    <a:pt x="446" y="1358"/>
                    <a:pt x="222" y="1486"/>
                    <a:pt x="147" y="1933"/>
                  </a:cubicBezTo>
                  <a:cubicBezTo>
                    <a:pt x="1" y="2738"/>
                    <a:pt x="777" y="2899"/>
                    <a:pt x="777" y="2899"/>
                  </a:cubicBezTo>
                  <a:lnTo>
                    <a:pt x="601" y="5256"/>
                  </a:lnTo>
                  <a:cubicBezTo>
                    <a:pt x="587" y="5563"/>
                    <a:pt x="674" y="5886"/>
                    <a:pt x="894" y="6105"/>
                  </a:cubicBezTo>
                  <a:cubicBezTo>
                    <a:pt x="1097" y="6296"/>
                    <a:pt x="1327" y="6366"/>
                    <a:pt x="1555" y="6366"/>
                  </a:cubicBezTo>
                  <a:cubicBezTo>
                    <a:pt x="1905" y="6366"/>
                    <a:pt x="2251" y="6203"/>
                    <a:pt x="2490" y="6061"/>
                  </a:cubicBezTo>
                  <a:cubicBezTo>
                    <a:pt x="2665" y="5929"/>
                    <a:pt x="2782" y="5754"/>
                    <a:pt x="2782" y="5534"/>
                  </a:cubicBezTo>
                  <a:lnTo>
                    <a:pt x="2782" y="4905"/>
                  </a:lnTo>
                  <a:lnTo>
                    <a:pt x="3632" y="4905"/>
                  </a:lnTo>
                  <a:cubicBezTo>
                    <a:pt x="5037" y="4831"/>
                    <a:pt x="4788" y="396"/>
                    <a:pt x="4788" y="396"/>
                  </a:cubicBezTo>
                  <a:cubicBezTo>
                    <a:pt x="4788" y="57"/>
                    <a:pt x="4135" y="44"/>
                    <a:pt x="4039" y="44"/>
                  </a:cubicBezTo>
                  <a:cubicBezTo>
                    <a:pt x="4031" y="44"/>
                    <a:pt x="4027" y="44"/>
                    <a:pt x="4027" y="44"/>
                  </a:cubicBezTo>
                  <a:lnTo>
                    <a:pt x="2709" y="0"/>
                  </a:lnTo>
                  <a:cubicBezTo>
                    <a:pt x="2693" y="0"/>
                    <a:pt x="2678" y="0"/>
                    <a:pt x="2662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"/>
            <p:cNvSpPr/>
            <p:nvPr/>
          </p:nvSpPr>
          <p:spPr>
            <a:xfrm>
              <a:off x="3440141" y="1860441"/>
              <a:ext cx="15386" cy="80574"/>
            </a:xfrm>
            <a:custGeom>
              <a:avLst/>
              <a:gdLst/>
              <a:ahLst/>
              <a:cxnLst/>
              <a:rect l="l" t="t" r="r" b="b"/>
              <a:pathLst>
                <a:path w="249" h="1304" extrusionOk="0">
                  <a:moveTo>
                    <a:pt x="205" y="0"/>
                  </a:moveTo>
                  <a:cubicBezTo>
                    <a:pt x="176" y="0"/>
                    <a:pt x="161" y="322"/>
                    <a:pt x="161" y="718"/>
                  </a:cubicBezTo>
                  <a:cubicBezTo>
                    <a:pt x="161" y="908"/>
                    <a:pt x="205" y="1113"/>
                    <a:pt x="146" y="1201"/>
                  </a:cubicBezTo>
                  <a:cubicBezTo>
                    <a:pt x="117" y="1230"/>
                    <a:pt x="88" y="1274"/>
                    <a:pt x="44" y="1274"/>
                  </a:cubicBezTo>
                  <a:cubicBezTo>
                    <a:pt x="15" y="1289"/>
                    <a:pt x="0" y="1289"/>
                    <a:pt x="0" y="1289"/>
                  </a:cubicBezTo>
                  <a:cubicBezTo>
                    <a:pt x="0" y="1289"/>
                    <a:pt x="15" y="1303"/>
                    <a:pt x="44" y="1303"/>
                  </a:cubicBezTo>
                  <a:cubicBezTo>
                    <a:pt x="88" y="1303"/>
                    <a:pt x="146" y="1274"/>
                    <a:pt x="205" y="1215"/>
                  </a:cubicBezTo>
                  <a:cubicBezTo>
                    <a:pt x="234" y="1171"/>
                    <a:pt x="249" y="1069"/>
                    <a:pt x="249" y="981"/>
                  </a:cubicBezTo>
                  <a:lnTo>
                    <a:pt x="249" y="703"/>
                  </a:lnTo>
                  <a:cubicBezTo>
                    <a:pt x="249" y="322"/>
                    <a:pt x="220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"/>
            <p:cNvSpPr/>
            <p:nvPr/>
          </p:nvSpPr>
          <p:spPr>
            <a:xfrm>
              <a:off x="3391263" y="1862233"/>
              <a:ext cx="5499" cy="20885"/>
            </a:xfrm>
            <a:custGeom>
              <a:avLst/>
              <a:gdLst/>
              <a:ahLst/>
              <a:cxnLst/>
              <a:rect l="l" t="t" r="r" b="b"/>
              <a:pathLst>
                <a:path w="89" h="338" extrusionOk="0">
                  <a:moveTo>
                    <a:pt x="44" y="1"/>
                  </a:moveTo>
                  <a:cubicBezTo>
                    <a:pt x="15" y="1"/>
                    <a:pt x="0" y="74"/>
                    <a:pt x="0" y="162"/>
                  </a:cubicBezTo>
                  <a:cubicBezTo>
                    <a:pt x="0" y="264"/>
                    <a:pt x="44" y="337"/>
                    <a:pt x="59" y="337"/>
                  </a:cubicBezTo>
                  <a:cubicBezTo>
                    <a:pt x="74" y="337"/>
                    <a:pt x="88" y="264"/>
                    <a:pt x="88" y="162"/>
                  </a:cubicBezTo>
                  <a:cubicBezTo>
                    <a:pt x="88" y="74"/>
                    <a:pt x="59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"/>
            <p:cNvSpPr/>
            <p:nvPr/>
          </p:nvSpPr>
          <p:spPr>
            <a:xfrm>
              <a:off x="3480800" y="1861306"/>
              <a:ext cx="5499" cy="19958"/>
            </a:xfrm>
            <a:custGeom>
              <a:avLst/>
              <a:gdLst/>
              <a:ahLst/>
              <a:cxnLst/>
              <a:rect l="l" t="t" r="r" b="b"/>
              <a:pathLst>
                <a:path w="89" h="323" extrusionOk="0">
                  <a:moveTo>
                    <a:pt x="30" y="1"/>
                  </a:moveTo>
                  <a:cubicBezTo>
                    <a:pt x="15" y="1"/>
                    <a:pt x="1" y="74"/>
                    <a:pt x="1" y="162"/>
                  </a:cubicBezTo>
                  <a:cubicBezTo>
                    <a:pt x="1" y="250"/>
                    <a:pt x="30" y="323"/>
                    <a:pt x="59" y="323"/>
                  </a:cubicBezTo>
                  <a:cubicBezTo>
                    <a:pt x="74" y="323"/>
                    <a:pt x="89" y="250"/>
                    <a:pt x="89" y="162"/>
                  </a:cubicBezTo>
                  <a:cubicBezTo>
                    <a:pt x="89" y="74"/>
                    <a:pt x="59" y="1"/>
                    <a:pt x="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"/>
            <p:cNvSpPr/>
            <p:nvPr/>
          </p:nvSpPr>
          <p:spPr>
            <a:xfrm>
              <a:off x="3333364" y="2005158"/>
              <a:ext cx="48938" cy="85085"/>
            </a:xfrm>
            <a:custGeom>
              <a:avLst/>
              <a:gdLst/>
              <a:ahLst/>
              <a:cxnLst/>
              <a:rect l="l" t="t" r="r" b="b"/>
              <a:pathLst>
                <a:path w="792" h="1377" extrusionOk="0">
                  <a:moveTo>
                    <a:pt x="30" y="1"/>
                  </a:moveTo>
                  <a:lnTo>
                    <a:pt x="30" y="1"/>
                  </a:lnTo>
                  <a:cubicBezTo>
                    <a:pt x="1" y="235"/>
                    <a:pt x="1" y="484"/>
                    <a:pt x="74" y="718"/>
                  </a:cubicBezTo>
                  <a:cubicBezTo>
                    <a:pt x="147" y="967"/>
                    <a:pt x="293" y="1186"/>
                    <a:pt x="513" y="1289"/>
                  </a:cubicBezTo>
                  <a:cubicBezTo>
                    <a:pt x="586" y="1333"/>
                    <a:pt x="718" y="1377"/>
                    <a:pt x="718" y="1377"/>
                  </a:cubicBezTo>
                  <a:cubicBezTo>
                    <a:pt x="718" y="1362"/>
                    <a:pt x="762" y="1216"/>
                    <a:pt x="762" y="1201"/>
                  </a:cubicBezTo>
                  <a:cubicBezTo>
                    <a:pt x="791" y="952"/>
                    <a:pt x="791" y="762"/>
                    <a:pt x="762" y="469"/>
                  </a:cubicBezTo>
                  <a:cubicBezTo>
                    <a:pt x="469" y="396"/>
                    <a:pt x="206" y="220"/>
                    <a:pt x="30" y="1"/>
                  </a:cubicBezTo>
                  <a:close/>
                </a:path>
              </a:pathLst>
            </a:custGeom>
            <a:solidFill>
              <a:srgbClr val="BA613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"/>
            <p:cNvSpPr/>
            <p:nvPr/>
          </p:nvSpPr>
          <p:spPr>
            <a:xfrm>
              <a:off x="3243826" y="1839617"/>
              <a:ext cx="40781" cy="54313"/>
            </a:xfrm>
            <a:custGeom>
              <a:avLst/>
              <a:gdLst/>
              <a:ahLst/>
              <a:cxnLst/>
              <a:rect l="l" t="t" r="r" b="b"/>
              <a:pathLst>
                <a:path w="660" h="879" extrusionOk="0">
                  <a:moveTo>
                    <a:pt x="88" y="1"/>
                  </a:moveTo>
                  <a:cubicBezTo>
                    <a:pt x="88" y="15"/>
                    <a:pt x="132" y="44"/>
                    <a:pt x="234" y="88"/>
                  </a:cubicBezTo>
                  <a:cubicBezTo>
                    <a:pt x="292" y="127"/>
                    <a:pt x="355" y="177"/>
                    <a:pt x="413" y="257"/>
                  </a:cubicBezTo>
                  <a:lnTo>
                    <a:pt x="413" y="257"/>
                  </a:lnTo>
                  <a:cubicBezTo>
                    <a:pt x="395" y="249"/>
                    <a:pt x="375" y="241"/>
                    <a:pt x="352" y="235"/>
                  </a:cubicBezTo>
                  <a:cubicBezTo>
                    <a:pt x="333" y="231"/>
                    <a:pt x="315" y="229"/>
                    <a:pt x="297" y="229"/>
                  </a:cubicBezTo>
                  <a:cubicBezTo>
                    <a:pt x="243" y="229"/>
                    <a:pt x="191" y="246"/>
                    <a:pt x="147" y="279"/>
                  </a:cubicBezTo>
                  <a:cubicBezTo>
                    <a:pt x="103" y="308"/>
                    <a:pt x="59" y="367"/>
                    <a:pt x="44" y="425"/>
                  </a:cubicBezTo>
                  <a:cubicBezTo>
                    <a:pt x="0" y="528"/>
                    <a:pt x="44" y="645"/>
                    <a:pt x="103" y="718"/>
                  </a:cubicBezTo>
                  <a:cubicBezTo>
                    <a:pt x="191" y="864"/>
                    <a:pt x="293" y="879"/>
                    <a:pt x="293" y="879"/>
                  </a:cubicBezTo>
                  <a:cubicBezTo>
                    <a:pt x="322" y="879"/>
                    <a:pt x="234" y="820"/>
                    <a:pt x="147" y="689"/>
                  </a:cubicBezTo>
                  <a:cubicBezTo>
                    <a:pt x="117" y="615"/>
                    <a:pt x="103" y="542"/>
                    <a:pt x="132" y="454"/>
                  </a:cubicBezTo>
                  <a:cubicBezTo>
                    <a:pt x="145" y="376"/>
                    <a:pt x="229" y="320"/>
                    <a:pt x="309" y="320"/>
                  </a:cubicBezTo>
                  <a:cubicBezTo>
                    <a:pt x="319" y="320"/>
                    <a:pt x="328" y="321"/>
                    <a:pt x="337" y="323"/>
                  </a:cubicBezTo>
                  <a:cubicBezTo>
                    <a:pt x="410" y="352"/>
                    <a:pt x="469" y="381"/>
                    <a:pt x="513" y="425"/>
                  </a:cubicBezTo>
                  <a:lnTo>
                    <a:pt x="659" y="513"/>
                  </a:lnTo>
                  <a:lnTo>
                    <a:pt x="600" y="367"/>
                  </a:lnTo>
                  <a:cubicBezTo>
                    <a:pt x="498" y="176"/>
                    <a:pt x="381" y="88"/>
                    <a:pt x="264" y="44"/>
                  </a:cubicBezTo>
                  <a:cubicBezTo>
                    <a:pt x="147" y="1"/>
                    <a:pt x="88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"/>
            <p:cNvSpPr/>
            <p:nvPr/>
          </p:nvSpPr>
          <p:spPr>
            <a:xfrm>
              <a:off x="3394909" y="1949916"/>
              <a:ext cx="42573" cy="24160"/>
            </a:xfrm>
            <a:custGeom>
              <a:avLst/>
              <a:gdLst/>
              <a:ahLst/>
              <a:cxnLst/>
              <a:rect l="l" t="t" r="r" b="b"/>
              <a:pathLst>
                <a:path w="689" h="391" extrusionOk="0">
                  <a:moveTo>
                    <a:pt x="2" y="1"/>
                  </a:moveTo>
                  <a:cubicBezTo>
                    <a:pt x="1" y="1"/>
                    <a:pt x="1" y="1"/>
                    <a:pt x="0" y="2"/>
                  </a:cubicBezTo>
                  <a:cubicBezTo>
                    <a:pt x="0" y="2"/>
                    <a:pt x="0" y="60"/>
                    <a:pt x="29" y="133"/>
                  </a:cubicBezTo>
                  <a:cubicBezTo>
                    <a:pt x="73" y="206"/>
                    <a:pt x="161" y="280"/>
                    <a:pt x="264" y="338"/>
                  </a:cubicBezTo>
                  <a:cubicBezTo>
                    <a:pt x="342" y="377"/>
                    <a:pt x="426" y="390"/>
                    <a:pt x="496" y="390"/>
                  </a:cubicBezTo>
                  <a:cubicBezTo>
                    <a:pt x="530" y="390"/>
                    <a:pt x="561" y="387"/>
                    <a:pt x="586" y="382"/>
                  </a:cubicBezTo>
                  <a:cubicBezTo>
                    <a:pt x="659" y="353"/>
                    <a:pt x="688" y="338"/>
                    <a:pt x="688" y="324"/>
                  </a:cubicBezTo>
                  <a:cubicBezTo>
                    <a:pt x="673" y="280"/>
                    <a:pt x="498" y="338"/>
                    <a:pt x="307" y="250"/>
                  </a:cubicBezTo>
                  <a:cubicBezTo>
                    <a:pt x="110" y="180"/>
                    <a:pt x="21" y="1"/>
                    <a:pt x="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"/>
            <p:cNvSpPr/>
            <p:nvPr/>
          </p:nvSpPr>
          <p:spPr>
            <a:xfrm>
              <a:off x="3386752" y="1946703"/>
              <a:ext cx="13594" cy="13408"/>
            </a:xfrm>
            <a:custGeom>
              <a:avLst/>
              <a:gdLst/>
              <a:ahLst/>
              <a:cxnLst/>
              <a:rect l="l" t="t" r="r" b="b"/>
              <a:pathLst>
                <a:path w="220" h="217" extrusionOk="0">
                  <a:moveTo>
                    <a:pt x="184" y="1"/>
                  </a:moveTo>
                  <a:cubicBezTo>
                    <a:pt x="154" y="1"/>
                    <a:pt x="111" y="11"/>
                    <a:pt x="73" y="39"/>
                  </a:cubicBezTo>
                  <a:cubicBezTo>
                    <a:pt x="0" y="112"/>
                    <a:pt x="0" y="215"/>
                    <a:pt x="15" y="215"/>
                  </a:cubicBezTo>
                  <a:cubicBezTo>
                    <a:pt x="18" y="216"/>
                    <a:pt x="21" y="217"/>
                    <a:pt x="24" y="217"/>
                  </a:cubicBezTo>
                  <a:cubicBezTo>
                    <a:pt x="51" y="217"/>
                    <a:pt x="80" y="164"/>
                    <a:pt x="132" y="112"/>
                  </a:cubicBezTo>
                  <a:cubicBezTo>
                    <a:pt x="191" y="83"/>
                    <a:pt x="220" y="24"/>
                    <a:pt x="220" y="10"/>
                  </a:cubicBezTo>
                  <a:cubicBezTo>
                    <a:pt x="215" y="4"/>
                    <a:pt x="201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"/>
            <p:cNvSpPr/>
            <p:nvPr/>
          </p:nvSpPr>
          <p:spPr>
            <a:xfrm>
              <a:off x="3285413" y="1722954"/>
              <a:ext cx="230724" cy="107144"/>
            </a:xfrm>
            <a:custGeom>
              <a:avLst/>
              <a:gdLst/>
              <a:ahLst/>
              <a:cxnLst/>
              <a:rect l="l" t="t" r="r" b="b"/>
              <a:pathLst>
                <a:path w="3734" h="1734" extrusionOk="0">
                  <a:moveTo>
                    <a:pt x="1025" y="0"/>
                  </a:moveTo>
                  <a:cubicBezTo>
                    <a:pt x="733" y="0"/>
                    <a:pt x="411" y="29"/>
                    <a:pt x="220" y="220"/>
                  </a:cubicBezTo>
                  <a:cubicBezTo>
                    <a:pt x="1" y="439"/>
                    <a:pt x="15" y="791"/>
                    <a:pt x="30" y="1098"/>
                  </a:cubicBezTo>
                  <a:cubicBezTo>
                    <a:pt x="30" y="1274"/>
                    <a:pt x="45" y="1464"/>
                    <a:pt x="191" y="1581"/>
                  </a:cubicBezTo>
                  <a:cubicBezTo>
                    <a:pt x="264" y="1654"/>
                    <a:pt x="381" y="1669"/>
                    <a:pt x="469" y="1684"/>
                  </a:cubicBezTo>
                  <a:cubicBezTo>
                    <a:pt x="608" y="1714"/>
                    <a:pt x="755" y="1733"/>
                    <a:pt x="900" y="1733"/>
                  </a:cubicBezTo>
                  <a:cubicBezTo>
                    <a:pt x="1029" y="1733"/>
                    <a:pt x="1157" y="1718"/>
                    <a:pt x="1274" y="1684"/>
                  </a:cubicBezTo>
                  <a:cubicBezTo>
                    <a:pt x="1524" y="1600"/>
                    <a:pt x="1748" y="1411"/>
                    <a:pt x="1795" y="1167"/>
                  </a:cubicBezTo>
                  <a:lnTo>
                    <a:pt x="1795" y="1167"/>
                  </a:lnTo>
                  <a:cubicBezTo>
                    <a:pt x="1772" y="1334"/>
                    <a:pt x="1776" y="1523"/>
                    <a:pt x="1831" y="1713"/>
                  </a:cubicBezTo>
                  <a:cubicBezTo>
                    <a:pt x="1960" y="1493"/>
                    <a:pt x="2090" y="1295"/>
                    <a:pt x="2219" y="1100"/>
                  </a:cubicBezTo>
                  <a:lnTo>
                    <a:pt x="2219" y="1100"/>
                  </a:lnTo>
                  <a:cubicBezTo>
                    <a:pt x="2150" y="1246"/>
                    <a:pt x="2188" y="1438"/>
                    <a:pt x="2299" y="1537"/>
                  </a:cubicBezTo>
                  <a:cubicBezTo>
                    <a:pt x="2418" y="1656"/>
                    <a:pt x="2596" y="1715"/>
                    <a:pt x="2758" y="1715"/>
                  </a:cubicBezTo>
                  <a:cubicBezTo>
                    <a:pt x="2776" y="1715"/>
                    <a:pt x="2794" y="1714"/>
                    <a:pt x="2811" y="1713"/>
                  </a:cubicBezTo>
                  <a:cubicBezTo>
                    <a:pt x="3002" y="1684"/>
                    <a:pt x="3514" y="1566"/>
                    <a:pt x="3675" y="1493"/>
                  </a:cubicBezTo>
                  <a:lnTo>
                    <a:pt x="3734" y="834"/>
                  </a:lnTo>
                  <a:cubicBezTo>
                    <a:pt x="3734" y="512"/>
                    <a:pt x="3514" y="249"/>
                    <a:pt x="3192" y="176"/>
                  </a:cubicBezTo>
                  <a:cubicBezTo>
                    <a:pt x="3090" y="132"/>
                    <a:pt x="2972" y="132"/>
                    <a:pt x="2885" y="117"/>
                  </a:cubicBezTo>
                  <a:cubicBezTo>
                    <a:pt x="2270" y="44"/>
                    <a:pt x="1640" y="0"/>
                    <a:pt x="10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"/>
            <p:cNvSpPr/>
            <p:nvPr/>
          </p:nvSpPr>
          <p:spPr>
            <a:xfrm>
              <a:off x="3263723" y="2072574"/>
              <a:ext cx="18166" cy="17487"/>
            </a:xfrm>
            <a:custGeom>
              <a:avLst/>
              <a:gdLst/>
              <a:ahLst/>
              <a:cxnLst/>
              <a:rect l="l" t="t" r="r" b="b"/>
              <a:pathLst>
                <a:path w="294" h="283" extrusionOk="0">
                  <a:moveTo>
                    <a:pt x="25" y="1"/>
                  </a:moveTo>
                  <a:cubicBezTo>
                    <a:pt x="21" y="1"/>
                    <a:pt x="17" y="3"/>
                    <a:pt x="15" y="8"/>
                  </a:cubicBezTo>
                  <a:cubicBezTo>
                    <a:pt x="0" y="8"/>
                    <a:pt x="15" y="95"/>
                    <a:pt x="103" y="183"/>
                  </a:cubicBezTo>
                  <a:cubicBezTo>
                    <a:pt x="158" y="249"/>
                    <a:pt x="229" y="282"/>
                    <a:pt x="267" y="282"/>
                  </a:cubicBezTo>
                  <a:cubicBezTo>
                    <a:pt x="280" y="282"/>
                    <a:pt x="289" y="278"/>
                    <a:pt x="293" y="271"/>
                  </a:cubicBezTo>
                  <a:cubicBezTo>
                    <a:pt x="293" y="242"/>
                    <a:pt x="235" y="183"/>
                    <a:pt x="161" y="125"/>
                  </a:cubicBezTo>
                  <a:cubicBezTo>
                    <a:pt x="99" y="63"/>
                    <a:pt x="48" y="1"/>
                    <a:pt x="25" y="1"/>
                  </a:cubicBezTo>
                  <a:close/>
                </a:path>
              </a:pathLst>
            </a:custGeom>
            <a:solidFill>
              <a:srgbClr val="FFA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"/>
            <p:cNvSpPr/>
            <p:nvPr/>
          </p:nvSpPr>
          <p:spPr>
            <a:xfrm>
              <a:off x="2410679" y="2189732"/>
              <a:ext cx="763539" cy="532383"/>
            </a:xfrm>
            <a:custGeom>
              <a:avLst/>
              <a:gdLst/>
              <a:ahLst/>
              <a:cxnLst/>
              <a:rect l="l" t="t" r="r" b="b"/>
              <a:pathLst>
                <a:path w="12357" h="8616" extrusionOk="0">
                  <a:moveTo>
                    <a:pt x="9955" y="0"/>
                  </a:moveTo>
                  <a:cubicBezTo>
                    <a:pt x="9955" y="0"/>
                    <a:pt x="7035" y="5008"/>
                    <a:pt x="5938" y="5008"/>
                  </a:cubicBezTo>
                  <a:cubicBezTo>
                    <a:pt x="5863" y="5008"/>
                    <a:pt x="5796" y="4985"/>
                    <a:pt x="5739" y="4934"/>
                  </a:cubicBezTo>
                  <a:cubicBezTo>
                    <a:pt x="3792" y="3177"/>
                    <a:pt x="2240" y="1332"/>
                    <a:pt x="2240" y="1332"/>
                  </a:cubicBezTo>
                  <a:lnTo>
                    <a:pt x="0" y="2972"/>
                  </a:lnTo>
                  <a:cubicBezTo>
                    <a:pt x="0" y="2972"/>
                    <a:pt x="2533" y="5988"/>
                    <a:pt x="3177" y="6749"/>
                  </a:cubicBezTo>
                  <a:cubicBezTo>
                    <a:pt x="3593" y="7242"/>
                    <a:pt x="4832" y="8615"/>
                    <a:pt x="6384" y="8615"/>
                  </a:cubicBezTo>
                  <a:cubicBezTo>
                    <a:pt x="7183" y="8615"/>
                    <a:pt x="8064" y="8252"/>
                    <a:pt x="8960" y="7217"/>
                  </a:cubicBezTo>
                  <a:cubicBezTo>
                    <a:pt x="11595" y="4187"/>
                    <a:pt x="12356" y="1552"/>
                    <a:pt x="12356" y="1552"/>
                  </a:cubicBezTo>
                  <a:lnTo>
                    <a:pt x="9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"/>
            <p:cNvSpPr/>
            <p:nvPr/>
          </p:nvSpPr>
          <p:spPr>
            <a:xfrm>
              <a:off x="2359082" y="2150617"/>
              <a:ext cx="200014" cy="237953"/>
            </a:xfrm>
            <a:custGeom>
              <a:avLst/>
              <a:gdLst/>
              <a:ahLst/>
              <a:cxnLst/>
              <a:rect l="l" t="t" r="r" b="b"/>
              <a:pathLst>
                <a:path w="3237" h="3851" extrusionOk="0">
                  <a:moveTo>
                    <a:pt x="903" y="0"/>
                  </a:moveTo>
                  <a:cubicBezTo>
                    <a:pt x="872" y="0"/>
                    <a:pt x="849" y="11"/>
                    <a:pt x="835" y="33"/>
                  </a:cubicBezTo>
                  <a:cubicBezTo>
                    <a:pt x="660" y="311"/>
                    <a:pt x="1816" y="1394"/>
                    <a:pt x="1816" y="1394"/>
                  </a:cubicBezTo>
                  <a:cubicBezTo>
                    <a:pt x="1816" y="1394"/>
                    <a:pt x="851" y="629"/>
                    <a:pt x="514" y="629"/>
                  </a:cubicBezTo>
                  <a:cubicBezTo>
                    <a:pt x="476" y="629"/>
                    <a:pt x="445" y="640"/>
                    <a:pt x="425" y="662"/>
                  </a:cubicBezTo>
                  <a:cubicBezTo>
                    <a:pt x="220" y="882"/>
                    <a:pt x="1245" y="1819"/>
                    <a:pt x="1245" y="1819"/>
                  </a:cubicBezTo>
                  <a:cubicBezTo>
                    <a:pt x="1245" y="1819"/>
                    <a:pt x="402" y="1135"/>
                    <a:pt x="193" y="1135"/>
                  </a:cubicBezTo>
                  <a:cubicBezTo>
                    <a:pt x="165" y="1135"/>
                    <a:pt x="149" y="1147"/>
                    <a:pt x="147" y="1175"/>
                  </a:cubicBezTo>
                  <a:cubicBezTo>
                    <a:pt x="133" y="1409"/>
                    <a:pt x="747" y="2156"/>
                    <a:pt x="747" y="2156"/>
                  </a:cubicBezTo>
                  <a:cubicBezTo>
                    <a:pt x="747" y="2156"/>
                    <a:pt x="240" y="1689"/>
                    <a:pt x="70" y="1689"/>
                  </a:cubicBezTo>
                  <a:cubicBezTo>
                    <a:pt x="38" y="1689"/>
                    <a:pt x="18" y="1706"/>
                    <a:pt x="15" y="1746"/>
                  </a:cubicBezTo>
                  <a:cubicBezTo>
                    <a:pt x="1" y="1980"/>
                    <a:pt x="1011" y="3795"/>
                    <a:pt x="1011" y="3795"/>
                  </a:cubicBezTo>
                  <a:cubicBezTo>
                    <a:pt x="1041" y="3833"/>
                    <a:pt x="1084" y="3850"/>
                    <a:pt x="1137" y="3850"/>
                  </a:cubicBezTo>
                  <a:cubicBezTo>
                    <a:pt x="1667" y="3850"/>
                    <a:pt x="3236" y="2185"/>
                    <a:pt x="3236" y="2185"/>
                  </a:cubicBezTo>
                  <a:cubicBezTo>
                    <a:pt x="3236" y="2185"/>
                    <a:pt x="3090" y="252"/>
                    <a:pt x="2943" y="223"/>
                  </a:cubicBezTo>
                  <a:cubicBezTo>
                    <a:pt x="2936" y="221"/>
                    <a:pt x="2929" y="220"/>
                    <a:pt x="2920" y="220"/>
                  </a:cubicBezTo>
                  <a:cubicBezTo>
                    <a:pt x="2764" y="220"/>
                    <a:pt x="2449" y="619"/>
                    <a:pt x="2519" y="1204"/>
                  </a:cubicBezTo>
                  <a:cubicBezTo>
                    <a:pt x="2519" y="1204"/>
                    <a:pt x="1242" y="0"/>
                    <a:pt x="903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"/>
            <p:cNvSpPr/>
            <p:nvPr/>
          </p:nvSpPr>
          <p:spPr>
            <a:xfrm>
              <a:off x="2869302" y="2077826"/>
              <a:ext cx="332925" cy="1055435"/>
            </a:xfrm>
            <a:custGeom>
              <a:avLst/>
              <a:gdLst/>
              <a:ahLst/>
              <a:cxnLst/>
              <a:rect l="l" t="t" r="r" b="b"/>
              <a:pathLst>
                <a:path w="5388" h="17081" extrusionOk="0">
                  <a:moveTo>
                    <a:pt x="5233" y="0"/>
                  </a:moveTo>
                  <a:cubicBezTo>
                    <a:pt x="4395" y="0"/>
                    <a:pt x="3397" y="831"/>
                    <a:pt x="3397" y="845"/>
                  </a:cubicBezTo>
                  <a:cubicBezTo>
                    <a:pt x="2972" y="1138"/>
                    <a:pt x="2738" y="1533"/>
                    <a:pt x="2562" y="1840"/>
                  </a:cubicBezTo>
                  <a:lnTo>
                    <a:pt x="1" y="17080"/>
                  </a:lnTo>
                  <a:lnTo>
                    <a:pt x="1" y="17080"/>
                  </a:lnTo>
                  <a:lnTo>
                    <a:pt x="3002" y="17065"/>
                  </a:lnTo>
                  <a:lnTo>
                    <a:pt x="5388" y="10"/>
                  </a:lnTo>
                  <a:cubicBezTo>
                    <a:pt x="5337" y="3"/>
                    <a:pt x="5285" y="0"/>
                    <a:pt x="52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"/>
            <p:cNvSpPr/>
            <p:nvPr/>
          </p:nvSpPr>
          <p:spPr>
            <a:xfrm>
              <a:off x="3403004" y="2078382"/>
              <a:ext cx="251547" cy="1039493"/>
            </a:xfrm>
            <a:custGeom>
              <a:avLst/>
              <a:gdLst/>
              <a:ahLst/>
              <a:cxnLst/>
              <a:rect l="l" t="t" r="r" b="b"/>
              <a:pathLst>
                <a:path w="4071" h="16823" extrusionOk="0">
                  <a:moveTo>
                    <a:pt x="58" y="1"/>
                  </a:moveTo>
                  <a:cubicBezTo>
                    <a:pt x="39" y="1"/>
                    <a:pt x="20" y="1"/>
                    <a:pt x="1" y="1"/>
                  </a:cubicBezTo>
                  <a:lnTo>
                    <a:pt x="821" y="16822"/>
                  </a:lnTo>
                  <a:lnTo>
                    <a:pt x="4071" y="16500"/>
                  </a:lnTo>
                  <a:lnTo>
                    <a:pt x="1948" y="880"/>
                  </a:lnTo>
                  <a:cubicBezTo>
                    <a:pt x="1933" y="865"/>
                    <a:pt x="1210" y="1"/>
                    <a:pt x="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"/>
            <p:cNvSpPr/>
            <p:nvPr/>
          </p:nvSpPr>
          <p:spPr>
            <a:xfrm>
              <a:off x="3097255" y="2078444"/>
              <a:ext cx="104981" cy="364128"/>
            </a:xfrm>
            <a:custGeom>
              <a:avLst/>
              <a:gdLst/>
              <a:ahLst/>
              <a:cxnLst/>
              <a:rect l="l" t="t" r="r" b="b"/>
              <a:pathLst>
                <a:path w="1699" h="5893" extrusionOk="0">
                  <a:moveTo>
                    <a:pt x="1699" y="0"/>
                  </a:moveTo>
                  <a:cubicBezTo>
                    <a:pt x="1699" y="1"/>
                    <a:pt x="1" y="3163"/>
                    <a:pt x="235" y="4041"/>
                  </a:cubicBezTo>
                  <a:cubicBezTo>
                    <a:pt x="487" y="4880"/>
                    <a:pt x="778" y="5892"/>
                    <a:pt x="842" y="5892"/>
                  </a:cubicBezTo>
                  <a:cubicBezTo>
                    <a:pt x="845" y="5892"/>
                    <a:pt x="848" y="5890"/>
                    <a:pt x="850" y="5885"/>
                  </a:cubicBezTo>
                  <a:cubicBezTo>
                    <a:pt x="879" y="5812"/>
                    <a:pt x="1699" y="1"/>
                    <a:pt x="1699" y="0"/>
                  </a:cubicBezTo>
                  <a:close/>
                </a:path>
              </a:pathLst>
            </a:custGeom>
            <a:solidFill>
              <a:srgbClr val="151F29">
                <a:alpha val="3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"/>
            <p:cNvSpPr/>
            <p:nvPr/>
          </p:nvSpPr>
          <p:spPr>
            <a:xfrm>
              <a:off x="3403004" y="2078444"/>
              <a:ext cx="122221" cy="347383"/>
            </a:xfrm>
            <a:custGeom>
              <a:avLst/>
              <a:gdLst/>
              <a:ahLst/>
              <a:cxnLst/>
              <a:rect l="l" t="t" r="r" b="b"/>
              <a:pathLst>
                <a:path w="1978" h="5622" extrusionOk="0">
                  <a:moveTo>
                    <a:pt x="1" y="0"/>
                  </a:moveTo>
                  <a:lnTo>
                    <a:pt x="264" y="5622"/>
                  </a:lnTo>
                  <a:cubicBezTo>
                    <a:pt x="1977" y="335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151F29">
                <a:alpha val="3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"/>
            <p:cNvSpPr/>
            <p:nvPr/>
          </p:nvSpPr>
          <p:spPr>
            <a:xfrm>
              <a:off x="3533262" y="2281060"/>
              <a:ext cx="82428" cy="551846"/>
            </a:xfrm>
            <a:custGeom>
              <a:avLst/>
              <a:gdLst/>
              <a:ahLst/>
              <a:cxnLst/>
              <a:rect l="l" t="t" r="r" b="b"/>
              <a:pathLst>
                <a:path w="1334" h="8931" extrusionOk="0">
                  <a:moveTo>
                    <a:pt x="1" y="1"/>
                  </a:moveTo>
                  <a:cubicBezTo>
                    <a:pt x="1" y="1"/>
                    <a:pt x="1" y="30"/>
                    <a:pt x="30" y="103"/>
                  </a:cubicBezTo>
                  <a:cubicBezTo>
                    <a:pt x="30" y="176"/>
                    <a:pt x="45" y="249"/>
                    <a:pt x="59" y="367"/>
                  </a:cubicBezTo>
                  <a:cubicBezTo>
                    <a:pt x="103" y="601"/>
                    <a:pt x="162" y="923"/>
                    <a:pt x="220" y="1318"/>
                  </a:cubicBezTo>
                  <a:cubicBezTo>
                    <a:pt x="367" y="2123"/>
                    <a:pt x="557" y="3236"/>
                    <a:pt x="733" y="4466"/>
                  </a:cubicBezTo>
                  <a:cubicBezTo>
                    <a:pt x="923" y="5710"/>
                    <a:pt x="1070" y="6823"/>
                    <a:pt x="1157" y="7628"/>
                  </a:cubicBezTo>
                  <a:cubicBezTo>
                    <a:pt x="1201" y="8008"/>
                    <a:pt x="1231" y="8330"/>
                    <a:pt x="1275" y="8579"/>
                  </a:cubicBezTo>
                  <a:cubicBezTo>
                    <a:pt x="1289" y="8667"/>
                    <a:pt x="1289" y="8755"/>
                    <a:pt x="1304" y="8828"/>
                  </a:cubicBezTo>
                  <a:cubicBezTo>
                    <a:pt x="1304" y="8887"/>
                    <a:pt x="1333" y="8931"/>
                    <a:pt x="1333" y="8931"/>
                  </a:cubicBezTo>
                  <a:lnTo>
                    <a:pt x="1333" y="8828"/>
                  </a:lnTo>
                  <a:cubicBezTo>
                    <a:pt x="1333" y="8755"/>
                    <a:pt x="1304" y="8682"/>
                    <a:pt x="1304" y="8579"/>
                  </a:cubicBezTo>
                  <a:cubicBezTo>
                    <a:pt x="1289" y="8330"/>
                    <a:pt x="1260" y="8008"/>
                    <a:pt x="1216" y="7613"/>
                  </a:cubicBezTo>
                  <a:cubicBezTo>
                    <a:pt x="1128" y="6808"/>
                    <a:pt x="996" y="5666"/>
                    <a:pt x="821" y="4436"/>
                  </a:cubicBezTo>
                  <a:cubicBezTo>
                    <a:pt x="630" y="3221"/>
                    <a:pt x="455" y="2094"/>
                    <a:pt x="279" y="1289"/>
                  </a:cubicBezTo>
                  <a:cubicBezTo>
                    <a:pt x="191" y="894"/>
                    <a:pt x="133" y="557"/>
                    <a:pt x="89" y="337"/>
                  </a:cubicBezTo>
                  <a:cubicBezTo>
                    <a:pt x="59" y="235"/>
                    <a:pt x="45" y="162"/>
                    <a:pt x="30" y="88"/>
                  </a:cubicBezTo>
                  <a:cubicBezTo>
                    <a:pt x="30" y="3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51F29">
                <a:alpha val="3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"/>
            <p:cNvSpPr/>
            <p:nvPr/>
          </p:nvSpPr>
          <p:spPr>
            <a:xfrm>
              <a:off x="2928994" y="2290144"/>
              <a:ext cx="105908" cy="480417"/>
            </a:xfrm>
            <a:custGeom>
              <a:avLst/>
              <a:gdLst/>
              <a:ahLst/>
              <a:cxnLst/>
              <a:rect l="l" t="t" r="r" b="b"/>
              <a:pathLst>
                <a:path w="1714" h="7775" extrusionOk="0">
                  <a:moveTo>
                    <a:pt x="1714" y="0"/>
                  </a:moveTo>
                  <a:lnTo>
                    <a:pt x="1714" y="0"/>
                  </a:lnTo>
                  <a:cubicBezTo>
                    <a:pt x="1714" y="0"/>
                    <a:pt x="1699" y="103"/>
                    <a:pt x="1611" y="249"/>
                  </a:cubicBezTo>
                  <a:cubicBezTo>
                    <a:pt x="1567" y="468"/>
                    <a:pt x="1523" y="747"/>
                    <a:pt x="1450" y="1098"/>
                  </a:cubicBezTo>
                  <a:cubicBezTo>
                    <a:pt x="1318" y="1801"/>
                    <a:pt x="1099" y="2782"/>
                    <a:pt x="864" y="3850"/>
                  </a:cubicBezTo>
                  <a:cubicBezTo>
                    <a:pt x="616" y="4934"/>
                    <a:pt x="396" y="5900"/>
                    <a:pt x="235" y="6617"/>
                  </a:cubicBezTo>
                  <a:cubicBezTo>
                    <a:pt x="162" y="6968"/>
                    <a:pt x="103" y="7232"/>
                    <a:pt x="59" y="7452"/>
                  </a:cubicBezTo>
                  <a:cubicBezTo>
                    <a:pt x="15" y="7656"/>
                    <a:pt x="1" y="7774"/>
                    <a:pt x="1" y="7774"/>
                  </a:cubicBezTo>
                  <a:cubicBezTo>
                    <a:pt x="1" y="7775"/>
                    <a:pt x="1" y="7775"/>
                    <a:pt x="1" y="7775"/>
                  </a:cubicBezTo>
                  <a:cubicBezTo>
                    <a:pt x="5" y="7775"/>
                    <a:pt x="34" y="7673"/>
                    <a:pt x="89" y="7481"/>
                  </a:cubicBezTo>
                  <a:cubicBezTo>
                    <a:pt x="147" y="7276"/>
                    <a:pt x="220" y="6998"/>
                    <a:pt x="308" y="6661"/>
                  </a:cubicBezTo>
                  <a:cubicBezTo>
                    <a:pt x="498" y="5958"/>
                    <a:pt x="733" y="4992"/>
                    <a:pt x="967" y="3909"/>
                  </a:cubicBezTo>
                  <a:cubicBezTo>
                    <a:pt x="1201" y="2855"/>
                    <a:pt x="1406" y="1859"/>
                    <a:pt x="1538" y="1142"/>
                  </a:cubicBezTo>
                  <a:cubicBezTo>
                    <a:pt x="1611" y="805"/>
                    <a:pt x="1640" y="512"/>
                    <a:pt x="1684" y="307"/>
                  </a:cubicBezTo>
                  <a:cubicBezTo>
                    <a:pt x="1714" y="103"/>
                    <a:pt x="1714" y="0"/>
                    <a:pt x="1714" y="0"/>
                  </a:cubicBezTo>
                  <a:close/>
                </a:path>
              </a:pathLst>
            </a:custGeom>
            <a:solidFill>
              <a:srgbClr val="151F29">
                <a:alpha val="3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"/>
            <p:cNvSpPr/>
            <p:nvPr/>
          </p:nvSpPr>
          <p:spPr>
            <a:xfrm>
              <a:off x="2925410" y="2835583"/>
              <a:ext cx="129388" cy="222877"/>
            </a:xfrm>
            <a:custGeom>
              <a:avLst/>
              <a:gdLst/>
              <a:ahLst/>
              <a:cxnLst/>
              <a:rect l="l" t="t" r="r" b="b"/>
              <a:pathLst>
                <a:path w="2094" h="3607" extrusionOk="0">
                  <a:moveTo>
                    <a:pt x="513" y="250"/>
                  </a:moveTo>
                  <a:cubicBezTo>
                    <a:pt x="502" y="250"/>
                    <a:pt x="499" y="256"/>
                    <a:pt x="508" y="290"/>
                  </a:cubicBezTo>
                  <a:lnTo>
                    <a:pt x="508" y="290"/>
                  </a:lnTo>
                  <a:cubicBezTo>
                    <a:pt x="513" y="263"/>
                    <a:pt x="513" y="250"/>
                    <a:pt x="513" y="250"/>
                  </a:cubicBezTo>
                  <a:close/>
                  <a:moveTo>
                    <a:pt x="508" y="290"/>
                  </a:moveTo>
                  <a:cubicBezTo>
                    <a:pt x="506" y="303"/>
                    <a:pt x="503" y="318"/>
                    <a:pt x="498" y="337"/>
                  </a:cubicBezTo>
                  <a:cubicBezTo>
                    <a:pt x="483" y="411"/>
                    <a:pt x="454" y="498"/>
                    <a:pt x="439" y="586"/>
                  </a:cubicBezTo>
                  <a:cubicBezTo>
                    <a:pt x="401" y="729"/>
                    <a:pt x="357" y="920"/>
                    <a:pt x="311" y="1145"/>
                  </a:cubicBezTo>
                  <a:lnTo>
                    <a:pt x="311" y="1145"/>
                  </a:lnTo>
                  <a:cubicBezTo>
                    <a:pt x="361" y="927"/>
                    <a:pt x="408" y="740"/>
                    <a:pt x="454" y="601"/>
                  </a:cubicBezTo>
                  <a:cubicBezTo>
                    <a:pt x="498" y="498"/>
                    <a:pt x="513" y="411"/>
                    <a:pt x="527" y="352"/>
                  </a:cubicBezTo>
                  <a:cubicBezTo>
                    <a:pt x="518" y="325"/>
                    <a:pt x="512" y="305"/>
                    <a:pt x="508" y="290"/>
                  </a:cubicBezTo>
                  <a:close/>
                  <a:moveTo>
                    <a:pt x="2094" y="1"/>
                  </a:moveTo>
                  <a:lnTo>
                    <a:pt x="2035" y="15"/>
                  </a:lnTo>
                  <a:cubicBezTo>
                    <a:pt x="1581" y="118"/>
                    <a:pt x="1215" y="206"/>
                    <a:pt x="937" y="264"/>
                  </a:cubicBezTo>
                  <a:cubicBezTo>
                    <a:pt x="820" y="293"/>
                    <a:pt x="717" y="308"/>
                    <a:pt x="644" y="337"/>
                  </a:cubicBezTo>
                  <a:cubicBezTo>
                    <a:pt x="571" y="352"/>
                    <a:pt x="527" y="367"/>
                    <a:pt x="527" y="367"/>
                  </a:cubicBezTo>
                  <a:cubicBezTo>
                    <a:pt x="527" y="367"/>
                    <a:pt x="571" y="367"/>
                    <a:pt x="644" y="352"/>
                  </a:cubicBezTo>
                  <a:cubicBezTo>
                    <a:pt x="717" y="337"/>
                    <a:pt x="805" y="308"/>
                    <a:pt x="937" y="293"/>
                  </a:cubicBezTo>
                  <a:cubicBezTo>
                    <a:pt x="1205" y="237"/>
                    <a:pt x="1554" y="194"/>
                    <a:pt x="1985" y="100"/>
                  </a:cubicBezTo>
                  <a:lnTo>
                    <a:pt x="1985" y="100"/>
                  </a:lnTo>
                  <a:cubicBezTo>
                    <a:pt x="1868" y="885"/>
                    <a:pt x="1690" y="1922"/>
                    <a:pt x="1186" y="2972"/>
                  </a:cubicBezTo>
                  <a:cubicBezTo>
                    <a:pt x="1113" y="3090"/>
                    <a:pt x="1040" y="3236"/>
                    <a:pt x="937" y="3338"/>
                  </a:cubicBezTo>
                  <a:cubicBezTo>
                    <a:pt x="820" y="3426"/>
                    <a:pt x="674" y="3499"/>
                    <a:pt x="556" y="3499"/>
                  </a:cubicBezTo>
                  <a:cubicBezTo>
                    <a:pt x="410" y="3499"/>
                    <a:pt x="278" y="3441"/>
                    <a:pt x="205" y="3338"/>
                  </a:cubicBezTo>
                  <a:cubicBezTo>
                    <a:pt x="117" y="3221"/>
                    <a:pt x="73" y="3090"/>
                    <a:pt x="59" y="2972"/>
                  </a:cubicBezTo>
                  <a:cubicBezTo>
                    <a:pt x="44" y="2694"/>
                    <a:pt x="88" y="2445"/>
                    <a:pt x="132" y="2197"/>
                  </a:cubicBezTo>
                  <a:cubicBezTo>
                    <a:pt x="161" y="1962"/>
                    <a:pt x="205" y="1743"/>
                    <a:pt x="234" y="1538"/>
                  </a:cubicBezTo>
                  <a:cubicBezTo>
                    <a:pt x="260" y="1399"/>
                    <a:pt x="286" y="1267"/>
                    <a:pt x="311" y="1145"/>
                  </a:cubicBezTo>
                  <a:lnTo>
                    <a:pt x="311" y="1145"/>
                  </a:lnTo>
                  <a:cubicBezTo>
                    <a:pt x="282" y="1271"/>
                    <a:pt x="252" y="1408"/>
                    <a:pt x="220" y="1552"/>
                  </a:cubicBezTo>
                  <a:cubicBezTo>
                    <a:pt x="161" y="1757"/>
                    <a:pt x="132" y="1977"/>
                    <a:pt x="88" y="2211"/>
                  </a:cubicBezTo>
                  <a:cubicBezTo>
                    <a:pt x="73" y="2328"/>
                    <a:pt x="59" y="2460"/>
                    <a:pt x="29" y="2577"/>
                  </a:cubicBezTo>
                  <a:cubicBezTo>
                    <a:pt x="15" y="2709"/>
                    <a:pt x="0" y="2841"/>
                    <a:pt x="15" y="2987"/>
                  </a:cubicBezTo>
                  <a:cubicBezTo>
                    <a:pt x="15" y="3133"/>
                    <a:pt x="73" y="3280"/>
                    <a:pt x="161" y="3412"/>
                  </a:cubicBezTo>
                  <a:cubicBezTo>
                    <a:pt x="239" y="3515"/>
                    <a:pt x="385" y="3607"/>
                    <a:pt x="529" y="3607"/>
                  </a:cubicBezTo>
                  <a:cubicBezTo>
                    <a:pt x="548" y="3607"/>
                    <a:pt x="567" y="3605"/>
                    <a:pt x="586" y="3602"/>
                  </a:cubicBezTo>
                  <a:cubicBezTo>
                    <a:pt x="747" y="3587"/>
                    <a:pt x="908" y="3514"/>
                    <a:pt x="1025" y="3412"/>
                  </a:cubicBezTo>
                  <a:cubicBezTo>
                    <a:pt x="1142" y="3295"/>
                    <a:pt x="1230" y="3148"/>
                    <a:pt x="1303" y="3002"/>
                  </a:cubicBezTo>
                  <a:cubicBezTo>
                    <a:pt x="1815" y="1918"/>
                    <a:pt x="1976" y="850"/>
                    <a:pt x="2094" y="59"/>
                  </a:cubicBezTo>
                  <a:lnTo>
                    <a:pt x="2094" y="1"/>
                  </a:lnTo>
                  <a:close/>
                </a:path>
              </a:pathLst>
            </a:custGeom>
            <a:solidFill>
              <a:srgbClr val="151F29">
                <a:alpha val="3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"/>
            <p:cNvSpPr/>
            <p:nvPr/>
          </p:nvSpPr>
          <p:spPr>
            <a:xfrm>
              <a:off x="3675323" y="2620299"/>
              <a:ext cx="39855" cy="83293"/>
            </a:xfrm>
            <a:custGeom>
              <a:avLst/>
              <a:gdLst/>
              <a:ahLst/>
              <a:cxnLst/>
              <a:rect l="l" t="t" r="r" b="b"/>
              <a:pathLst>
                <a:path w="645" h="1348" extrusionOk="0">
                  <a:moveTo>
                    <a:pt x="615" y="0"/>
                  </a:moveTo>
                  <a:cubicBezTo>
                    <a:pt x="601" y="0"/>
                    <a:pt x="396" y="264"/>
                    <a:pt x="235" y="630"/>
                  </a:cubicBezTo>
                  <a:cubicBezTo>
                    <a:pt x="73" y="1025"/>
                    <a:pt x="0" y="1347"/>
                    <a:pt x="15" y="1347"/>
                  </a:cubicBezTo>
                  <a:cubicBezTo>
                    <a:pt x="16" y="1348"/>
                    <a:pt x="17" y="1348"/>
                    <a:pt x="18" y="1348"/>
                  </a:cubicBezTo>
                  <a:cubicBezTo>
                    <a:pt x="64" y="1348"/>
                    <a:pt x="165" y="1046"/>
                    <a:pt x="308" y="674"/>
                  </a:cubicBezTo>
                  <a:cubicBezTo>
                    <a:pt x="498" y="308"/>
                    <a:pt x="644" y="15"/>
                    <a:pt x="615" y="0"/>
                  </a:cubicBezTo>
                  <a:close/>
                </a:path>
              </a:pathLst>
            </a:custGeom>
            <a:solidFill>
              <a:srgbClr val="151F29">
                <a:alpha val="3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"/>
            <p:cNvSpPr/>
            <p:nvPr/>
          </p:nvSpPr>
          <p:spPr>
            <a:xfrm>
              <a:off x="3708753" y="2611278"/>
              <a:ext cx="12729" cy="104981"/>
            </a:xfrm>
            <a:custGeom>
              <a:avLst/>
              <a:gdLst/>
              <a:ahLst/>
              <a:cxnLst/>
              <a:rect l="l" t="t" r="r" b="b"/>
              <a:pathLst>
                <a:path w="206" h="1699" extrusionOk="0">
                  <a:moveTo>
                    <a:pt x="191" y="0"/>
                  </a:moveTo>
                  <a:lnTo>
                    <a:pt x="191" y="0"/>
                  </a:lnTo>
                  <a:cubicBezTo>
                    <a:pt x="177" y="0"/>
                    <a:pt x="118" y="366"/>
                    <a:pt x="60" y="834"/>
                  </a:cubicBezTo>
                  <a:cubicBezTo>
                    <a:pt x="30" y="1318"/>
                    <a:pt x="1" y="1698"/>
                    <a:pt x="30" y="1698"/>
                  </a:cubicBezTo>
                  <a:cubicBezTo>
                    <a:pt x="45" y="1698"/>
                    <a:pt x="118" y="1318"/>
                    <a:pt x="147" y="849"/>
                  </a:cubicBezTo>
                  <a:cubicBezTo>
                    <a:pt x="191" y="381"/>
                    <a:pt x="206" y="0"/>
                    <a:pt x="191" y="0"/>
                  </a:cubicBezTo>
                  <a:close/>
                </a:path>
              </a:pathLst>
            </a:custGeom>
            <a:solidFill>
              <a:srgbClr val="151F29">
                <a:alpha val="3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"/>
            <p:cNvSpPr/>
            <p:nvPr/>
          </p:nvSpPr>
          <p:spPr>
            <a:xfrm>
              <a:off x="2711917" y="2665593"/>
              <a:ext cx="178264" cy="58021"/>
            </a:xfrm>
            <a:custGeom>
              <a:avLst/>
              <a:gdLst/>
              <a:ahLst/>
              <a:cxnLst/>
              <a:rect l="l" t="t" r="r" b="b"/>
              <a:pathLst>
                <a:path w="2885" h="939" extrusionOk="0">
                  <a:moveTo>
                    <a:pt x="1597" y="1"/>
                  </a:moveTo>
                  <a:cubicBezTo>
                    <a:pt x="1049" y="1"/>
                    <a:pt x="498" y="184"/>
                    <a:pt x="73" y="541"/>
                  </a:cubicBezTo>
                  <a:lnTo>
                    <a:pt x="73" y="453"/>
                  </a:lnTo>
                  <a:lnTo>
                    <a:pt x="0" y="541"/>
                  </a:lnTo>
                  <a:cubicBezTo>
                    <a:pt x="454" y="702"/>
                    <a:pt x="937" y="878"/>
                    <a:pt x="1406" y="922"/>
                  </a:cubicBezTo>
                  <a:cubicBezTo>
                    <a:pt x="1501" y="933"/>
                    <a:pt x="1598" y="939"/>
                    <a:pt x="1694" y="939"/>
                  </a:cubicBezTo>
                  <a:cubicBezTo>
                    <a:pt x="2096" y="939"/>
                    <a:pt x="2489" y="836"/>
                    <a:pt x="2796" y="600"/>
                  </a:cubicBezTo>
                  <a:cubicBezTo>
                    <a:pt x="2855" y="556"/>
                    <a:pt x="2884" y="512"/>
                    <a:pt x="2884" y="453"/>
                  </a:cubicBezTo>
                  <a:cubicBezTo>
                    <a:pt x="2884" y="395"/>
                    <a:pt x="2840" y="365"/>
                    <a:pt x="2782" y="321"/>
                  </a:cubicBezTo>
                  <a:cubicBezTo>
                    <a:pt x="2428" y="106"/>
                    <a:pt x="2013" y="1"/>
                    <a:pt x="1597" y="1"/>
                  </a:cubicBezTo>
                  <a:close/>
                </a:path>
              </a:pathLst>
            </a:custGeom>
            <a:solidFill>
              <a:srgbClr val="151F29">
                <a:alpha val="3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"/>
            <p:cNvSpPr/>
            <p:nvPr/>
          </p:nvSpPr>
          <p:spPr>
            <a:xfrm>
              <a:off x="2772535" y="2496344"/>
              <a:ext cx="15386" cy="106835"/>
            </a:xfrm>
            <a:custGeom>
              <a:avLst/>
              <a:gdLst/>
              <a:ahLst/>
              <a:cxnLst/>
              <a:rect l="l" t="t" r="r" b="b"/>
              <a:pathLst>
                <a:path w="249" h="1729" extrusionOk="0">
                  <a:moveTo>
                    <a:pt x="190" y="1"/>
                  </a:moveTo>
                  <a:cubicBezTo>
                    <a:pt x="176" y="1"/>
                    <a:pt x="176" y="396"/>
                    <a:pt x="117" y="865"/>
                  </a:cubicBezTo>
                  <a:cubicBezTo>
                    <a:pt x="59" y="1348"/>
                    <a:pt x="0" y="1728"/>
                    <a:pt x="29" y="1728"/>
                  </a:cubicBezTo>
                  <a:cubicBezTo>
                    <a:pt x="44" y="1728"/>
                    <a:pt x="146" y="1362"/>
                    <a:pt x="205" y="879"/>
                  </a:cubicBezTo>
                  <a:cubicBezTo>
                    <a:pt x="249" y="381"/>
                    <a:pt x="205" y="1"/>
                    <a:pt x="190" y="1"/>
                  </a:cubicBezTo>
                  <a:close/>
                </a:path>
              </a:pathLst>
            </a:custGeom>
            <a:solidFill>
              <a:srgbClr val="151F29">
                <a:alpha val="3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"/>
            <p:cNvSpPr/>
            <p:nvPr/>
          </p:nvSpPr>
          <p:spPr>
            <a:xfrm>
              <a:off x="2784276" y="2496344"/>
              <a:ext cx="35344" cy="96887"/>
            </a:xfrm>
            <a:custGeom>
              <a:avLst/>
              <a:gdLst/>
              <a:ahLst/>
              <a:cxnLst/>
              <a:rect l="l" t="t" r="r" b="b"/>
              <a:pathLst>
                <a:path w="572" h="1568" extrusionOk="0">
                  <a:moveTo>
                    <a:pt x="30" y="1"/>
                  </a:moveTo>
                  <a:cubicBezTo>
                    <a:pt x="0" y="1"/>
                    <a:pt x="88" y="352"/>
                    <a:pt x="235" y="791"/>
                  </a:cubicBezTo>
                  <a:cubicBezTo>
                    <a:pt x="366" y="1231"/>
                    <a:pt x="513" y="1567"/>
                    <a:pt x="527" y="1567"/>
                  </a:cubicBezTo>
                  <a:cubicBezTo>
                    <a:pt x="571" y="1567"/>
                    <a:pt x="469" y="1201"/>
                    <a:pt x="322" y="777"/>
                  </a:cubicBezTo>
                  <a:cubicBezTo>
                    <a:pt x="205" y="338"/>
                    <a:pt x="59" y="1"/>
                    <a:pt x="30" y="1"/>
                  </a:cubicBezTo>
                  <a:close/>
                </a:path>
              </a:pathLst>
            </a:custGeom>
            <a:solidFill>
              <a:srgbClr val="151F29">
                <a:alpha val="3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"/>
            <p:cNvSpPr/>
            <p:nvPr/>
          </p:nvSpPr>
          <p:spPr>
            <a:xfrm>
              <a:off x="3282694" y="2125468"/>
              <a:ext cx="29906" cy="710152"/>
            </a:xfrm>
            <a:custGeom>
              <a:avLst/>
              <a:gdLst/>
              <a:ahLst/>
              <a:cxnLst/>
              <a:rect l="l" t="t" r="r" b="b"/>
              <a:pathLst>
                <a:path w="484" h="11493" extrusionOk="0">
                  <a:moveTo>
                    <a:pt x="425" y="1"/>
                  </a:moveTo>
                  <a:cubicBezTo>
                    <a:pt x="367" y="1"/>
                    <a:pt x="235" y="2563"/>
                    <a:pt x="147" y="5754"/>
                  </a:cubicBezTo>
                  <a:cubicBezTo>
                    <a:pt x="30" y="8916"/>
                    <a:pt x="1" y="11493"/>
                    <a:pt x="59" y="11493"/>
                  </a:cubicBezTo>
                  <a:cubicBezTo>
                    <a:pt x="118" y="11493"/>
                    <a:pt x="220" y="8916"/>
                    <a:pt x="337" y="5754"/>
                  </a:cubicBezTo>
                  <a:cubicBezTo>
                    <a:pt x="440" y="2592"/>
                    <a:pt x="484" y="1"/>
                    <a:pt x="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"/>
            <p:cNvSpPr/>
            <p:nvPr/>
          </p:nvSpPr>
          <p:spPr>
            <a:xfrm>
              <a:off x="3322488" y="2351256"/>
              <a:ext cx="29906" cy="28485"/>
            </a:xfrm>
            <a:custGeom>
              <a:avLst/>
              <a:gdLst/>
              <a:ahLst/>
              <a:cxnLst/>
              <a:rect l="l" t="t" r="r" b="b"/>
              <a:pathLst>
                <a:path w="484" h="461" extrusionOk="0">
                  <a:moveTo>
                    <a:pt x="264" y="1"/>
                  </a:moveTo>
                  <a:cubicBezTo>
                    <a:pt x="227" y="1"/>
                    <a:pt x="198" y="14"/>
                    <a:pt x="177" y="36"/>
                  </a:cubicBezTo>
                  <a:cubicBezTo>
                    <a:pt x="162" y="50"/>
                    <a:pt x="162" y="65"/>
                    <a:pt x="162" y="80"/>
                  </a:cubicBezTo>
                  <a:cubicBezTo>
                    <a:pt x="177" y="109"/>
                    <a:pt x="235" y="109"/>
                    <a:pt x="279" y="138"/>
                  </a:cubicBezTo>
                  <a:cubicBezTo>
                    <a:pt x="294" y="153"/>
                    <a:pt x="308" y="197"/>
                    <a:pt x="308" y="211"/>
                  </a:cubicBezTo>
                  <a:cubicBezTo>
                    <a:pt x="308" y="226"/>
                    <a:pt x="308" y="255"/>
                    <a:pt x="279" y="270"/>
                  </a:cubicBezTo>
                  <a:cubicBezTo>
                    <a:pt x="235" y="285"/>
                    <a:pt x="220" y="285"/>
                    <a:pt x="206" y="285"/>
                  </a:cubicBezTo>
                  <a:cubicBezTo>
                    <a:pt x="177" y="285"/>
                    <a:pt x="147" y="255"/>
                    <a:pt x="147" y="226"/>
                  </a:cubicBezTo>
                  <a:cubicBezTo>
                    <a:pt x="118" y="182"/>
                    <a:pt x="147" y="124"/>
                    <a:pt x="118" y="109"/>
                  </a:cubicBezTo>
                  <a:lnTo>
                    <a:pt x="74" y="109"/>
                  </a:lnTo>
                  <a:cubicBezTo>
                    <a:pt x="59" y="124"/>
                    <a:pt x="16" y="153"/>
                    <a:pt x="16" y="211"/>
                  </a:cubicBezTo>
                  <a:cubicBezTo>
                    <a:pt x="1" y="270"/>
                    <a:pt x="16" y="358"/>
                    <a:pt x="89" y="416"/>
                  </a:cubicBezTo>
                  <a:cubicBezTo>
                    <a:pt x="125" y="446"/>
                    <a:pt x="177" y="460"/>
                    <a:pt x="228" y="460"/>
                  </a:cubicBezTo>
                  <a:cubicBezTo>
                    <a:pt x="279" y="460"/>
                    <a:pt x="330" y="446"/>
                    <a:pt x="367" y="416"/>
                  </a:cubicBezTo>
                  <a:cubicBezTo>
                    <a:pt x="440" y="358"/>
                    <a:pt x="484" y="255"/>
                    <a:pt x="455" y="153"/>
                  </a:cubicBezTo>
                  <a:cubicBezTo>
                    <a:pt x="440" y="65"/>
                    <a:pt x="367" y="36"/>
                    <a:pt x="308" y="6"/>
                  </a:cubicBezTo>
                  <a:cubicBezTo>
                    <a:pt x="293" y="3"/>
                    <a:pt x="278" y="1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"/>
            <p:cNvSpPr/>
            <p:nvPr/>
          </p:nvSpPr>
          <p:spPr>
            <a:xfrm>
              <a:off x="3331572" y="2233357"/>
              <a:ext cx="29906" cy="27558"/>
            </a:xfrm>
            <a:custGeom>
              <a:avLst/>
              <a:gdLst/>
              <a:ahLst/>
              <a:cxnLst/>
              <a:rect l="l" t="t" r="r" b="b"/>
              <a:pathLst>
                <a:path w="484" h="446" extrusionOk="0">
                  <a:moveTo>
                    <a:pt x="273" y="0"/>
                  </a:moveTo>
                  <a:cubicBezTo>
                    <a:pt x="253" y="0"/>
                    <a:pt x="235" y="4"/>
                    <a:pt x="220" y="11"/>
                  </a:cubicBezTo>
                  <a:cubicBezTo>
                    <a:pt x="176" y="11"/>
                    <a:pt x="176" y="26"/>
                    <a:pt x="176" y="55"/>
                  </a:cubicBezTo>
                  <a:cubicBezTo>
                    <a:pt x="176" y="70"/>
                    <a:pt x="235" y="85"/>
                    <a:pt x="264" y="128"/>
                  </a:cubicBezTo>
                  <a:cubicBezTo>
                    <a:pt x="293" y="143"/>
                    <a:pt x="308" y="187"/>
                    <a:pt x="308" y="202"/>
                  </a:cubicBezTo>
                  <a:cubicBezTo>
                    <a:pt x="308" y="216"/>
                    <a:pt x="308" y="231"/>
                    <a:pt x="264" y="260"/>
                  </a:cubicBezTo>
                  <a:lnTo>
                    <a:pt x="191" y="260"/>
                  </a:lnTo>
                  <a:cubicBezTo>
                    <a:pt x="176" y="260"/>
                    <a:pt x="161" y="216"/>
                    <a:pt x="161" y="202"/>
                  </a:cubicBezTo>
                  <a:cubicBezTo>
                    <a:pt x="147" y="143"/>
                    <a:pt x="176" y="85"/>
                    <a:pt x="161" y="70"/>
                  </a:cubicBezTo>
                  <a:cubicBezTo>
                    <a:pt x="161" y="63"/>
                    <a:pt x="158" y="59"/>
                    <a:pt x="147" y="59"/>
                  </a:cubicBezTo>
                  <a:cubicBezTo>
                    <a:pt x="136" y="59"/>
                    <a:pt x="117" y="63"/>
                    <a:pt x="88" y="70"/>
                  </a:cubicBezTo>
                  <a:cubicBezTo>
                    <a:pt x="44" y="85"/>
                    <a:pt x="30" y="128"/>
                    <a:pt x="15" y="172"/>
                  </a:cubicBezTo>
                  <a:cubicBezTo>
                    <a:pt x="0" y="231"/>
                    <a:pt x="0" y="304"/>
                    <a:pt x="73" y="377"/>
                  </a:cubicBezTo>
                  <a:cubicBezTo>
                    <a:pt x="119" y="423"/>
                    <a:pt x="182" y="446"/>
                    <a:pt x="241" y="446"/>
                  </a:cubicBezTo>
                  <a:cubicBezTo>
                    <a:pt x="276" y="446"/>
                    <a:pt x="310" y="438"/>
                    <a:pt x="337" y="421"/>
                  </a:cubicBezTo>
                  <a:cubicBezTo>
                    <a:pt x="439" y="377"/>
                    <a:pt x="483" y="275"/>
                    <a:pt x="469" y="172"/>
                  </a:cubicBezTo>
                  <a:cubicBezTo>
                    <a:pt x="454" y="85"/>
                    <a:pt x="396" y="26"/>
                    <a:pt x="337" y="11"/>
                  </a:cubicBezTo>
                  <a:cubicBezTo>
                    <a:pt x="315" y="4"/>
                    <a:pt x="293" y="0"/>
                    <a:pt x="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"/>
            <p:cNvSpPr/>
            <p:nvPr/>
          </p:nvSpPr>
          <p:spPr>
            <a:xfrm>
              <a:off x="3321623" y="2501288"/>
              <a:ext cx="29906" cy="27744"/>
            </a:xfrm>
            <a:custGeom>
              <a:avLst/>
              <a:gdLst/>
              <a:ahLst/>
              <a:cxnLst/>
              <a:rect l="l" t="t" r="r" b="b"/>
              <a:pathLst>
                <a:path w="484" h="449" extrusionOk="0">
                  <a:moveTo>
                    <a:pt x="215" y="1"/>
                  </a:moveTo>
                  <a:cubicBezTo>
                    <a:pt x="194" y="1"/>
                    <a:pt x="171" y="7"/>
                    <a:pt x="147" y="23"/>
                  </a:cubicBezTo>
                  <a:cubicBezTo>
                    <a:pt x="88" y="38"/>
                    <a:pt x="30" y="96"/>
                    <a:pt x="15" y="184"/>
                  </a:cubicBezTo>
                  <a:cubicBezTo>
                    <a:pt x="0" y="272"/>
                    <a:pt x="44" y="389"/>
                    <a:pt x="147" y="419"/>
                  </a:cubicBezTo>
                  <a:cubicBezTo>
                    <a:pt x="185" y="438"/>
                    <a:pt x="226" y="449"/>
                    <a:pt x="266" y="449"/>
                  </a:cubicBezTo>
                  <a:cubicBezTo>
                    <a:pt x="318" y="449"/>
                    <a:pt x="369" y="431"/>
                    <a:pt x="410" y="389"/>
                  </a:cubicBezTo>
                  <a:cubicBezTo>
                    <a:pt x="483" y="316"/>
                    <a:pt x="483" y="243"/>
                    <a:pt x="483" y="184"/>
                  </a:cubicBezTo>
                  <a:cubicBezTo>
                    <a:pt x="460" y="78"/>
                    <a:pt x="398" y="48"/>
                    <a:pt x="375" y="48"/>
                  </a:cubicBezTo>
                  <a:cubicBezTo>
                    <a:pt x="370" y="48"/>
                    <a:pt x="366" y="50"/>
                    <a:pt x="366" y="53"/>
                  </a:cubicBezTo>
                  <a:cubicBezTo>
                    <a:pt x="337" y="67"/>
                    <a:pt x="366" y="126"/>
                    <a:pt x="337" y="184"/>
                  </a:cubicBezTo>
                  <a:cubicBezTo>
                    <a:pt x="322" y="214"/>
                    <a:pt x="308" y="243"/>
                    <a:pt x="293" y="258"/>
                  </a:cubicBezTo>
                  <a:cubicBezTo>
                    <a:pt x="278" y="265"/>
                    <a:pt x="267" y="268"/>
                    <a:pt x="256" y="268"/>
                  </a:cubicBezTo>
                  <a:cubicBezTo>
                    <a:pt x="245" y="268"/>
                    <a:pt x="234" y="265"/>
                    <a:pt x="220" y="258"/>
                  </a:cubicBezTo>
                  <a:cubicBezTo>
                    <a:pt x="176" y="243"/>
                    <a:pt x="161" y="214"/>
                    <a:pt x="161" y="199"/>
                  </a:cubicBezTo>
                  <a:cubicBezTo>
                    <a:pt x="161" y="184"/>
                    <a:pt x="176" y="140"/>
                    <a:pt x="191" y="126"/>
                  </a:cubicBezTo>
                  <a:cubicBezTo>
                    <a:pt x="234" y="96"/>
                    <a:pt x="264" y="67"/>
                    <a:pt x="293" y="53"/>
                  </a:cubicBezTo>
                  <a:cubicBezTo>
                    <a:pt x="304" y="42"/>
                    <a:pt x="268" y="1"/>
                    <a:pt x="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"/>
            <p:cNvSpPr/>
            <p:nvPr/>
          </p:nvSpPr>
          <p:spPr>
            <a:xfrm>
              <a:off x="3318904" y="2660526"/>
              <a:ext cx="31698" cy="29536"/>
            </a:xfrm>
            <a:custGeom>
              <a:avLst/>
              <a:gdLst/>
              <a:ahLst/>
              <a:cxnLst/>
              <a:rect l="l" t="t" r="r" b="b"/>
              <a:pathLst>
                <a:path w="513" h="478" extrusionOk="0">
                  <a:moveTo>
                    <a:pt x="246" y="1"/>
                  </a:moveTo>
                  <a:cubicBezTo>
                    <a:pt x="220" y="1"/>
                    <a:pt x="191" y="8"/>
                    <a:pt x="161" y="23"/>
                  </a:cubicBezTo>
                  <a:cubicBezTo>
                    <a:pt x="117" y="37"/>
                    <a:pt x="44" y="96"/>
                    <a:pt x="15" y="184"/>
                  </a:cubicBezTo>
                  <a:cubicBezTo>
                    <a:pt x="0" y="301"/>
                    <a:pt x="59" y="389"/>
                    <a:pt x="147" y="447"/>
                  </a:cubicBezTo>
                  <a:cubicBezTo>
                    <a:pt x="179" y="467"/>
                    <a:pt x="222" y="477"/>
                    <a:pt x="266" y="477"/>
                  </a:cubicBezTo>
                  <a:cubicBezTo>
                    <a:pt x="324" y="477"/>
                    <a:pt x="384" y="459"/>
                    <a:pt x="425" y="418"/>
                  </a:cubicBezTo>
                  <a:cubicBezTo>
                    <a:pt x="498" y="374"/>
                    <a:pt x="513" y="272"/>
                    <a:pt x="498" y="228"/>
                  </a:cubicBezTo>
                  <a:cubicBezTo>
                    <a:pt x="483" y="169"/>
                    <a:pt x="454" y="125"/>
                    <a:pt x="425" y="111"/>
                  </a:cubicBezTo>
                  <a:cubicBezTo>
                    <a:pt x="410" y="103"/>
                    <a:pt x="396" y="100"/>
                    <a:pt x="385" y="100"/>
                  </a:cubicBezTo>
                  <a:cubicBezTo>
                    <a:pt x="374" y="100"/>
                    <a:pt x="366" y="103"/>
                    <a:pt x="366" y="111"/>
                  </a:cubicBezTo>
                  <a:cubicBezTo>
                    <a:pt x="352" y="125"/>
                    <a:pt x="381" y="184"/>
                    <a:pt x="366" y="242"/>
                  </a:cubicBezTo>
                  <a:cubicBezTo>
                    <a:pt x="352" y="272"/>
                    <a:pt x="337" y="301"/>
                    <a:pt x="308" y="316"/>
                  </a:cubicBezTo>
                  <a:cubicBezTo>
                    <a:pt x="300" y="323"/>
                    <a:pt x="293" y="327"/>
                    <a:pt x="282" y="327"/>
                  </a:cubicBezTo>
                  <a:cubicBezTo>
                    <a:pt x="271" y="327"/>
                    <a:pt x="257" y="323"/>
                    <a:pt x="235" y="316"/>
                  </a:cubicBezTo>
                  <a:cubicBezTo>
                    <a:pt x="205" y="301"/>
                    <a:pt x="176" y="257"/>
                    <a:pt x="176" y="242"/>
                  </a:cubicBezTo>
                  <a:cubicBezTo>
                    <a:pt x="176" y="228"/>
                    <a:pt x="205" y="184"/>
                    <a:pt x="220" y="169"/>
                  </a:cubicBezTo>
                  <a:cubicBezTo>
                    <a:pt x="278" y="111"/>
                    <a:pt x="308" y="111"/>
                    <a:pt x="337" y="96"/>
                  </a:cubicBezTo>
                  <a:cubicBezTo>
                    <a:pt x="352" y="81"/>
                    <a:pt x="337" y="52"/>
                    <a:pt x="308" y="23"/>
                  </a:cubicBezTo>
                  <a:cubicBezTo>
                    <a:pt x="293" y="8"/>
                    <a:pt x="271" y="1"/>
                    <a:pt x="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"/>
            <p:cNvSpPr/>
            <p:nvPr/>
          </p:nvSpPr>
          <p:spPr>
            <a:xfrm>
              <a:off x="3095463" y="2802092"/>
              <a:ext cx="344726" cy="77855"/>
            </a:xfrm>
            <a:custGeom>
              <a:avLst/>
              <a:gdLst/>
              <a:ahLst/>
              <a:cxnLst/>
              <a:rect l="l" t="t" r="r" b="b"/>
              <a:pathLst>
                <a:path w="5579" h="1260" extrusionOk="0">
                  <a:moveTo>
                    <a:pt x="88" y="1"/>
                  </a:moveTo>
                  <a:lnTo>
                    <a:pt x="0" y="630"/>
                  </a:lnTo>
                  <a:lnTo>
                    <a:pt x="5578" y="1260"/>
                  </a:lnTo>
                  <a:lnTo>
                    <a:pt x="5578" y="630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2" name="Google Shape;432;p1"/>
          <p:cNvGrpSpPr/>
          <p:nvPr/>
        </p:nvGrpSpPr>
        <p:grpSpPr>
          <a:xfrm>
            <a:off x="1568769" y="2852762"/>
            <a:ext cx="2156533" cy="1651844"/>
            <a:chOff x="1568769" y="2852762"/>
            <a:chExt cx="2156533" cy="1651844"/>
          </a:xfrm>
        </p:grpSpPr>
        <p:sp>
          <p:nvSpPr>
            <p:cNvPr id="433" name="Google Shape;433;p1"/>
            <p:cNvSpPr/>
            <p:nvPr/>
          </p:nvSpPr>
          <p:spPr>
            <a:xfrm>
              <a:off x="3409629" y="3209179"/>
              <a:ext cx="94106" cy="1295427"/>
            </a:xfrm>
            <a:custGeom>
              <a:avLst/>
              <a:gdLst/>
              <a:ahLst/>
              <a:cxnLst/>
              <a:rect l="l" t="t" r="r" b="b"/>
              <a:pathLst>
                <a:path w="1523" h="20965" extrusionOk="0">
                  <a:moveTo>
                    <a:pt x="0" y="1"/>
                  </a:moveTo>
                  <a:lnTo>
                    <a:pt x="879" y="20965"/>
                  </a:lnTo>
                  <a:lnTo>
                    <a:pt x="1523" y="20965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"/>
            <p:cNvSpPr/>
            <p:nvPr/>
          </p:nvSpPr>
          <p:spPr>
            <a:xfrm>
              <a:off x="3444912" y="3192001"/>
              <a:ext cx="192723" cy="170108"/>
            </a:xfrm>
            <a:custGeom>
              <a:avLst/>
              <a:gdLst/>
              <a:ahLst/>
              <a:cxnLst/>
              <a:rect l="l" t="t" r="r" b="b"/>
              <a:pathLst>
                <a:path w="3119" h="2753" extrusionOk="0">
                  <a:moveTo>
                    <a:pt x="2899" y="1"/>
                  </a:moveTo>
                  <a:lnTo>
                    <a:pt x="0" y="2387"/>
                  </a:lnTo>
                  <a:lnTo>
                    <a:pt x="293" y="2753"/>
                  </a:lnTo>
                  <a:lnTo>
                    <a:pt x="3119" y="147"/>
                  </a:lnTo>
                  <a:lnTo>
                    <a:pt x="28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"/>
            <p:cNvSpPr/>
            <p:nvPr/>
          </p:nvSpPr>
          <p:spPr>
            <a:xfrm>
              <a:off x="3243160" y="3201022"/>
              <a:ext cx="201806" cy="158368"/>
            </a:xfrm>
            <a:custGeom>
              <a:avLst/>
              <a:gdLst/>
              <a:ahLst/>
              <a:cxnLst/>
              <a:rect l="l" t="t" r="r" b="b"/>
              <a:pathLst>
                <a:path w="3266" h="2563" extrusionOk="0">
                  <a:moveTo>
                    <a:pt x="89" y="1"/>
                  </a:moveTo>
                  <a:lnTo>
                    <a:pt x="1" y="235"/>
                  </a:lnTo>
                  <a:lnTo>
                    <a:pt x="2958" y="2563"/>
                  </a:lnTo>
                  <a:lnTo>
                    <a:pt x="3265" y="2197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"/>
            <p:cNvSpPr/>
            <p:nvPr/>
          </p:nvSpPr>
          <p:spPr>
            <a:xfrm>
              <a:off x="1568769" y="3150415"/>
              <a:ext cx="2156533" cy="83293"/>
            </a:xfrm>
            <a:custGeom>
              <a:avLst/>
              <a:gdLst/>
              <a:ahLst/>
              <a:cxnLst/>
              <a:rect l="l" t="t" r="r" b="b"/>
              <a:pathLst>
                <a:path w="34901" h="1348" extrusionOk="0">
                  <a:moveTo>
                    <a:pt x="0" y="0"/>
                  </a:moveTo>
                  <a:lnTo>
                    <a:pt x="146" y="1347"/>
                  </a:lnTo>
                  <a:lnTo>
                    <a:pt x="34901" y="952"/>
                  </a:lnTo>
                  <a:lnTo>
                    <a:pt x="349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"/>
            <p:cNvSpPr/>
            <p:nvPr/>
          </p:nvSpPr>
          <p:spPr>
            <a:xfrm>
              <a:off x="1813900" y="3209179"/>
              <a:ext cx="94106" cy="1295427"/>
            </a:xfrm>
            <a:custGeom>
              <a:avLst/>
              <a:gdLst/>
              <a:ahLst/>
              <a:cxnLst/>
              <a:rect l="l" t="t" r="r" b="b"/>
              <a:pathLst>
                <a:path w="1523" h="20965" extrusionOk="0">
                  <a:moveTo>
                    <a:pt x="0" y="1"/>
                  </a:moveTo>
                  <a:lnTo>
                    <a:pt x="879" y="20965"/>
                  </a:lnTo>
                  <a:lnTo>
                    <a:pt x="1523" y="20965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"/>
            <p:cNvSpPr/>
            <p:nvPr/>
          </p:nvSpPr>
          <p:spPr>
            <a:xfrm>
              <a:off x="1849184" y="3192001"/>
              <a:ext cx="193650" cy="170108"/>
            </a:xfrm>
            <a:custGeom>
              <a:avLst/>
              <a:gdLst/>
              <a:ahLst/>
              <a:cxnLst/>
              <a:rect l="l" t="t" r="r" b="b"/>
              <a:pathLst>
                <a:path w="3134" h="2753" extrusionOk="0">
                  <a:moveTo>
                    <a:pt x="2914" y="1"/>
                  </a:moveTo>
                  <a:lnTo>
                    <a:pt x="0" y="2387"/>
                  </a:lnTo>
                  <a:lnTo>
                    <a:pt x="293" y="2753"/>
                  </a:lnTo>
                  <a:lnTo>
                    <a:pt x="3133" y="147"/>
                  </a:lnTo>
                  <a:lnTo>
                    <a:pt x="29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"/>
            <p:cNvSpPr/>
            <p:nvPr/>
          </p:nvSpPr>
          <p:spPr>
            <a:xfrm>
              <a:off x="1647431" y="3201022"/>
              <a:ext cx="201806" cy="158368"/>
            </a:xfrm>
            <a:custGeom>
              <a:avLst/>
              <a:gdLst/>
              <a:ahLst/>
              <a:cxnLst/>
              <a:rect l="l" t="t" r="r" b="b"/>
              <a:pathLst>
                <a:path w="3266" h="2563" extrusionOk="0">
                  <a:moveTo>
                    <a:pt x="103" y="1"/>
                  </a:moveTo>
                  <a:lnTo>
                    <a:pt x="1" y="235"/>
                  </a:lnTo>
                  <a:lnTo>
                    <a:pt x="2973" y="2563"/>
                  </a:lnTo>
                  <a:lnTo>
                    <a:pt x="3265" y="2197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"/>
            <p:cNvSpPr/>
            <p:nvPr/>
          </p:nvSpPr>
          <p:spPr>
            <a:xfrm>
              <a:off x="1810254" y="2852762"/>
              <a:ext cx="695694" cy="299496"/>
            </a:xfrm>
            <a:custGeom>
              <a:avLst/>
              <a:gdLst/>
              <a:ahLst/>
              <a:cxnLst/>
              <a:rect l="l" t="t" r="r" b="b"/>
              <a:pathLst>
                <a:path w="11259" h="4847" extrusionOk="0">
                  <a:moveTo>
                    <a:pt x="5666" y="1"/>
                  </a:moveTo>
                  <a:lnTo>
                    <a:pt x="4466" y="4554"/>
                  </a:lnTo>
                  <a:lnTo>
                    <a:pt x="1" y="4554"/>
                  </a:lnTo>
                  <a:lnTo>
                    <a:pt x="1" y="4846"/>
                  </a:lnTo>
                  <a:lnTo>
                    <a:pt x="9721" y="4773"/>
                  </a:lnTo>
                  <a:lnTo>
                    <a:pt x="112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"/>
            <p:cNvSpPr/>
            <p:nvPr/>
          </p:nvSpPr>
          <p:spPr>
            <a:xfrm>
              <a:off x="2270732" y="2977644"/>
              <a:ext cx="63397" cy="62470"/>
            </a:xfrm>
            <a:custGeom>
              <a:avLst/>
              <a:gdLst/>
              <a:ahLst/>
              <a:cxnLst/>
              <a:rect l="l" t="t" r="r" b="b"/>
              <a:pathLst>
                <a:path w="1026" h="1011" extrusionOk="0">
                  <a:moveTo>
                    <a:pt x="513" y="0"/>
                  </a:moveTo>
                  <a:cubicBezTo>
                    <a:pt x="235" y="0"/>
                    <a:pt x="0" y="220"/>
                    <a:pt x="0" y="512"/>
                  </a:cubicBezTo>
                  <a:cubicBezTo>
                    <a:pt x="0" y="791"/>
                    <a:pt x="235" y="1010"/>
                    <a:pt x="513" y="1010"/>
                  </a:cubicBezTo>
                  <a:cubicBezTo>
                    <a:pt x="791" y="1010"/>
                    <a:pt x="1025" y="791"/>
                    <a:pt x="1025" y="512"/>
                  </a:cubicBezTo>
                  <a:cubicBezTo>
                    <a:pt x="1025" y="220"/>
                    <a:pt x="791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2" name="Google Shape;442;p1"/>
          <p:cNvSpPr/>
          <p:nvPr/>
        </p:nvSpPr>
        <p:spPr>
          <a:xfrm>
            <a:off x="4590818" y="2361390"/>
            <a:ext cx="30833" cy="15880"/>
          </a:xfrm>
          <a:custGeom>
            <a:avLst/>
            <a:gdLst/>
            <a:ahLst/>
            <a:cxnLst/>
            <a:rect l="l" t="t" r="r" b="b"/>
            <a:pathLst>
              <a:path w="499" h="257" extrusionOk="0">
                <a:moveTo>
                  <a:pt x="458" y="1"/>
                </a:moveTo>
                <a:cubicBezTo>
                  <a:pt x="426" y="1"/>
                  <a:pt x="334" y="39"/>
                  <a:pt x="220" y="77"/>
                </a:cubicBezTo>
                <a:cubicBezTo>
                  <a:pt x="88" y="165"/>
                  <a:pt x="0" y="238"/>
                  <a:pt x="0" y="252"/>
                </a:cubicBezTo>
                <a:cubicBezTo>
                  <a:pt x="3" y="255"/>
                  <a:pt x="8" y="256"/>
                  <a:pt x="16" y="256"/>
                </a:cubicBezTo>
                <a:cubicBezTo>
                  <a:pt x="55" y="256"/>
                  <a:pt x="152" y="228"/>
                  <a:pt x="249" y="179"/>
                </a:cubicBezTo>
                <a:cubicBezTo>
                  <a:pt x="381" y="106"/>
                  <a:pt x="498" y="33"/>
                  <a:pt x="469" y="4"/>
                </a:cubicBezTo>
                <a:cubicBezTo>
                  <a:pt x="467" y="2"/>
                  <a:pt x="463" y="1"/>
                  <a:pt x="4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3" name="Google Shape;443;p1"/>
          <p:cNvGrpSpPr/>
          <p:nvPr/>
        </p:nvGrpSpPr>
        <p:grpSpPr>
          <a:xfrm>
            <a:off x="3656165" y="2357127"/>
            <a:ext cx="1236640" cy="2192697"/>
            <a:chOff x="3656165" y="2357127"/>
            <a:chExt cx="1236640" cy="2192697"/>
          </a:xfrm>
        </p:grpSpPr>
        <p:sp>
          <p:nvSpPr>
            <p:cNvPr id="444" name="Google Shape;444;p1"/>
            <p:cNvSpPr/>
            <p:nvPr/>
          </p:nvSpPr>
          <p:spPr>
            <a:xfrm>
              <a:off x="4663462" y="3758229"/>
              <a:ext cx="57959" cy="706507"/>
            </a:xfrm>
            <a:custGeom>
              <a:avLst/>
              <a:gdLst/>
              <a:ahLst/>
              <a:cxnLst/>
              <a:rect l="l" t="t" r="r" b="b"/>
              <a:pathLst>
                <a:path w="938" h="11434" extrusionOk="0">
                  <a:moveTo>
                    <a:pt x="484" y="0"/>
                  </a:moveTo>
                  <a:lnTo>
                    <a:pt x="1" y="11434"/>
                  </a:lnTo>
                  <a:lnTo>
                    <a:pt x="337" y="11434"/>
                  </a:lnTo>
                  <a:lnTo>
                    <a:pt x="937" y="59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"/>
            <p:cNvSpPr/>
            <p:nvPr/>
          </p:nvSpPr>
          <p:spPr>
            <a:xfrm>
              <a:off x="3824298" y="4391501"/>
              <a:ext cx="330268" cy="102262"/>
            </a:xfrm>
            <a:custGeom>
              <a:avLst/>
              <a:gdLst/>
              <a:ahLst/>
              <a:cxnLst/>
              <a:rect l="l" t="t" r="r" b="b"/>
              <a:pathLst>
                <a:path w="5345" h="1655" extrusionOk="0">
                  <a:moveTo>
                    <a:pt x="1025" y="1"/>
                  </a:moveTo>
                  <a:lnTo>
                    <a:pt x="1245" y="1025"/>
                  </a:lnTo>
                  <a:cubicBezTo>
                    <a:pt x="1245" y="1025"/>
                    <a:pt x="1" y="1655"/>
                    <a:pt x="689" y="1655"/>
                  </a:cubicBezTo>
                  <a:lnTo>
                    <a:pt x="5344" y="1655"/>
                  </a:lnTo>
                  <a:lnTo>
                    <a:pt x="50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"/>
            <p:cNvSpPr/>
            <p:nvPr/>
          </p:nvSpPr>
          <p:spPr>
            <a:xfrm>
              <a:off x="3656165" y="4448488"/>
              <a:ext cx="330268" cy="101336"/>
            </a:xfrm>
            <a:custGeom>
              <a:avLst/>
              <a:gdLst/>
              <a:ahLst/>
              <a:cxnLst/>
              <a:rect l="l" t="t" r="r" b="b"/>
              <a:pathLst>
                <a:path w="5345" h="1640" extrusionOk="0">
                  <a:moveTo>
                    <a:pt x="1025" y="0"/>
                  </a:moveTo>
                  <a:lnTo>
                    <a:pt x="1245" y="1025"/>
                  </a:lnTo>
                  <a:cubicBezTo>
                    <a:pt x="1245" y="1025"/>
                    <a:pt x="1" y="1640"/>
                    <a:pt x="703" y="1640"/>
                  </a:cubicBezTo>
                  <a:lnTo>
                    <a:pt x="5344" y="1640"/>
                  </a:lnTo>
                  <a:lnTo>
                    <a:pt x="50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"/>
            <p:cNvSpPr/>
            <p:nvPr/>
          </p:nvSpPr>
          <p:spPr>
            <a:xfrm>
              <a:off x="3845255" y="3386522"/>
              <a:ext cx="980607" cy="1054755"/>
            </a:xfrm>
            <a:custGeom>
              <a:avLst/>
              <a:gdLst/>
              <a:ahLst/>
              <a:cxnLst/>
              <a:rect l="l" t="t" r="r" b="b"/>
              <a:pathLst>
                <a:path w="15870" h="17070" extrusionOk="0">
                  <a:moveTo>
                    <a:pt x="2760" y="0"/>
                  </a:moveTo>
                  <a:cubicBezTo>
                    <a:pt x="1" y="0"/>
                    <a:pt x="512" y="17070"/>
                    <a:pt x="512" y="17070"/>
                  </a:cubicBezTo>
                  <a:lnTo>
                    <a:pt x="4933" y="17070"/>
                  </a:lnTo>
                  <a:cubicBezTo>
                    <a:pt x="4933" y="17070"/>
                    <a:pt x="5168" y="6295"/>
                    <a:pt x="5197" y="5402"/>
                  </a:cubicBezTo>
                  <a:cubicBezTo>
                    <a:pt x="5205" y="5232"/>
                    <a:pt x="5346" y="5168"/>
                    <a:pt x="5594" y="5168"/>
                  </a:cubicBezTo>
                  <a:cubicBezTo>
                    <a:pt x="6381" y="5168"/>
                    <a:pt x="8241" y="5818"/>
                    <a:pt x="10331" y="5818"/>
                  </a:cubicBezTo>
                  <a:cubicBezTo>
                    <a:pt x="11158" y="5818"/>
                    <a:pt x="12021" y="5716"/>
                    <a:pt x="12868" y="5431"/>
                  </a:cubicBezTo>
                  <a:cubicBezTo>
                    <a:pt x="15869" y="4436"/>
                    <a:pt x="14478" y="952"/>
                    <a:pt x="14478" y="952"/>
                  </a:cubicBezTo>
                  <a:cubicBezTo>
                    <a:pt x="14478" y="952"/>
                    <a:pt x="4933" y="44"/>
                    <a:pt x="2767" y="0"/>
                  </a:cubicBezTo>
                  <a:cubicBezTo>
                    <a:pt x="2764" y="0"/>
                    <a:pt x="2762" y="0"/>
                    <a:pt x="27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"/>
            <p:cNvSpPr/>
            <p:nvPr/>
          </p:nvSpPr>
          <p:spPr>
            <a:xfrm>
              <a:off x="3845255" y="3386522"/>
              <a:ext cx="980607" cy="1054755"/>
            </a:xfrm>
            <a:custGeom>
              <a:avLst/>
              <a:gdLst/>
              <a:ahLst/>
              <a:cxnLst/>
              <a:rect l="l" t="t" r="r" b="b"/>
              <a:pathLst>
                <a:path w="15870" h="17070" extrusionOk="0">
                  <a:moveTo>
                    <a:pt x="2760" y="0"/>
                  </a:moveTo>
                  <a:cubicBezTo>
                    <a:pt x="1" y="0"/>
                    <a:pt x="512" y="17070"/>
                    <a:pt x="512" y="17070"/>
                  </a:cubicBezTo>
                  <a:lnTo>
                    <a:pt x="4933" y="17070"/>
                  </a:lnTo>
                  <a:cubicBezTo>
                    <a:pt x="4933" y="17070"/>
                    <a:pt x="5168" y="6295"/>
                    <a:pt x="5197" y="5402"/>
                  </a:cubicBezTo>
                  <a:cubicBezTo>
                    <a:pt x="5205" y="5232"/>
                    <a:pt x="5346" y="5168"/>
                    <a:pt x="5594" y="5168"/>
                  </a:cubicBezTo>
                  <a:cubicBezTo>
                    <a:pt x="6381" y="5168"/>
                    <a:pt x="8241" y="5818"/>
                    <a:pt x="10331" y="5818"/>
                  </a:cubicBezTo>
                  <a:cubicBezTo>
                    <a:pt x="11158" y="5818"/>
                    <a:pt x="12021" y="5716"/>
                    <a:pt x="12868" y="5431"/>
                  </a:cubicBezTo>
                  <a:cubicBezTo>
                    <a:pt x="15869" y="4436"/>
                    <a:pt x="14478" y="952"/>
                    <a:pt x="14478" y="952"/>
                  </a:cubicBezTo>
                  <a:cubicBezTo>
                    <a:pt x="14478" y="952"/>
                    <a:pt x="4933" y="44"/>
                    <a:pt x="2767" y="0"/>
                  </a:cubicBezTo>
                  <a:cubicBezTo>
                    <a:pt x="2764" y="0"/>
                    <a:pt x="2762" y="0"/>
                    <a:pt x="2760" y="0"/>
                  </a:cubicBezTo>
                  <a:close/>
                </a:path>
              </a:pathLst>
            </a:custGeom>
            <a:solidFill>
              <a:srgbClr val="151F29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"/>
            <p:cNvSpPr/>
            <p:nvPr/>
          </p:nvSpPr>
          <p:spPr>
            <a:xfrm>
              <a:off x="3673355" y="3427210"/>
              <a:ext cx="980607" cy="1054755"/>
            </a:xfrm>
            <a:custGeom>
              <a:avLst/>
              <a:gdLst/>
              <a:ahLst/>
              <a:cxnLst/>
              <a:rect l="l" t="t" r="r" b="b"/>
              <a:pathLst>
                <a:path w="15870" h="17070" extrusionOk="0">
                  <a:moveTo>
                    <a:pt x="2760" y="0"/>
                  </a:moveTo>
                  <a:cubicBezTo>
                    <a:pt x="1" y="0"/>
                    <a:pt x="512" y="17070"/>
                    <a:pt x="512" y="17070"/>
                  </a:cubicBezTo>
                  <a:lnTo>
                    <a:pt x="4933" y="17070"/>
                  </a:lnTo>
                  <a:cubicBezTo>
                    <a:pt x="4933" y="17070"/>
                    <a:pt x="5168" y="6295"/>
                    <a:pt x="5197" y="5402"/>
                  </a:cubicBezTo>
                  <a:cubicBezTo>
                    <a:pt x="5205" y="5232"/>
                    <a:pt x="5346" y="5168"/>
                    <a:pt x="5594" y="5168"/>
                  </a:cubicBezTo>
                  <a:cubicBezTo>
                    <a:pt x="6381" y="5168"/>
                    <a:pt x="8241" y="5818"/>
                    <a:pt x="10331" y="5818"/>
                  </a:cubicBezTo>
                  <a:cubicBezTo>
                    <a:pt x="11158" y="5818"/>
                    <a:pt x="12021" y="5716"/>
                    <a:pt x="12868" y="5431"/>
                  </a:cubicBezTo>
                  <a:cubicBezTo>
                    <a:pt x="15869" y="4436"/>
                    <a:pt x="14478" y="952"/>
                    <a:pt x="14478" y="952"/>
                  </a:cubicBezTo>
                  <a:cubicBezTo>
                    <a:pt x="14478" y="952"/>
                    <a:pt x="4933" y="44"/>
                    <a:pt x="2767" y="0"/>
                  </a:cubicBezTo>
                  <a:cubicBezTo>
                    <a:pt x="2764" y="0"/>
                    <a:pt x="2762" y="0"/>
                    <a:pt x="27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"/>
            <p:cNvSpPr/>
            <p:nvPr/>
          </p:nvSpPr>
          <p:spPr>
            <a:xfrm>
              <a:off x="3930282" y="3468830"/>
              <a:ext cx="810561" cy="1001431"/>
            </a:xfrm>
            <a:custGeom>
              <a:avLst/>
              <a:gdLst/>
              <a:ahLst/>
              <a:cxnLst/>
              <a:rect l="l" t="t" r="r" b="b"/>
              <a:pathLst>
                <a:path w="13118" h="16207" extrusionOk="0">
                  <a:moveTo>
                    <a:pt x="13000" y="0"/>
                  </a:moveTo>
                  <a:cubicBezTo>
                    <a:pt x="13000" y="1"/>
                    <a:pt x="13029" y="89"/>
                    <a:pt x="13044" y="278"/>
                  </a:cubicBezTo>
                  <a:cubicBezTo>
                    <a:pt x="13088" y="439"/>
                    <a:pt x="13088" y="718"/>
                    <a:pt x="13015" y="1040"/>
                  </a:cubicBezTo>
                  <a:cubicBezTo>
                    <a:pt x="12927" y="1376"/>
                    <a:pt x="12751" y="1757"/>
                    <a:pt x="12444" y="2123"/>
                  </a:cubicBezTo>
                  <a:cubicBezTo>
                    <a:pt x="12283" y="2313"/>
                    <a:pt x="12092" y="2489"/>
                    <a:pt x="11873" y="2650"/>
                  </a:cubicBezTo>
                  <a:cubicBezTo>
                    <a:pt x="11653" y="2826"/>
                    <a:pt x="11404" y="2972"/>
                    <a:pt x="11126" y="3075"/>
                  </a:cubicBezTo>
                  <a:cubicBezTo>
                    <a:pt x="10584" y="3309"/>
                    <a:pt x="9911" y="3441"/>
                    <a:pt x="9208" y="3514"/>
                  </a:cubicBezTo>
                  <a:cubicBezTo>
                    <a:pt x="8491" y="3587"/>
                    <a:pt x="7715" y="3646"/>
                    <a:pt x="6925" y="3675"/>
                  </a:cubicBezTo>
                  <a:cubicBezTo>
                    <a:pt x="6289" y="3703"/>
                    <a:pt x="5631" y="3719"/>
                    <a:pt x="4955" y="3719"/>
                  </a:cubicBezTo>
                  <a:cubicBezTo>
                    <a:pt x="3903" y="3719"/>
                    <a:pt x="2807" y="3682"/>
                    <a:pt x="1684" y="3602"/>
                  </a:cubicBezTo>
                  <a:cubicBezTo>
                    <a:pt x="1616" y="3597"/>
                    <a:pt x="1547" y="3594"/>
                    <a:pt x="1476" y="3594"/>
                  </a:cubicBezTo>
                  <a:cubicBezTo>
                    <a:pt x="1318" y="3594"/>
                    <a:pt x="1153" y="3610"/>
                    <a:pt x="981" y="3660"/>
                  </a:cubicBezTo>
                  <a:cubicBezTo>
                    <a:pt x="761" y="3719"/>
                    <a:pt x="542" y="3880"/>
                    <a:pt x="454" y="4099"/>
                  </a:cubicBezTo>
                  <a:cubicBezTo>
                    <a:pt x="366" y="4319"/>
                    <a:pt x="351" y="4553"/>
                    <a:pt x="337" y="4773"/>
                  </a:cubicBezTo>
                  <a:cubicBezTo>
                    <a:pt x="337" y="4992"/>
                    <a:pt x="308" y="5212"/>
                    <a:pt x="308" y="5432"/>
                  </a:cubicBezTo>
                  <a:cubicBezTo>
                    <a:pt x="293" y="6310"/>
                    <a:pt x="264" y="7159"/>
                    <a:pt x="234" y="7964"/>
                  </a:cubicBezTo>
                  <a:cubicBezTo>
                    <a:pt x="176" y="9575"/>
                    <a:pt x="146" y="11024"/>
                    <a:pt x="117" y="12239"/>
                  </a:cubicBezTo>
                  <a:cubicBezTo>
                    <a:pt x="73" y="13469"/>
                    <a:pt x="59" y="14435"/>
                    <a:pt x="44" y="15138"/>
                  </a:cubicBezTo>
                  <a:cubicBezTo>
                    <a:pt x="15" y="15489"/>
                    <a:pt x="15" y="15738"/>
                    <a:pt x="15" y="15928"/>
                  </a:cubicBezTo>
                  <a:cubicBezTo>
                    <a:pt x="29" y="15738"/>
                    <a:pt x="29" y="15474"/>
                    <a:pt x="59" y="15138"/>
                  </a:cubicBezTo>
                  <a:cubicBezTo>
                    <a:pt x="88" y="14435"/>
                    <a:pt x="132" y="13454"/>
                    <a:pt x="161" y="12239"/>
                  </a:cubicBezTo>
                  <a:cubicBezTo>
                    <a:pt x="205" y="11024"/>
                    <a:pt x="249" y="9575"/>
                    <a:pt x="308" y="7964"/>
                  </a:cubicBezTo>
                  <a:cubicBezTo>
                    <a:pt x="322" y="7159"/>
                    <a:pt x="351" y="6310"/>
                    <a:pt x="381" y="5432"/>
                  </a:cubicBezTo>
                  <a:cubicBezTo>
                    <a:pt x="381" y="5212"/>
                    <a:pt x="395" y="4992"/>
                    <a:pt x="395" y="4773"/>
                  </a:cubicBezTo>
                  <a:cubicBezTo>
                    <a:pt x="425" y="4553"/>
                    <a:pt x="439" y="4334"/>
                    <a:pt x="527" y="4143"/>
                  </a:cubicBezTo>
                  <a:cubicBezTo>
                    <a:pt x="615" y="3938"/>
                    <a:pt x="791" y="3792"/>
                    <a:pt x="1010" y="3733"/>
                  </a:cubicBezTo>
                  <a:cubicBezTo>
                    <a:pt x="1178" y="3689"/>
                    <a:pt x="1346" y="3670"/>
                    <a:pt x="1520" y="3670"/>
                  </a:cubicBezTo>
                  <a:cubicBezTo>
                    <a:pt x="1574" y="3670"/>
                    <a:pt x="1628" y="3671"/>
                    <a:pt x="1684" y="3675"/>
                  </a:cubicBezTo>
                  <a:cubicBezTo>
                    <a:pt x="2773" y="3761"/>
                    <a:pt x="3837" y="3796"/>
                    <a:pt x="4855" y="3796"/>
                  </a:cubicBezTo>
                  <a:cubicBezTo>
                    <a:pt x="5575" y="3796"/>
                    <a:pt x="6272" y="3778"/>
                    <a:pt x="6939" y="3748"/>
                  </a:cubicBezTo>
                  <a:cubicBezTo>
                    <a:pt x="7744" y="3719"/>
                    <a:pt x="8506" y="3660"/>
                    <a:pt x="9223" y="3587"/>
                  </a:cubicBezTo>
                  <a:cubicBezTo>
                    <a:pt x="9940" y="3514"/>
                    <a:pt x="10599" y="3367"/>
                    <a:pt x="11155" y="3133"/>
                  </a:cubicBezTo>
                  <a:cubicBezTo>
                    <a:pt x="11448" y="3016"/>
                    <a:pt x="11712" y="2870"/>
                    <a:pt x="11931" y="2709"/>
                  </a:cubicBezTo>
                  <a:cubicBezTo>
                    <a:pt x="12151" y="2548"/>
                    <a:pt x="12356" y="2343"/>
                    <a:pt x="12502" y="2167"/>
                  </a:cubicBezTo>
                  <a:cubicBezTo>
                    <a:pt x="12810" y="1772"/>
                    <a:pt x="12971" y="1376"/>
                    <a:pt x="13044" y="1040"/>
                  </a:cubicBezTo>
                  <a:cubicBezTo>
                    <a:pt x="13117" y="718"/>
                    <a:pt x="13102" y="439"/>
                    <a:pt x="13073" y="264"/>
                  </a:cubicBezTo>
                  <a:cubicBezTo>
                    <a:pt x="13030" y="89"/>
                    <a:pt x="13000" y="1"/>
                    <a:pt x="13000" y="0"/>
                  </a:cubicBezTo>
                  <a:close/>
                  <a:moveTo>
                    <a:pt x="15" y="15928"/>
                  </a:moveTo>
                  <a:cubicBezTo>
                    <a:pt x="15" y="16016"/>
                    <a:pt x="15" y="16074"/>
                    <a:pt x="0" y="16133"/>
                  </a:cubicBezTo>
                  <a:cubicBezTo>
                    <a:pt x="15" y="16177"/>
                    <a:pt x="15" y="16206"/>
                    <a:pt x="15" y="16206"/>
                  </a:cubicBezTo>
                  <a:lnTo>
                    <a:pt x="15" y="16133"/>
                  </a:lnTo>
                  <a:lnTo>
                    <a:pt x="15" y="15928"/>
                  </a:lnTo>
                  <a:close/>
                </a:path>
              </a:pathLst>
            </a:custGeom>
            <a:solidFill>
              <a:srgbClr val="9546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"/>
            <p:cNvSpPr/>
            <p:nvPr/>
          </p:nvSpPr>
          <p:spPr>
            <a:xfrm>
              <a:off x="4331933" y="2366890"/>
              <a:ext cx="281330" cy="401511"/>
            </a:xfrm>
            <a:custGeom>
              <a:avLst/>
              <a:gdLst/>
              <a:ahLst/>
              <a:cxnLst/>
              <a:rect l="l" t="t" r="r" b="b"/>
              <a:pathLst>
                <a:path w="4553" h="6498" extrusionOk="0">
                  <a:moveTo>
                    <a:pt x="2505" y="0"/>
                  </a:moveTo>
                  <a:cubicBezTo>
                    <a:pt x="2462" y="0"/>
                    <a:pt x="2418" y="1"/>
                    <a:pt x="2372" y="2"/>
                  </a:cubicBezTo>
                  <a:lnTo>
                    <a:pt x="1039" y="32"/>
                  </a:lnTo>
                  <a:cubicBezTo>
                    <a:pt x="1039" y="32"/>
                    <a:pt x="278" y="32"/>
                    <a:pt x="249" y="398"/>
                  </a:cubicBezTo>
                  <a:cubicBezTo>
                    <a:pt x="249" y="398"/>
                    <a:pt x="0" y="4936"/>
                    <a:pt x="1449" y="5009"/>
                  </a:cubicBezTo>
                  <a:lnTo>
                    <a:pt x="2328" y="5009"/>
                  </a:lnTo>
                  <a:lnTo>
                    <a:pt x="2328" y="5653"/>
                  </a:lnTo>
                  <a:cubicBezTo>
                    <a:pt x="2328" y="5873"/>
                    <a:pt x="2430" y="6078"/>
                    <a:pt x="2620" y="6180"/>
                  </a:cubicBezTo>
                  <a:cubicBezTo>
                    <a:pt x="2852" y="6323"/>
                    <a:pt x="3208" y="6498"/>
                    <a:pt x="3567" y="6498"/>
                  </a:cubicBezTo>
                  <a:cubicBezTo>
                    <a:pt x="3798" y="6498"/>
                    <a:pt x="4030" y="6425"/>
                    <a:pt x="4231" y="6224"/>
                  </a:cubicBezTo>
                  <a:cubicBezTo>
                    <a:pt x="4450" y="6005"/>
                    <a:pt x="4553" y="5668"/>
                    <a:pt x="4524" y="5360"/>
                  </a:cubicBezTo>
                  <a:lnTo>
                    <a:pt x="4333" y="2945"/>
                  </a:lnTo>
                  <a:lnTo>
                    <a:pt x="3792" y="1613"/>
                  </a:lnTo>
                  <a:lnTo>
                    <a:pt x="3792" y="588"/>
                  </a:lnTo>
                  <a:cubicBezTo>
                    <a:pt x="3792" y="588"/>
                    <a:pt x="3737" y="0"/>
                    <a:pt x="2505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"/>
            <p:cNvSpPr/>
            <p:nvPr/>
          </p:nvSpPr>
          <p:spPr>
            <a:xfrm>
              <a:off x="4219718" y="2705202"/>
              <a:ext cx="547336" cy="757731"/>
            </a:xfrm>
            <a:custGeom>
              <a:avLst/>
              <a:gdLst/>
              <a:ahLst/>
              <a:cxnLst/>
              <a:rect l="l" t="t" r="r" b="b"/>
              <a:pathLst>
                <a:path w="8858" h="12263" extrusionOk="0">
                  <a:moveTo>
                    <a:pt x="4540" y="0"/>
                  </a:moveTo>
                  <a:cubicBezTo>
                    <a:pt x="4182" y="0"/>
                    <a:pt x="3906" y="20"/>
                    <a:pt x="3778" y="61"/>
                  </a:cubicBezTo>
                  <a:cubicBezTo>
                    <a:pt x="2416" y="544"/>
                    <a:pt x="996" y="3794"/>
                    <a:pt x="996" y="3794"/>
                  </a:cubicBezTo>
                  <a:lnTo>
                    <a:pt x="1" y="11319"/>
                  </a:lnTo>
                  <a:cubicBezTo>
                    <a:pt x="1256" y="12101"/>
                    <a:pt x="4090" y="12262"/>
                    <a:pt x="6216" y="12262"/>
                  </a:cubicBezTo>
                  <a:cubicBezTo>
                    <a:pt x="7712" y="12262"/>
                    <a:pt x="8858" y="12183"/>
                    <a:pt x="8858" y="12183"/>
                  </a:cubicBezTo>
                  <a:lnTo>
                    <a:pt x="8506" y="7000"/>
                  </a:lnTo>
                  <a:lnTo>
                    <a:pt x="8301" y="4350"/>
                  </a:lnTo>
                  <a:cubicBezTo>
                    <a:pt x="8536" y="3179"/>
                    <a:pt x="8418" y="2389"/>
                    <a:pt x="8418" y="2389"/>
                  </a:cubicBezTo>
                  <a:lnTo>
                    <a:pt x="8345" y="1950"/>
                  </a:lnTo>
                  <a:cubicBezTo>
                    <a:pt x="8199" y="998"/>
                    <a:pt x="7452" y="251"/>
                    <a:pt x="6501" y="134"/>
                  </a:cubicBezTo>
                  <a:cubicBezTo>
                    <a:pt x="5813" y="46"/>
                    <a:pt x="5083" y="0"/>
                    <a:pt x="45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"/>
            <p:cNvSpPr/>
            <p:nvPr/>
          </p:nvSpPr>
          <p:spPr>
            <a:xfrm>
              <a:off x="4303879" y="2357127"/>
              <a:ext cx="316674" cy="277622"/>
            </a:xfrm>
            <a:custGeom>
              <a:avLst/>
              <a:gdLst/>
              <a:ahLst/>
              <a:cxnLst/>
              <a:rect l="l" t="t" r="r" b="b"/>
              <a:pathLst>
                <a:path w="5125" h="4493" extrusionOk="0">
                  <a:moveTo>
                    <a:pt x="2778" y="1"/>
                  </a:moveTo>
                  <a:cubicBezTo>
                    <a:pt x="2098" y="1"/>
                    <a:pt x="1417" y="81"/>
                    <a:pt x="761" y="234"/>
                  </a:cubicBezTo>
                  <a:cubicBezTo>
                    <a:pt x="586" y="263"/>
                    <a:pt x="395" y="307"/>
                    <a:pt x="249" y="409"/>
                  </a:cubicBezTo>
                  <a:cubicBezTo>
                    <a:pt x="103" y="497"/>
                    <a:pt x="0" y="687"/>
                    <a:pt x="15" y="863"/>
                  </a:cubicBezTo>
                  <a:cubicBezTo>
                    <a:pt x="29" y="1053"/>
                    <a:pt x="176" y="1200"/>
                    <a:pt x="337" y="1244"/>
                  </a:cubicBezTo>
                  <a:cubicBezTo>
                    <a:pt x="407" y="1265"/>
                    <a:pt x="475" y="1275"/>
                    <a:pt x="541" y="1275"/>
                  </a:cubicBezTo>
                  <a:cubicBezTo>
                    <a:pt x="656" y="1275"/>
                    <a:pt x="767" y="1246"/>
                    <a:pt x="879" y="1200"/>
                  </a:cubicBezTo>
                  <a:lnTo>
                    <a:pt x="879" y="1200"/>
                  </a:lnTo>
                  <a:cubicBezTo>
                    <a:pt x="732" y="1273"/>
                    <a:pt x="732" y="1507"/>
                    <a:pt x="849" y="1595"/>
                  </a:cubicBezTo>
                  <a:cubicBezTo>
                    <a:pt x="906" y="1639"/>
                    <a:pt x="973" y="1659"/>
                    <a:pt x="1041" y="1659"/>
                  </a:cubicBezTo>
                  <a:cubicBezTo>
                    <a:pt x="1131" y="1659"/>
                    <a:pt x="1222" y="1624"/>
                    <a:pt x="1288" y="1566"/>
                  </a:cubicBezTo>
                  <a:cubicBezTo>
                    <a:pt x="1406" y="1449"/>
                    <a:pt x="1479" y="1288"/>
                    <a:pt x="1508" y="1141"/>
                  </a:cubicBezTo>
                  <a:cubicBezTo>
                    <a:pt x="1684" y="1932"/>
                    <a:pt x="1859" y="2737"/>
                    <a:pt x="2313" y="3410"/>
                  </a:cubicBezTo>
                  <a:cubicBezTo>
                    <a:pt x="2715" y="4012"/>
                    <a:pt x="3409" y="4492"/>
                    <a:pt x="4141" y="4492"/>
                  </a:cubicBezTo>
                  <a:cubicBezTo>
                    <a:pt x="4209" y="4492"/>
                    <a:pt x="4279" y="4488"/>
                    <a:pt x="4348" y="4479"/>
                  </a:cubicBezTo>
                  <a:lnTo>
                    <a:pt x="4992" y="4333"/>
                  </a:lnTo>
                  <a:cubicBezTo>
                    <a:pt x="5124" y="3118"/>
                    <a:pt x="5007" y="2181"/>
                    <a:pt x="4904" y="966"/>
                  </a:cubicBezTo>
                  <a:cubicBezTo>
                    <a:pt x="4875" y="746"/>
                    <a:pt x="4421" y="482"/>
                    <a:pt x="4275" y="321"/>
                  </a:cubicBezTo>
                  <a:cubicBezTo>
                    <a:pt x="4099" y="102"/>
                    <a:pt x="3763" y="43"/>
                    <a:pt x="3470" y="29"/>
                  </a:cubicBezTo>
                  <a:cubicBezTo>
                    <a:pt x="3240" y="10"/>
                    <a:pt x="3009" y="1"/>
                    <a:pt x="2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"/>
            <p:cNvSpPr/>
            <p:nvPr/>
          </p:nvSpPr>
          <p:spPr>
            <a:xfrm>
              <a:off x="4417824" y="2518837"/>
              <a:ext cx="73345" cy="80265"/>
            </a:xfrm>
            <a:custGeom>
              <a:avLst/>
              <a:gdLst/>
              <a:ahLst/>
              <a:cxnLst/>
              <a:rect l="l" t="t" r="r" b="b"/>
              <a:pathLst>
                <a:path w="1187" h="1299" extrusionOk="0">
                  <a:moveTo>
                    <a:pt x="59" y="47"/>
                  </a:moveTo>
                  <a:lnTo>
                    <a:pt x="31" y="110"/>
                  </a:lnTo>
                  <a:lnTo>
                    <a:pt x="31" y="110"/>
                  </a:lnTo>
                  <a:cubicBezTo>
                    <a:pt x="40" y="107"/>
                    <a:pt x="49" y="104"/>
                    <a:pt x="58" y="101"/>
                  </a:cubicBezTo>
                  <a:lnTo>
                    <a:pt x="58" y="101"/>
                  </a:lnTo>
                  <a:cubicBezTo>
                    <a:pt x="59" y="83"/>
                    <a:pt x="59" y="65"/>
                    <a:pt x="59" y="47"/>
                  </a:cubicBezTo>
                  <a:close/>
                  <a:moveTo>
                    <a:pt x="31" y="110"/>
                  </a:moveTo>
                  <a:cubicBezTo>
                    <a:pt x="21" y="113"/>
                    <a:pt x="11" y="117"/>
                    <a:pt x="1" y="120"/>
                  </a:cubicBezTo>
                  <a:lnTo>
                    <a:pt x="1" y="178"/>
                  </a:lnTo>
                  <a:lnTo>
                    <a:pt x="31" y="110"/>
                  </a:lnTo>
                  <a:close/>
                  <a:moveTo>
                    <a:pt x="605" y="1"/>
                  </a:moveTo>
                  <a:cubicBezTo>
                    <a:pt x="425" y="1"/>
                    <a:pt x="238" y="44"/>
                    <a:pt x="58" y="101"/>
                  </a:cubicBezTo>
                  <a:lnTo>
                    <a:pt x="58" y="101"/>
                  </a:lnTo>
                  <a:cubicBezTo>
                    <a:pt x="54" y="264"/>
                    <a:pt x="30" y="448"/>
                    <a:pt x="30" y="632"/>
                  </a:cubicBezTo>
                  <a:cubicBezTo>
                    <a:pt x="30" y="852"/>
                    <a:pt x="30" y="1086"/>
                    <a:pt x="206" y="1218"/>
                  </a:cubicBezTo>
                  <a:cubicBezTo>
                    <a:pt x="269" y="1273"/>
                    <a:pt x="354" y="1299"/>
                    <a:pt x="442" y="1299"/>
                  </a:cubicBezTo>
                  <a:cubicBezTo>
                    <a:pt x="516" y="1299"/>
                    <a:pt x="593" y="1281"/>
                    <a:pt x="660" y="1247"/>
                  </a:cubicBezTo>
                  <a:cubicBezTo>
                    <a:pt x="806" y="1174"/>
                    <a:pt x="908" y="1057"/>
                    <a:pt x="1011" y="925"/>
                  </a:cubicBezTo>
                  <a:cubicBezTo>
                    <a:pt x="1099" y="779"/>
                    <a:pt x="1187" y="618"/>
                    <a:pt x="1172" y="427"/>
                  </a:cubicBezTo>
                  <a:cubicBezTo>
                    <a:pt x="1128" y="193"/>
                    <a:pt x="908" y="47"/>
                    <a:pt x="674" y="3"/>
                  </a:cubicBezTo>
                  <a:cubicBezTo>
                    <a:pt x="651" y="1"/>
                    <a:pt x="628" y="1"/>
                    <a:pt x="605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"/>
            <p:cNvSpPr/>
            <p:nvPr/>
          </p:nvSpPr>
          <p:spPr>
            <a:xfrm>
              <a:off x="4436856" y="2531566"/>
              <a:ext cx="25396" cy="43438"/>
            </a:xfrm>
            <a:custGeom>
              <a:avLst/>
              <a:gdLst/>
              <a:ahLst/>
              <a:cxnLst/>
              <a:rect l="l" t="t" r="r" b="b"/>
              <a:pathLst>
                <a:path w="411" h="703" extrusionOk="0">
                  <a:moveTo>
                    <a:pt x="256" y="0"/>
                  </a:moveTo>
                  <a:cubicBezTo>
                    <a:pt x="221" y="0"/>
                    <a:pt x="136" y="86"/>
                    <a:pt x="0" y="221"/>
                  </a:cubicBezTo>
                  <a:lnTo>
                    <a:pt x="7" y="228"/>
                  </a:lnTo>
                  <a:lnTo>
                    <a:pt x="7" y="228"/>
                  </a:lnTo>
                  <a:cubicBezTo>
                    <a:pt x="5" y="231"/>
                    <a:pt x="2" y="233"/>
                    <a:pt x="0" y="236"/>
                  </a:cubicBezTo>
                  <a:lnTo>
                    <a:pt x="59" y="295"/>
                  </a:lnTo>
                  <a:cubicBezTo>
                    <a:pt x="73" y="278"/>
                    <a:pt x="86" y="261"/>
                    <a:pt x="99" y="245"/>
                  </a:cubicBezTo>
                  <a:lnTo>
                    <a:pt x="99" y="245"/>
                  </a:lnTo>
                  <a:cubicBezTo>
                    <a:pt x="114" y="239"/>
                    <a:pt x="132" y="236"/>
                    <a:pt x="150" y="236"/>
                  </a:cubicBezTo>
                  <a:cubicBezTo>
                    <a:pt x="191" y="236"/>
                    <a:pt x="234" y="251"/>
                    <a:pt x="264" y="280"/>
                  </a:cubicBezTo>
                  <a:cubicBezTo>
                    <a:pt x="293" y="338"/>
                    <a:pt x="308" y="412"/>
                    <a:pt x="278" y="456"/>
                  </a:cubicBezTo>
                  <a:cubicBezTo>
                    <a:pt x="264" y="514"/>
                    <a:pt x="205" y="558"/>
                    <a:pt x="161" y="587"/>
                  </a:cubicBezTo>
                  <a:cubicBezTo>
                    <a:pt x="73" y="675"/>
                    <a:pt x="0" y="675"/>
                    <a:pt x="0" y="675"/>
                  </a:cubicBezTo>
                  <a:cubicBezTo>
                    <a:pt x="0" y="691"/>
                    <a:pt x="22" y="703"/>
                    <a:pt x="64" y="703"/>
                  </a:cubicBezTo>
                  <a:cubicBezTo>
                    <a:pt x="98" y="703"/>
                    <a:pt x="146" y="695"/>
                    <a:pt x="205" y="675"/>
                  </a:cubicBezTo>
                  <a:cubicBezTo>
                    <a:pt x="264" y="661"/>
                    <a:pt x="337" y="602"/>
                    <a:pt x="366" y="529"/>
                  </a:cubicBezTo>
                  <a:cubicBezTo>
                    <a:pt x="410" y="456"/>
                    <a:pt x="410" y="338"/>
                    <a:pt x="337" y="236"/>
                  </a:cubicBezTo>
                  <a:cubicBezTo>
                    <a:pt x="288" y="187"/>
                    <a:pt x="225" y="165"/>
                    <a:pt x="165" y="165"/>
                  </a:cubicBezTo>
                  <a:cubicBezTo>
                    <a:pt x="164" y="165"/>
                    <a:pt x="163" y="165"/>
                    <a:pt x="163" y="165"/>
                  </a:cubicBezTo>
                  <a:lnTo>
                    <a:pt x="163" y="165"/>
                  </a:lnTo>
                  <a:cubicBezTo>
                    <a:pt x="234" y="73"/>
                    <a:pt x="274" y="12"/>
                    <a:pt x="264" y="2"/>
                  </a:cubicBezTo>
                  <a:cubicBezTo>
                    <a:pt x="262" y="1"/>
                    <a:pt x="259" y="0"/>
                    <a:pt x="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"/>
            <p:cNvSpPr/>
            <p:nvPr/>
          </p:nvSpPr>
          <p:spPr>
            <a:xfrm>
              <a:off x="4359060" y="2509939"/>
              <a:ext cx="5499" cy="16436"/>
            </a:xfrm>
            <a:custGeom>
              <a:avLst/>
              <a:gdLst/>
              <a:ahLst/>
              <a:cxnLst/>
              <a:rect l="l" t="t" r="r" b="b"/>
              <a:pathLst>
                <a:path w="89" h="266" extrusionOk="0">
                  <a:moveTo>
                    <a:pt x="29" y="0"/>
                  </a:moveTo>
                  <a:cubicBezTo>
                    <a:pt x="15" y="0"/>
                    <a:pt x="0" y="59"/>
                    <a:pt x="0" y="132"/>
                  </a:cubicBezTo>
                  <a:cubicBezTo>
                    <a:pt x="0" y="199"/>
                    <a:pt x="25" y="266"/>
                    <a:pt x="51" y="266"/>
                  </a:cubicBezTo>
                  <a:cubicBezTo>
                    <a:pt x="54" y="266"/>
                    <a:pt x="56" y="265"/>
                    <a:pt x="59" y="264"/>
                  </a:cubicBezTo>
                  <a:cubicBezTo>
                    <a:pt x="73" y="264"/>
                    <a:pt x="88" y="205"/>
                    <a:pt x="88" y="132"/>
                  </a:cubicBezTo>
                  <a:cubicBezTo>
                    <a:pt x="88" y="59"/>
                    <a:pt x="73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"/>
            <p:cNvSpPr/>
            <p:nvPr/>
          </p:nvSpPr>
          <p:spPr>
            <a:xfrm>
              <a:off x="4446805" y="2803946"/>
              <a:ext cx="446000" cy="1024046"/>
            </a:xfrm>
            <a:custGeom>
              <a:avLst/>
              <a:gdLst/>
              <a:ahLst/>
              <a:cxnLst/>
              <a:rect l="l" t="t" r="r" b="b"/>
              <a:pathLst>
                <a:path w="7218" h="16573" extrusionOk="0">
                  <a:moveTo>
                    <a:pt x="2152" y="0"/>
                  </a:moveTo>
                  <a:lnTo>
                    <a:pt x="0" y="16382"/>
                  </a:lnTo>
                  <a:lnTo>
                    <a:pt x="5051" y="16572"/>
                  </a:lnTo>
                  <a:lnTo>
                    <a:pt x="7218" y="205"/>
                  </a:lnTo>
                  <a:lnTo>
                    <a:pt x="21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"/>
            <p:cNvSpPr/>
            <p:nvPr/>
          </p:nvSpPr>
          <p:spPr>
            <a:xfrm>
              <a:off x="4084948" y="3742013"/>
              <a:ext cx="597077" cy="86012"/>
            </a:xfrm>
            <a:custGeom>
              <a:avLst/>
              <a:gdLst/>
              <a:ahLst/>
              <a:cxnLst/>
              <a:rect l="l" t="t" r="r" b="b"/>
              <a:pathLst>
                <a:path w="9663" h="1392" extrusionOk="0">
                  <a:moveTo>
                    <a:pt x="0" y="0"/>
                  </a:moveTo>
                  <a:lnTo>
                    <a:pt x="191" y="908"/>
                  </a:lnTo>
                  <a:lnTo>
                    <a:pt x="9428" y="1391"/>
                  </a:lnTo>
                  <a:lnTo>
                    <a:pt x="9663" y="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"/>
            <p:cNvSpPr/>
            <p:nvPr/>
          </p:nvSpPr>
          <p:spPr>
            <a:xfrm>
              <a:off x="4132899" y="3787245"/>
              <a:ext cx="28980" cy="706507"/>
            </a:xfrm>
            <a:custGeom>
              <a:avLst/>
              <a:gdLst/>
              <a:ahLst/>
              <a:cxnLst/>
              <a:rect l="l" t="t" r="r" b="b"/>
              <a:pathLst>
                <a:path w="469" h="11434" extrusionOk="0">
                  <a:moveTo>
                    <a:pt x="0" y="0"/>
                  </a:moveTo>
                  <a:lnTo>
                    <a:pt x="88" y="11434"/>
                  </a:lnTo>
                  <a:lnTo>
                    <a:pt x="425" y="11419"/>
                  </a:lnTo>
                  <a:lnTo>
                    <a:pt x="469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"/>
            <p:cNvSpPr/>
            <p:nvPr/>
          </p:nvSpPr>
          <p:spPr>
            <a:xfrm>
              <a:off x="4147359" y="3788172"/>
              <a:ext cx="552773" cy="499387"/>
            </a:xfrm>
            <a:custGeom>
              <a:avLst/>
              <a:gdLst/>
              <a:ahLst/>
              <a:cxnLst/>
              <a:rect l="l" t="t" r="r" b="b"/>
              <a:pathLst>
                <a:path w="8946" h="8082" extrusionOk="0">
                  <a:moveTo>
                    <a:pt x="235" y="0"/>
                  </a:moveTo>
                  <a:lnTo>
                    <a:pt x="1" y="205"/>
                  </a:lnTo>
                  <a:lnTo>
                    <a:pt x="8945" y="8081"/>
                  </a:lnTo>
                  <a:lnTo>
                    <a:pt x="8945" y="7583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"/>
            <p:cNvSpPr/>
            <p:nvPr/>
          </p:nvSpPr>
          <p:spPr>
            <a:xfrm>
              <a:off x="4142848" y="3808069"/>
              <a:ext cx="587129" cy="432406"/>
            </a:xfrm>
            <a:custGeom>
              <a:avLst/>
              <a:gdLst/>
              <a:ahLst/>
              <a:cxnLst/>
              <a:rect l="l" t="t" r="r" b="b"/>
              <a:pathLst>
                <a:path w="9502" h="6998" extrusionOk="0">
                  <a:moveTo>
                    <a:pt x="9209" y="0"/>
                  </a:moveTo>
                  <a:lnTo>
                    <a:pt x="0" y="6720"/>
                  </a:lnTo>
                  <a:lnTo>
                    <a:pt x="74" y="6998"/>
                  </a:lnTo>
                  <a:lnTo>
                    <a:pt x="9443" y="425"/>
                  </a:lnTo>
                  <a:cubicBezTo>
                    <a:pt x="9501" y="366"/>
                    <a:pt x="9501" y="278"/>
                    <a:pt x="9443" y="220"/>
                  </a:cubicBezTo>
                  <a:lnTo>
                    <a:pt x="92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"/>
            <p:cNvSpPr/>
            <p:nvPr/>
          </p:nvSpPr>
          <p:spPr>
            <a:xfrm>
              <a:off x="3708632" y="2702545"/>
              <a:ext cx="199952" cy="239066"/>
            </a:xfrm>
            <a:custGeom>
              <a:avLst/>
              <a:gdLst/>
              <a:ahLst/>
              <a:cxnLst/>
              <a:rect l="l" t="t" r="r" b="b"/>
              <a:pathLst>
                <a:path w="3236" h="3869" extrusionOk="0">
                  <a:moveTo>
                    <a:pt x="1037" y="1"/>
                  </a:moveTo>
                  <a:cubicBezTo>
                    <a:pt x="1007" y="1"/>
                    <a:pt x="983" y="10"/>
                    <a:pt x="967" y="31"/>
                  </a:cubicBezTo>
                  <a:cubicBezTo>
                    <a:pt x="791" y="309"/>
                    <a:pt x="1874" y="1436"/>
                    <a:pt x="1874" y="1436"/>
                  </a:cubicBezTo>
                  <a:cubicBezTo>
                    <a:pt x="1874" y="1436"/>
                    <a:pt x="943" y="600"/>
                    <a:pt x="601" y="600"/>
                  </a:cubicBezTo>
                  <a:cubicBezTo>
                    <a:pt x="564" y="600"/>
                    <a:pt x="534" y="610"/>
                    <a:pt x="513" y="631"/>
                  </a:cubicBezTo>
                  <a:cubicBezTo>
                    <a:pt x="293" y="851"/>
                    <a:pt x="1259" y="1832"/>
                    <a:pt x="1259" y="1832"/>
                  </a:cubicBezTo>
                  <a:cubicBezTo>
                    <a:pt x="1259" y="1832"/>
                    <a:pt x="450" y="1091"/>
                    <a:pt x="249" y="1091"/>
                  </a:cubicBezTo>
                  <a:cubicBezTo>
                    <a:pt x="224" y="1091"/>
                    <a:pt x="209" y="1103"/>
                    <a:pt x="205" y="1129"/>
                  </a:cubicBezTo>
                  <a:cubicBezTo>
                    <a:pt x="161" y="1363"/>
                    <a:pt x="747" y="2154"/>
                    <a:pt x="747" y="2154"/>
                  </a:cubicBezTo>
                  <a:cubicBezTo>
                    <a:pt x="747" y="2154"/>
                    <a:pt x="255" y="1651"/>
                    <a:pt x="94" y="1651"/>
                  </a:cubicBezTo>
                  <a:cubicBezTo>
                    <a:pt x="66" y="1651"/>
                    <a:pt x="49" y="1666"/>
                    <a:pt x="44" y="1700"/>
                  </a:cubicBezTo>
                  <a:cubicBezTo>
                    <a:pt x="0" y="1934"/>
                    <a:pt x="923" y="3808"/>
                    <a:pt x="923" y="3808"/>
                  </a:cubicBezTo>
                  <a:cubicBezTo>
                    <a:pt x="953" y="3850"/>
                    <a:pt x="1000" y="3868"/>
                    <a:pt x="1059" y="3868"/>
                  </a:cubicBezTo>
                  <a:cubicBezTo>
                    <a:pt x="1605" y="3868"/>
                    <a:pt x="3236" y="2285"/>
                    <a:pt x="3236" y="2285"/>
                  </a:cubicBezTo>
                  <a:cubicBezTo>
                    <a:pt x="3236" y="2285"/>
                    <a:pt x="3206" y="368"/>
                    <a:pt x="3060" y="324"/>
                  </a:cubicBezTo>
                  <a:cubicBezTo>
                    <a:pt x="3055" y="323"/>
                    <a:pt x="3049" y="322"/>
                    <a:pt x="3043" y="322"/>
                  </a:cubicBezTo>
                  <a:cubicBezTo>
                    <a:pt x="2888" y="322"/>
                    <a:pt x="2550" y="698"/>
                    <a:pt x="2606" y="1305"/>
                  </a:cubicBezTo>
                  <a:cubicBezTo>
                    <a:pt x="2606" y="1305"/>
                    <a:pt x="1389" y="1"/>
                    <a:pt x="1037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"/>
            <p:cNvSpPr/>
            <p:nvPr/>
          </p:nvSpPr>
          <p:spPr>
            <a:xfrm>
              <a:off x="3765605" y="2788560"/>
              <a:ext cx="782509" cy="518542"/>
            </a:xfrm>
            <a:custGeom>
              <a:avLst/>
              <a:gdLst/>
              <a:ahLst/>
              <a:cxnLst/>
              <a:rect l="l" t="t" r="r" b="b"/>
              <a:pathLst>
                <a:path w="12664" h="8392" extrusionOk="0">
                  <a:moveTo>
                    <a:pt x="10117" y="0"/>
                  </a:moveTo>
                  <a:cubicBezTo>
                    <a:pt x="10117" y="0"/>
                    <a:pt x="6953" y="4771"/>
                    <a:pt x="5826" y="4771"/>
                  </a:cubicBezTo>
                  <a:cubicBezTo>
                    <a:pt x="5741" y="4771"/>
                    <a:pt x="5667" y="4744"/>
                    <a:pt x="5608" y="4685"/>
                  </a:cubicBezTo>
                  <a:cubicBezTo>
                    <a:pt x="3763" y="2840"/>
                    <a:pt x="2314" y="893"/>
                    <a:pt x="2314" y="893"/>
                  </a:cubicBezTo>
                  <a:lnTo>
                    <a:pt x="1" y="2416"/>
                  </a:lnTo>
                  <a:cubicBezTo>
                    <a:pt x="1" y="2416"/>
                    <a:pt x="2358" y="5578"/>
                    <a:pt x="2958" y="6354"/>
                  </a:cubicBezTo>
                  <a:cubicBezTo>
                    <a:pt x="3366" y="6882"/>
                    <a:pt x="4580" y="8391"/>
                    <a:pt x="6195" y="8391"/>
                  </a:cubicBezTo>
                  <a:cubicBezTo>
                    <a:pt x="6954" y="8391"/>
                    <a:pt x="7802" y="8057"/>
                    <a:pt x="8697" y="7130"/>
                  </a:cubicBezTo>
                  <a:cubicBezTo>
                    <a:pt x="11507" y="4246"/>
                    <a:pt x="12664" y="1830"/>
                    <a:pt x="12664" y="1830"/>
                  </a:cubicBezTo>
                  <a:lnTo>
                    <a:pt x="10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"/>
            <p:cNvSpPr/>
            <p:nvPr/>
          </p:nvSpPr>
          <p:spPr>
            <a:xfrm>
              <a:off x="4239615" y="2755315"/>
              <a:ext cx="323903" cy="523547"/>
            </a:xfrm>
            <a:custGeom>
              <a:avLst/>
              <a:gdLst/>
              <a:ahLst/>
              <a:cxnLst/>
              <a:rect l="l" t="t" r="r" b="b"/>
              <a:pathLst>
                <a:path w="5242" h="8473" extrusionOk="0">
                  <a:moveTo>
                    <a:pt x="3624" y="0"/>
                  </a:moveTo>
                  <a:cubicBezTo>
                    <a:pt x="3438" y="0"/>
                    <a:pt x="3259" y="37"/>
                    <a:pt x="3104" y="99"/>
                  </a:cubicBezTo>
                  <a:cubicBezTo>
                    <a:pt x="2812" y="202"/>
                    <a:pt x="2563" y="392"/>
                    <a:pt x="2387" y="553"/>
                  </a:cubicBezTo>
                  <a:cubicBezTo>
                    <a:pt x="2197" y="743"/>
                    <a:pt x="2065" y="904"/>
                    <a:pt x="1948" y="1036"/>
                  </a:cubicBezTo>
                  <a:cubicBezTo>
                    <a:pt x="1816" y="1153"/>
                    <a:pt x="1743" y="1270"/>
                    <a:pt x="1699" y="1344"/>
                  </a:cubicBezTo>
                  <a:cubicBezTo>
                    <a:pt x="1640" y="1417"/>
                    <a:pt x="1626" y="1446"/>
                    <a:pt x="1626" y="1446"/>
                  </a:cubicBezTo>
                  <a:lnTo>
                    <a:pt x="1699" y="1373"/>
                  </a:lnTo>
                  <a:cubicBezTo>
                    <a:pt x="1743" y="1300"/>
                    <a:pt x="1831" y="1197"/>
                    <a:pt x="1948" y="1065"/>
                  </a:cubicBezTo>
                  <a:cubicBezTo>
                    <a:pt x="2080" y="919"/>
                    <a:pt x="2226" y="773"/>
                    <a:pt x="2402" y="612"/>
                  </a:cubicBezTo>
                  <a:cubicBezTo>
                    <a:pt x="2607" y="451"/>
                    <a:pt x="2826" y="275"/>
                    <a:pt x="3119" y="172"/>
                  </a:cubicBezTo>
                  <a:cubicBezTo>
                    <a:pt x="3267" y="126"/>
                    <a:pt x="3439" y="92"/>
                    <a:pt x="3616" y="92"/>
                  </a:cubicBezTo>
                  <a:cubicBezTo>
                    <a:pt x="3773" y="92"/>
                    <a:pt x="3934" y="118"/>
                    <a:pt x="4085" y="187"/>
                  </a:cubicBezTo>
                  <a:cubicBezTo>
                    <a:pt x="4437" y="319"/>
                    <a:pt x="4715" y="612"/>
                    <a:pt x="4890" y="978"/>
                  </a:cubicBezTo>
                  <a:cubicBezTo>
                    <a:pt x="5081" y="1344"/>
                    <a:pt x="5169" y="1783"/>
                    <a:pt x="5095" y="2222"/>
                  </a:cubicBezTo>
                  <a:cubicBezTo>
                    <a:pt x="5037" y="2661"/>
                    <a:pt x="4861" y="3100"/>
                    <a:pt x="4598" y="3496"/>
                  </a:cubicBezTo>
                  <a:cubicBezTo>
                    <a:pt x="4349" y="3905"/>
                    <a:pt x="4056" y="4271"/>
                    <a:pt x="3763" y="4623"/>
                  </a:cubicBezTo>
                  <a:cubicBezTo>
                    <a:pt x="3470" y="4960"/>
                    <a:pt x="3178" y="5296"/>
                    <a:pt x="2899" y="5604"/>
                  </a:cubicBezTo>
                  <a:cubicBezTo>
                    <a:pt x="2343" y="6233"/>
                    <a:pt x="1831" y="6760"/>
                    <a:pt x="1377" y="7199"/>
                  </a:cubicBezTo>
                  <a:cubicBezTo>
                    <a:pt x="938" y="7639"/>
                    <a:pt x="557" y="7961"/>
                    <a:pt x="294" y="8209"/>
                  </a:cubicBezTo>
                  <a:cubicBezTo>
                    <a:pt x="191" y="8312"/>
                    <a:pt x="74" y="8400"/>
                    <a:pt x="1" y="8473"/>
                  </a:cubicBezTo>
                  <a:cubicBezTo>
                    <a:pt x="74" y="8429"/>
                    <a:pt x="191" y="8327"/>
                    <a:pt x="323" y="8224"/>
                  </a:cubicBezTo>
                  <a:cubicBezTo>
                    <a:pt x="586" y="8005"/>
                    <a:pt x="982" y="7668"/>
                    <a:pt x="1435" y="7229"/>
                  </a:cubicBezTo>
                  <a:cubicBezTo>
                    <a:pt x="1889" y="6789"/>
                    <a:pt x="2416" y="6262"/>
                    <a:pt x="2973" y="5648"/>
                  </a:cubicBezTo>
                  <a:cubicBezTo>
                    <a:pt x="3251" y="5325"/>
                    <a:pt x="3544" y="5003"/>
                    <a:pt x="3836" y="4652"/>
                  </a:cubicBezTo>
                  <a:cubicBezTo>
                    <a:pt x="4129" y="4301"/>
                    <a:pt x="4422" y="3964"/>
                    <a:pt x="4671" y="3539"/>
                  </a:cubicBezTo>
                  <a:cubicBezTo>
                    <a:pt x="4934" y="3115"/>
                    <a:pt x="5110" y="2676"/>
                    <a:pt x="5183" y="2222"/>
                  </a:cubicBezTo>
                  <a:cubicBezTo>
                    <a:pt x="5242" y="1768"/>
                    <a:pt x="5169" y="1300"/>
                    <a:pt x="4964" y="919"/>
                  </a:cubicBezTo>
                  <a:cubicBezTo>
                    <a:pt x="4788" y="553"/>
                    <a:pt x="4495" y="246"/>
                    <a:pt x="4129" y="99"/>
                  </a:cubicBezTo>
                  <a:cubicBezTo>
                    <a:pt x="3963" y="30"/>
                    <a:pt x="3791" y="0"/>
                    <a:pt x="3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"/>
            <p:cNvSpPr/>
            <p:nvPr/>
          </p:nvSpPr>
          <p:spPr>
            <a:xfrm>
              <a:off x="3798169" y="2892556"/>
              <a:ext cx="140263" cy="89657"/>
            </a:xfrm>
            <a:custGeom>
              <a:avLst/>
              <a:gdLst/>
              <a:ahLst/>
              <a:cxnLst/>
              <a:rect l="l" t="t" r="r" b="b"/>
              <a:pathLst>
                <a:path w="2270" h="1451" extrusionOk="0">
                  <a:moveTo>
                    <a:pt x="2268" y="0"/>
                  </a:moveTo>
                  <a:cubicBezTo>
                    <a:pt x="2234" y="0"/>
                    <a:pt x="1745" y="332"/>
                    <a:pt x="1157" y="733"/>
                  </a:cubicBezTo>
                  <a:cubicBezTo>
                    <a:pt x="528" y="1128"/>
                    <a:pt x="1" y="1421"/>
                    <a:pt x="15" y="1450"/>
                  </a:cubicBezTo>
                  <a:cubicBezTo>
                    <a:pt x="30" y="1450"/>
                    <a:pt x="162" y="1392"/>
                    <a:pt x="381" y="1275"/>
                  </a:cubicBezTo>
                  <a:cubicBezTo>
                    <a:pt x="601" y="1172"/>
                    <a:pt x="894" y="996"/>
                    <a:pt x="1201" y="806"/>
                  </a:cubicBezTo>
                  <a:cubicBezTo>
                    <a:pt x="1523" y="601"/>
                    <a:pt x="1787" y="396"/>
                    <a:pt x="1977" y="250"/>
                  </a:cubicBezTo>
                  <a:cubicBezTo>
                    <a:pt x="2153" y="103"/>
                    <a:pt x="2270" y="16"/>
                    <a:pt x="2270" y="1"/>
                  </a:cubicBezTo>
                  <a:cubicBezTo>
                    <a:pt x="2270" y="1"/>
                    <a:pt x="2269" y="0"/>
                    <a:pt x="2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"/>
            <p:cNvSpPr/>
            <p:nvPr/>
          </p:nvSpPr>
          <p:spPr>
            <a:xfrm>
              <a:off x="3886842" y="2867715"/>
              <a:ext cx="25396" cy="22677"/>
            </a:xfrm>
            <a:custGeom>
              <a:avLst/>
              <a:gdLst/>
              <a:ahLst/>
              <a:cxnLst/>
              <a:rect l="l" t="t" r="r" b="b"/>
              <a:pathLst>
                <a:path w="411" h="367" extrusionOk="0">
                  <a:moveTo>
                    <a:pt x="222" y="49"/>
                  </a:moveTo>
                  <a:cubicBezTo>
                    <a:pt x="226" y="50"/>
                    <a:pt x="230" y="51"/>
                    <a:pt x="235" y="52"/>
                  </a:cubicBezTo>
                  <a:cubicBezTo>
                    <a:pt x="264" y="95"/>
                    <a:pt x="308" y="125"/>
                    <a:pt x="308" y="169"/>
                  </a:cubicBezTo>
                  <a:cubicBezTo>
                    <a:pt x="308" y="198"/>
                    <a:pt x="264" y="242"/>
                    <a:pt x="205" y="257"/>
                  </a:cubicBezTo>
                  <a:cubicBezTo>
                    <a:pt x="147" y="257"/>
                    <a:pt x="118" y="242"/>
                    <a:pt x="103" y="198"/>
                  </a:cubicBezTo>
                  <a:cubicBezTo>
                    <a:pt x="74" y="169"/>
                    <a:pt x="118" y="125"/>
                    <a:pt x="132" y="95"/>
                  </a:cubicBezTo>
                  <a:cubicBezTo>
                    <a:pt x="162" y="66"/>
                    <a:pt x="196" y="55"/>
                    <a:pt x="222" y="49"/>
                  </a:cubicBezTo>
                  <a:close/>
                  <a:moveTo>
                    <a:pt x="187" y="0"/>
                  </a:moveTo>
                  <a:cubicBezTo>
                    <a:pt x="165" y="0"/>
                    <a:pt x="147" y="8"/>
                    <a:pt x="132" y="22"/>
                  </a:cubicBezTo>
                  <a:cubicBezTo>
                    <a:pt x="103" y="37"/>
                    <a:pt x="103" y="52"/>
                    <a:pt x="103" y="52"/>
                  </a:cubicBezTo>
                  <a:cubicBezTo>
                    <a:pt x="59" y="95"/>
                    <a:pt x="0" y="139"/>
                    <a:pt x="30" y="242"/>
                  </a:cubicBezTo>
                  <a:cubicBezTo>
                    <a:pt x="30" y="314"/>
                    <a:pt x="99" y="367"/>
                    <a:pt x="181" y="367"/>
                  </a:cubicBezTo>
                  <a:cubicBezTo>
                    <a:pt x="198" y="367"/>
                    <a:pt x="216" y="364"/>
                    <a:pt x="235" y="359"/>
                  </a:cubicBezTo>
                  <a:cubicBezTo>
                    <a:pt x="322" y="344"/>
                    <a:pt x="410" y="271"/>
                    <a:pt x="396" y="183"/>
                  </a:cubicBezTo>
                  <a:cubicBezTo>
                    <a:pt x="381" y="95"/>
                    <a:pt x="322" y="37"/>
                    <a:pt x="264" y="22"/>
                  </a:cubicBezTo>
                  <a:cubicBezTo>
                    <a:pt x="235" y="8"/>
                    <a:pt x="209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"/>
            <p:cNvSpPr/>
            <p:nvPr/>
          </p:nvSpPr>
          <p:spPr>
            <a:xfrm>
              <a:off x="4389770" y="3082567"/>
              <a:ext cx="45292" cy="372717"/>
            </a:xfrm>
            <a:custGeom>
              <a:avLst/>
              <a:gdLst/>
              <a:ahLst/>
              <a:cxnLst/>
              <a:rect l="l" t="t" r="r" b="b"/>
              <a:pathLst>
                <a:path w="733" h="6032" extrusionOk="0">
                  <a:moveTo>
                    <a:pt x="733" y="0"/>
                  </a:moveTo>
                  <a:lnTo>
                    <a:pt x="733" y="0"/>
                  </a:lnTo>
                  <a:cubicBezTo>
                    <a:pt x="733" y="0"/>
                    <a:pt x="704" y="88"/>
                    <a:pt x="674" y="234"/>
                  </a:cubicBezTo>
                  <a:cubicBezTo>
                    <a:pt x="630" y="381"/>
                    <a:pt x="601" y="600"/>
                    <a:pt x="557" y="879"/>
                  </a:cubicBezTo>
                  <a:cubicBezTo>
                    <a:pt x="484" y="1406"/>
                    <a:pt x="382" y="2152"/>
                    <a:pt x="264" y="3001"/>
                  </a:cubicBezTo>
                  <a:cubicBezTo>
                    <a:pt x="177" y="3836"/>
                    <a:pt x="103" y="4597"/>
                    <a:pt x="45" y="5139"/>
                  </a:cubicBezTo>
                  <a:cubicBezTo>
                    <a:pt x="16" y="5417"/>
                    <a:pt x="1" y="5651"/>
                    <a:pt x="1" y="5797"/>
                  </a:cubicBezTo>
                  <a:lnTo>
                    <a:pt x="1" y="6032"/>
                  </a:lnTo>
                  <a:cubicBezTo>
                    <a:pt x="16" y="6032"/>
                    <a:pt x="16" y="5944"/>
                    <a:pt x="30" y="5783"/>
                  </a:cubicBezTo>
                  <a:cubicBezTo>
                    <a:pt x="45" y="5622"/>
                    <a:pt x="74" y="5402"/>
                    <a:pt x="103" y="5139"/>
                  </a:cubicBezTo>
                  <a:cubicBezTo>
                    <a:pt x="177" y="4568"/>
                    <a:pt x="264" y="3821"/>
                    <a:pt x="367" y="3001"/>
                  </a:cubicBezTo>
                  <a:cubicBezTo>
                    <a:pt x="469" y="2182"/>
                    <a:pt x="557" y="1450"/>
                    <a:pt x="630" y="879"/>
                  </a:cubicBezTo>
                  <a:cubicBezTo>
                    <a:pt x="660" y="615"/>
                    <a:pt x="689" y="395"/>
                    <a:pt x="704" y="234"/>
                  </a:cubicBezTo>
                  <a:cubicBezTo>
                    <a:pt x="733" y="88"/>
                    <a:pt x="733" y="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"/>
            <p:cNvSpPr/>
            <p:nvPr/>
          </p:nvSpPr>
          <p:spPr>
            <a:xfrm>
              <a:off x="4492037" y="2729177"/>
              <a:ext cx="194515" cy="38928"/>
            </a:xfrm>
            <a:custGeom>
              <a:avLst/>
              <a:gdLst/>
              <a:ahLst/>
              <a:cxnLst/>
              <a:rect l="l" t="t" r="r" b="b"/>
              <a:pathLst>
                <a:path w="3148" h="630" extrusionOk="0">
                  <a:moveTo>
                    <a:pt x="1911" y="0"/>
                  </a:moveTo>
                  <a:cubicBezTo>
                    <a:pt x="1786" y="0"/>
                    <a:pt x="1656" y="7"/>
                    <a:pt x="1523" y="24"/>
                  </a:cubicBezTo>
                  <a:cubicBezTo>
                    <a:pt x="1069" y="83"/>
                    <a:pt x="659" y="215"/>
                    <a:pt x="410" y="347"/>
                  </a:cubicBezTo>
                  <a:cubicBezTo>
                    <a:pt x="264" y="434"/>
                    <a:pt x="176" y="478"/>
                    <a:pt x="103" y="537"/>
                  </a:cubicBezTo>
                  <a:lnTo>
                    <a:pt x="0" y="625"/>
                  </a:lnTo>
                  <a:cubicBezTo>
                    <a:pt x="4" y="628"/>
                    <a:pt x="9" y="630"/>
                    <a:pt x="15" y="630"/>
                  </a:cubicBezTo>
                  <a:cubicBezTo>
                    <a:pt x="65" y="630"/>
                    <a:pt x="207" y="538"/>
                    <a:pt x="439" y="434"/>
                  </a:cubicBezTo>
                  <a:cubicBezTo>
                    <a:pt x="718" y="303"/>
                    <a:pt x="1098" y="171"/>
                    <a:pt x="1537" y="112"/>
                  </a:cubicBezTo>
                  <a:cubicBezTo>
                    <a:pt x="1684" y="98"/>
                    <a:pt x="1827" y="91"/>
                    <a:pt x="1964" y="91"/>
                  </a:cubicBezTo>
                  <a:cubicBezTo>
                    <a:pt x="2237" y="91"/>
                    <a:pt x="2484" y="117"/>
                    <a:pt x="2679" y="156"/>
                  </a:cubicBezTo>
                  <a:cubicBezTo>
                    <a:pt x="2934" y="207"/>
                    <a:pt x="3099" y="247"/>
                    <a:pt x="3139" y="247"/>
                  </a:cubicBezTo>
                  <a:cubicBezTo>
                    <a:pt x="3145" y="247"/>
                    <a:pt x="3148" y="246"/>
                    <a:pt x="3148" y="244"/>
                  </a:cubicBezTo>
                  <a:cubicBezTo>
                    <a:pt x="3148" y="229"/>
                    <a:pt x="3118" y="215"/>
                    <a:pt x="3031" y="185"/>
                  </a:cubicBezTo>
                  <a:cubicBezTo>
                    <a:pt x="2957" y="156"/>
                    <a:pt x="2840" y="112"/>
                    <a:pt x="2694" y="83"/>
                  </a:cubicBezTo>
                  <a:cubicBezTo>
                    <a:pt x="2487" y="42"/>
                    <a:pt x="2214" y="0"/>
                    <a:pt x="1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9" name="Google Shape;469;p1"/>
          <p:cNvGrpSpPr/>
          <p:nvPr/>
        </p:nvGrpSpPr>
        <p:grpSpPr>
          <a:xfrm>
            <a:off x="727536" y="1777825"/>
            <a:ext cx="1360538" cy="2732567"/>
            <a:chOff x="727536" y="1777825"/>
            <a:chExt cx="1360538" cy="2732567"/>
          </a:xfrm>
        </p:grpSpPr>
        <p:sp>
          <p:nvSpPr>
            <p:cNvPr id="470" name="Google Shape;470;p1"/>
            <p:cNvSpPr/>
            <p:nvPr/>
          </p:nvSpPr>
          <p:spPr>
            <a:xfrm>
              <a:off x="1890840" y="2861845"/>
              <a:ext cx="197234" cy="123271"/>
            </a:xfrm>
            <a:custGeom>
              <a:avLst/>
              <a:gdLst/>
              <a:ahLst/>
              <a:cxnLst/>
              <a:rect l="l" t="t" r="r" b="b"/>
              <a:pathLst>
                <a:path w="3192" h="1995" extrusionOk="0">
                  <a:moveTo>
                    <a:pt x="1538" y="0"/>
                  </a:moveTo>
                  <a:lnTo>
                    <a:pt x="44" y="527"/>
                  </a:lnTo>
                  <a:cubicBezTo>
                    <a:pt x="44" y="527"/>
                    <a:pt x="0" y="952"/>
                    <a:pt x="44" y="1186"/>
                  </a:cubicBezTo>
                  <a:cubicBezTo>
                    <a:pt x="118" y="1449"/>
                    <a:pt x="776" y="1537"/>
                    <a:pt x="776" y="1537"/>
                  </a:cubicBezTo>
                  <a:cubicBezTo>
                    <a:pt x="776" y="1537"/>
                    <a:pt x="615" y="1611"/>
                    <a:pt x="557" y="1889"/>
                  </a:cubicBezTo>
                  <a:cubicBezTo>
                    <a:pt x="546" y="1964"/>
                    <a:pt x="583" y="1994"/>
                    <a:pt x="651" y="1994"/>
                  </a:cubicBezTo>
                  <a:cubicBezTo>
                    <a:pt x="850" y="1994"/>
                    <a:pt x="1309" y="1733"/>
                    <a:pt x="1582" y="1537"/>
                  </a:cubicBezTo>
                  <a:cubicBezTo>
                    <a:pt x="1977" y="1303"/>
                    <a:pt x="1991" y="732"/>
                    <a:pt x="1991" y="732"/>
                  </a:cubicBezTo>
                  <a:cubicBezTo>
                    <a:pt x="1991" y="732"/>
                    <a:pt x="2701" y="1326"/>
                    <a:pt x="2957" y="1326"/>
                  </a:cubicBezTo>
                  <a:cubicBezTo>
                    <a:pt x="2974" y="1326"/>
                    <a:pt x="2989" y="1323"/>
                    <a:pt x="3002" y="1318"/>
                  </a:cubicBezTo>
                  <a:cubicBezTo>
                    <a:pt x="3192" y="1230"/>
                    <a:pt x="1977" y="88"/>
                    <a:pt x="1977" y="88"/>
                  </a:cubicBezTo>
                  <a:lnTo>
                    <a:pt x="1538" y="0"/>
                  </a:ln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"/>
            <p:cNvSpPr/>
            <p:nvPr/>
          </p:nvSpPr>
          <p:spPr>
            <a:xfrm>
              <a:off x="1249497" y="2814327"/>
              <a:ext cx="266871" cy="203351"/>
            </a:xfrm>
            <a:custGeom>
              <a:avLst/>
              <a:gdLst/>
              <a:ahLst/>
              <a:cxnLst/>
              <a:rect l="l" t="t" r="r" b="b"/>
              <a:pathLst>
                <a:path w="4319" h="3291" extrusionOk="0">
                  <a:moveTo>
                    <a:pt x="3153" y="0"/>
                  </a:moveTo>
                  <a:cubicBezTo>
                    <a:pt x="2756" y="0"/>
                    <a:pt x="1318" y="389"/>
                    <a:pt x="1318" y="389"/>
                  </a:cubicBezTo>
                  <a:cubicBezTo>
                    <a:pt x="1318" y="389"/>
                    <a:pt x="0" y="2863"/>
                    <a:pt x="512" y="3009"/>
                  </a:cubicBezTo>
                  <a:cubicBezTo>
                    <a:pt x="512" y="3009"/>
                    <a:pt x="2089" y="3291"/>
                    <a:pt x="2625" y="3291"/>
                  </a:cubicBezTo>
                  <a:cubicBezTo>
                    <a:pt x="2700" y="3291"/>
                    <a:pt x="2755" y="3285"/>
                    <a:pt x="2782" y="3273"/>
                  </a:cubicBezTo>
                  <a:cubicBezTo>
                    <a:pt x="3001" y="3185"/>
                    <a:pt x="2138" y="2731"/>
                    <a:pt x="2137" y="2731"/>
                  </a:cubicBezTo>
                  <a:lnTo>
                    <a:pt x="2137" y="2731"/>
                  </a:lnTo>
                  <a:cubicBezTo>
                    <a:pt x="2138" y="2731"/>
                    <a:pt x="2840" y="2980"/>
                    <a:pt x="3159" y="2980"/>
                  </a:cubicBezTo>
                  <a:cubicBezTo>
                    <a:pt x="3202" y="2980"/>
                    <a:pt x="3238" y="2976"/>
                    <a:pt x="3265" y="2965"/>
                  </a:cubicBezTo>
                  <a:cubicBezTo>
                    <a:pt x="3484" y="2877"/>
                    <a:pt x="2299" y="2145"/>
                    <a:pt x="2298" y="2145"/>
                  </a:cubicBezTo>
                  <a:lnTo>
                    <a:pt x="2298" y="2145"/>
                  </a:lnTo>
                  <a:cubicBezTo>
                    <a:pt x="2299" y="2145"/>
                    <a:pt x="3142" y="2603"/>
                    <a:pt x="3508" y="2603"/>
                  </a:cubicBezTo>
                  <a:cubicBezTo>
                    <a:pt x="3581" y="2603"/>
                    <a:pt x="3636" y="2584"/>
                    <a:pt x="3660" y="2541"/>
                  </a:cubicBezTo>
                  <a:cubicBezTo>
                    <a:pt x="3806" y="2277"/>
                    <a:pt x="2504" y="1472"/>
                    <a:pt x="2503" y="1472"/>
                  </a:cubicBezTo>
                  <a:lnTo>
                    <a:pt x="2503" y="1472"/>
                  </a:lnTo>
                  <a:cubicBezTo>
                    <a:pt x="2504" y="1472"/>
                    <a:pt x="3513" y="1998"/>
                    <a:pt x="3945" y="1998"/>
                  </a:cubicBezTo>
                  <a:cubicBezTo>
                    <a:pt x="4023" y="1998"/>
                    <a:pt x="4082" y="1981"/>
                    <a:pt x="4114" y="1940"/>
                  </a:cubicBezTo>
                  <a:cubicBezTo>
                    <a:pt x="4319" y="1691"/>
                    <a:pt x="2445" y="740"/>
                    <a:pt x="2445" y="740"/>
                  </a:cubicBezTo>
                  <a:cubicBezTo>
                    <a:pt x="3074" y="608"/>
                    <a:pt x="3352" y="154"/>
                    <a:pt x="3250" y="23"/>
                  </a:cubicBezTo>
                  <a:cubicBezTo>
                    <a:pt x="3240" y="7"/>
                    <a:pt x="3205" y="0"/>
                    <a:pt x="3153" y="0"/>
                  </a:cubicBezTo>
                  <a:close/>
                </a:path>
              </a:pathLst>
            </a:custGeom>
            <a:solidFill>
              <a:srgbClr val="BA6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"/>
            <p:cNvSpPr/>
            <p:nvPr/>
          </p:nvSpPr>
          <p:spPr>
            <a:xfrm>
              <a:off x="727536" y="2241266"/>
              <a:ext cx="603379" cy="761685"/>
            </a:xfrm>
            <a:custGeom>
              <a:avLst/>
              <a:gdLst/>
              <a:ahLst/>
              <a:cxnLst/>
              <a:rect l="l" t="t" r="r" b="b"/>
              <a:pathLst>
                <a:path w="9765" h="12327" extrusionOk="0">
                  <a:moveTo>
                    <a:pt x="6002" y="0"/>
                  </a:moveTo>
                  <a:cubicBezTo>
                    <a:pt x="6002" y="0"/>
                    <a:pt x="4011" y="1757"/>
                    <a:pt x="2006" y="5256"/>
                  </a:cubicBezTo>
                  <a:cubicBezTo>
                    <a:pt x="0" y="8726"/>
                    <a:pt x="3426" y="10190"/>
                    <a:pt x="4348" y="10556"/>
                  </a:cubicBezTo>
                  <a:cubicBezTo>
                    <a:pt x="5256" y="10922"/>
                    <a:pt x="8945" y="12327"/>
                    <a:pt x="8945" y="12327"/>
                  </a:cubicBezTo>
                  <a:lnTo>
                    <a:pt x="9765" y="9677"/>
                  </a:lnTo>
                  <a:cubicBezTo>
                    <a:pt x="9765" y="9677"/>
                    <a:pt x="7510" y="8799"/>
                    <a:pt x="5226" y="7540"/>
                  </a:cubicBezTo>
                  <a:cubicBezTo>
                    <a:pt x="4187" y="6954"/>
                    <a:pt x="7861" y="2694"/>
                    <a:pt x="7861" y="2694"/>
                  </a:cubicBezTo>
                  <a:lnTo>
                    <a:pt x="60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"/>
            <p:cNvSpPr/>
            <p:nvPr/>
          </p:nvSpPr>
          <p:spPr>
            <a:xfrm>
              <a:off x="1026920" y="1965364"/>
              <a:ext cx="323347" cy="346086"/>
            </a:xfrm>
            <a:custGeom>
              <a:avLst/>
              <a:gdLst/>
              <a:ahLst/>
              <a:cxnLst/>
              <a:rect l="l" t="t" r="r" b="b"/>
              <a:pathLst>
                <a:path w="5233" h="5601" extrusionOk="0">
                  <a:moveTo>
                    <a:pt x="3690" y="0"/>
                  </a:moveTo>
                  <a:lnTo>
                    <a:pt x="3675" y="74"/>
                  </a:lnTo>
                  <a:cubicBezTo>
                    <a:pt x="3713" y="98"/>
                    <a:pt x="3750" y="123"/>
                    <a:pt x="3786" y="149"/>
                  </a:cubicBezTo>
                  <a:lnTo>
                    <a:pt x="3786" y="149"/>
                  </a:lnTo>
                  <a:cubicBezTo>
                    <a:pt x="3767" y="93"/>
                    <a:pt x="3736" y="43"/>
                    <a:pt x="3690" y="0"/>
                  </a:cubicBezTo>
                  <a:close/>
                  <a:moveTo>
                    <a:pt x="3786" y="149"/>
                  </a:moveTo>
                  <a:cubicBezTo>
                    <a:pt x="3844" y="323"/>
                    <a:pt x="3776" y="540"/>
                    <a:pt x="3631" y="674"/>
                  </a:cubicBezTo>
                  <a:cubicBezTo>
                    <a:pt x="3456" y="864"/>
                    <a:pt x="3192" y="908"/>
                    <a:pt x="2943" y="937"/>
                  </a:cubicBezTo>
                  <a:cubicBezTo>
                    <a:pt x="2680" y="952"/>
                    <a:pt x="2446" y="937"/>
                    <a:pt x="2197" y="1011"/>
                  </a:cubicBezTo>
                  <a:cubicBezTo>
                    <a:pt x="1494" y="1186"/>
                    <a:pt x="1055" y="2050"/>
                    <a:pt x="1348" y="2709"/>
                  </a:cubicBezTo>
                  <a:cubicBezTo>
                    <a:pt x="1307" y="2704"/>
                    <a:pt x="1266" y="2701"/>
                    <a:pt x="1226" y="2701"/>
                  </a:cubicBezTo>
                  <a:cubicBezTo>
                    <a:pt x="689" y="2701"/>
                    <a:pt x="212" y="3144"/>
                    <a:pt x="103" y="3675"/>
                  </a:cubicBezTo>
                  <a:cubicBezTo>
                    <a:pt x="1" y="4246"/>
                    <a:pt x="264" y="4846"/>
                    <a:pt x="747" y="5197"/>
                  </a:cubicBezTo>
                  <a:cubicBezTo>
                    <a:pt x="1110" y="5479"/>
                    <a:pt x="1586" y="5600"/>
                    <a:pt x="2046" y="5600"/>
                  </a:cubicBezTo>
                  <a:cubicBezTo>
                    <a:pt x="2162" y="5600"/>
                    <a:pt x="2276" y="5593"/>
                    <a:pt x="2387" y="5578"/>
                  </a:cubicBezTo>
                  <a:cubicBezTo>
                    <a:pt x="3617" y="5432"/>
                    <a:pt x="4700" y="4465"/>
                    <a:pt x="4978" y="3265"/>
                  </a:cubicBezTo>
                  <a:cubicBezTo>
                    <a:pt x="5232" y="2123"/>
                    <a:pt x="4739" y="831"/>
                    <a:pt x="3786" y="1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"/>
            <p:cNvSpPr/>
            <p:nvPr/>
          </p:nvSpPr>
          <p:spPr>
            <a:xfrm>
              <a:off x="1264450" y="1777825"/>
              <a:ext cx="459100" cy="470407"/>
            </a:xfrm>
            <a:custGeom>
              <a:avLst/>
              <a:gdLst/>
              <a:ahLst/>
              <a:cxnLst/>
              <a:rect l="l" t="t" r="r" b="b"/>
              <a:pathLst>
                <a:path w="7430" h="7613" extrusionOk="0">
                  <a:moveTo>
                    <a:pt x="3802" y="1"/>
                  </a:moveTo>
                  <a:cubicBezTo>
                    <a:pt x="3298" y="1"/>
                    <a:pt x="2797" y="123"/>
                    <a:pt x="2320" y="269"/>
                  </a:cubicBezTo>
                  <a:cubicBezTo>
                    <a:pt x="2148" y="322"/>
                    <a:pt x="1960" y="384"/>
                    <a:pt x="1774" y="384"/>
                  </a:cubicBezTo>
                  <a:cubicBezTo>
                    <a:pt x="1707" y="384"/>
                    <a:pt x="1640" y="376"/>
                    <a:pt x="1573" y="356"/>
                  </a:cubicBezTo>
                  <a:cubicBezTo>
                    <a:pt x="1442" y="342"/>
                    <a:pt x="1324" y="269"/>
                    <a:pt x="1222" y="225"/>
                  </a:cubicBezTo>
                  <a:cubicBezTo>
                    <a:pt x="1169" y="211"/>
                    <a:pt x="1115" y="204"/>
                    <a:pt x="1062" y="204"/>
                  </a:cubicBezTo>
                  <a:cubicBezTo>
                    <a:pt x="782" y="204"/>
                    <a:pt x="516" y="388"/>
                    <a:pt x="344" y="635"/>
                  </a:cubicBezTo>
                  <a:cubicBezTo>
                    <a:pt x="0" y="1135"/>
                    <a:pt x="48" y="1859"/>
                    <a:pt x="460" y="2302"/>
                  </a:cubicBezTo>
                  <a:lnTo>
                    <a:pt x="460" y="2302"/>
                  </a:lnTo>
                  <a:cubicBezTo>
                    <a:pt x="766" y="2933"/>
                    <a:pt x="724" y="3672"/>
                    <a:pt x="724" y="4382"/>
                  </a:cubicBezTo>
                  <a:cubicBezTo>
                    <a:pt x="724" y="5114"/>
                    <a:pt x="768" y="5905"/>
                    <a:pt x="1178" y="6490"/>
                  </a:cubicBezTo>
                  <a:cubicBezTo>
                    <a:pt x="1471" y="6915"/>
                    <a:pt x="1939" y="7178"/>
                    <a:pt x="2422" y="7354"/>
                  </a:cubicBezTo>
                  <a:cubicBezTo>
                    <a:pt x="2920" y="7515"/>
                    <a:pt x="3433" y="7544"/>
                    <a:pt x="3945" y="7588"/>
                  </a:cubicBezTo>
                  <a:cubicBezTo>
                    <a:pt x="4145" y="7603"/>
                    <a:pt x="4347" y="7613"/>
                    <a:pt x="4548" y="7613"/>
                  </a:cubicBezTo>
                  <a:cubicBezTo>
                    <a:pt x="4952" y="7613"/>
                    <a:pt x="5355" y="7574"/>
                    <a:pt x="5746" y="7457"/>
                  </a:cubicBezTo>
                  <a:cubicBezTo>
                    <a:pt x="6331" y="7310"/>
                    <a:pt x="6873" y="6944"/>
                    <a:pt x="7151" y="6417"/>
                  </a:cubicBezTo>
                  <a:cubicBezTo>
                    <a:pt x="7429" y="5861"/>
                    <a:pt x="7341" y="5158"/>
                    <a:pt x="6902" y="4748"/>
                  </a:cubicBezTo>
                  <a:cubicBezTo>
                    <a:pt x="6609" y="4470"/>
                    <a:pt x="6199" y="4382"/>
                    <a:pt x="5833" y="4221"/>
                  </a:cubicBezTo>
                  <a:cubicBezTo>
                    <a:pt x="5467" y="4060"/>
                    <a:pt x="5101" y="3753"/>
                    <a:pt x="5101" y="3343"/>
                  </a:cubicBezTo>
                  <a:cubicBezTo>
                    <a:pt x="5101" y="2918"/>
                    <a:pt x="5497" y="2611"/>
                    <a:pt x="5702" y="2230"/>
                  </a:cubicBezTo>
                  <a:cubicBezTo>
                    <a:pt x="5965" y="1732"/>
                    <a:pt x="5804" y="1088"/>
                    <a:pt x="5438" y="678"/>
                  </a:cubicBezTo>
                  <a:cubicBezTo>
                    <a:pt x="5072" y="269"/>
                    <a:pt x="4516" y="49"/>
                    <a:pt x="3960" y="5"/>
                  </a:cubicBezTo>
                  <a:cubicBezTo>
                    <a:pt x="3907" y="2"/>
                    <a:pt x="3854" y="1"/>
                    <a:pt x="38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"/>
            <p:cNvSpPr/>
            <p:nvPr/>
          </p:nvSpPr>
          <p:spPr>
            <a:xfrm>
              <a:off x="1052255" y="2162914"/>
              <a:ext cx="598004" cy="839417"/>
            </a:xfrm>
            <a:custGeom>
              <a:avLst/>
              <a:gdLst/>
              <a:ahLst/>
              <a:cxnLst/>
              <a:rect l="l" t="t" r="r" b="b"/>
              <a:pathLst>
                <a:path w="9678" h="13585" extrusionOk="0">
                  <a:moveTo>
                    <a:pt x="5478" y="0"/>
                  </a:moveTo>
                  <a:cubicBezTo>
                    <a:pt x="4158" y="0"/>
                    <a:pt x="2567" y="129"/>
                    <a:pt x="1713" y="610"/>
                  </a:cubicBezTo>
                  <a:cubicBezTo>
                    <a:pt x="1713" y="610"/>
                    <a:pt x="264" y="1225"/>
                    <a:pt x="1" y="2088"/>
                  </a:cubicBezTo>
                  <a:lnTo>
                    <a:pt x="2826" y="8222"/>
                  </a:lnTo>
                  <a:lnTo>
                    <a:pt x="689" y="13009"/>
                  </a:lnTo>
                  <a:cubicBezTo>
                    <a:pt x="689" y="13009"/>
                    <a:pt x="3730" y="13584"/>
                    <a:pt x="6387" y="13584"/>
                  </a:cubicBezTo>
                  <a:cubicBezTo>
                    <a:pt x="7730" y="13584"/>
                    <a:pt x="8974" y="13437"/>
                    <a:pt x="9677" y="12995"/>
                  </a:cubicBezTo>
                  <a:lnTo>
                    <a:pt x="8038" y="7856"/>
                  </a:lnTo>
                  <a:cubicBezTo>
                    <a:pt x="9556" y="4662"/>
                    <a:pt x="8327" y="179"/>
                    <a:pt x="7794" y="179"/>
                  </a:cubicBezTo>
                  <a:cubicBezTo>
                    <a:pt x="7782" y="179"/>
                    <a:pt x="7771" y="181"/>
                    <a:pt x="7760" y="185"/>
                  </a:cubicBezTo>
                  <a:cubicBezTo>
                    <a:pt x="7754" y="186"/>
                    <a:pt x="7749" y="187"/>
                    <a:pt x="7744" y="187"/>
                  </a:cubicBezTo>
                  <a:cubicBezTo>
                    <a:pt x="7690" y="187"/>
                    <a:pt x="7637" y="127"/>
                    <a:pt x="7584" y="127"/>
                  </a:cubicBezTo>
                  <a:cubicBezTo>
                    <a:pt x="7343" y="76"/>
                    <a:pt x="6490" y="0"/>
                    <a:pt x="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"/>
            <p:cNvSpPr/>
            <p:nvPr/>
          </p:nvSpPr>
          <p:spPr>
            <a:xfrm>
              <a:off x="1237694" y="2162420"/>
              <a:ext cx="194577" cy="387362"/>
            </a:xfrm>
            <a:custGeom>
              <a:avLst/>
              <a:gdLst/>
              <a:ahLst/>
              <a:cxnLst/>
              <a:rect l="l" t="t" r="r" b="b"/>
              <a:pathLst>
                <a:path w="3149" h="6269" extrusionOk="0">
                  <a:moveTo>
                    <a:pt x="2206" y="0"/>
                  </a:moveTo>
                  <a:cubicBezTo>
                    <a:pt x="1444" y="0"/>
                    <a:pt x="431" y="36"/>
                    <a:pt x="1" y="208"/>
                  </a:cubicBezTo>
                  <a:lnTo>
                    <a:pt x="3148" y="6269"/>
                  </a:lnTo>
                  <a:lnTo>
                    <a:pt x="3148" y="17"/>
                  </a:lnTo>
                  <a:cubicBezTo>
                    <a:pt x="3148" y="17"/>
                    <a:pt x="2739" y="0"/>
                    <a:pt x="2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"/>
            <p:cNvSpPr/>
            <p:nvPr/>
          </p:nvSpPr>
          <p:spPr>
            <a:xfrm>
              <a:off x="873180" y="2878096"/>
              <a:ext cx="742716" cy="1570393"/>
            </a:xfrm>
            <a:custGeom>
              <a:avLst/>
              <a:gdLst/>
              <a:ahLst/>
              <a:cxnLst/>
              <a:rect l="l" t="t" r="r" b="b"/>
              <a:pathLst>
                <a:path w="12020" h="25415" extrusionOk="0">
                  <a:moveTo>
                    <a:pt x="12019" y="1"/>
                  </a:moveTo>
                  <a:lnTo>
                    <a:pt x="8154" y="718"/>
                  </a:lnTo>
                  <a:cubicBezTo>
                    <a:pt x="5973" y="10658"/>
                    <a:pt x="0" y="23380"/>
                    <a:pt x="0" y="23380"/>
                  </a:cubicBezTo>
                  <a:lnTo>
                    <a:pt x="3309" y="25415"/>
                  </a:lnTo>
                  <a:cubicBezTo>
                    <a:pt x="11009" y="10205"/>
                    <a:pt x="12019" y="1"/>
                    <a:pt x="12019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"/>
            <p:cNvSpPr/>
            <p:nvPr/>
          </p:nvSpPr>
          <p:spPr>
            <a:xfrm>
              <a:off x="1110155" y="2858199"/>
              <a:ext cx="789738" cy="1628290"/>
            </a:xfrm>
            <a:custGeom>
              <a:avLst/>
              <a:gdLst/>
              <a:ahLst/>
              <a:cxnLst/>
              <a:rect l="l" t="t" r="r" b="b"/>
              <a:pathLst>
                <a:path w="12781" h="26352" extrusionOk="0">
                  <a:moveTo>
                    <a:pt x="5168" y="1"/>
                  </a:moveTo>
                  <a:lnTo>
                    <a:pt x="1" y="1743"/>
                  </a:lnTo>
                  <a:cubicBezTo>
                    <a:pt x="1" y="1743"/>
                    <a:pt x="2855" y="15006"/>
                    <a:pt x="9794" y="26352"/>
                  </a:cubicBezTo>
                  <a:lnTo>
                    <a:pt x="12781" y="24741"/>
                  </a:lnTo>
                  <a:cubicBezTo>
                    <a:pt x="12781" y="24741"/>
                    <a:pt x="4905" y="8243"/>
                    <a:pt x="5168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"/>
            <p:cNvSpPr/>
            <p:nvPr/>
          </p:nvSpPr>
          <p:spPr>
            <a:xfrm>
              <a:off x="1235902" y="1833253"/>
              <a:ext cx="311236" cy="393170"/>
            </a:xfrm>
            <a:custGeom>
              <a:avLst/>
              <a:gdLst/>
              <a:ahLst/>
              <a:cxnLst/>
              <a:rect l="l" t="t" r="r" b="b"/>
              <a:pathLst>
                <a:path w="5037" h="6363" extrusionOk="0">
                  <a:moveTo>
                    <a:pt x="2619" y="0"/>
                  </a:moveTo>
                  <a:cubicBezTo>
                    <a:pt x="1389" y="0"/>
                    <a:pt x="1333" y="587"/>
                    <a:pt x="1333" y="587"/>
                  </a:cubicBezTo>
                  <a:lnTo>
                    <a:pt x="1333" y="1582"/>
                  </a:lnTo>
                  <a:cubicBezTo>
                    <a:pt x="1333" y="1582"/>
                    <a:pt x="999" y="1350"/>
                    <a:pt x="682" y="1350"/>
                  </a:cubicBezTo>
                  <a:cubicBezTo>
                    <a:pt x="447" y="1350"/>
                    <a:pt x="222" y="1477"/>
                    <a:pt x="147" y="1919"/>
                  </a:cubicBezTo>
                  <a:cubicBezTo>
                    <a:pt x="0" y="2724"/>
                    <a:pt x="791" y="2885"/>
                    <a:pt x="791" y="2885"/>
                  </a:cubicBezTo>
                  <a:lnTo>
                    <a:pt x="601" y="5242"/>
                  </a:lnTo>
                  <a:cubicBezTo>
                    <a:pt x="586" y="5564"/>
                    <a:pt x="674" y="5871"/>
                    <a:pt x="893" y="6091"/>
                  </a:cubicBezTo>
                  <a:cubicBezTo>
                    <a:pt x="1098" y="6290"/>
                    <a:pt x="1332" y="6362"/>
                    <a:pt x="1565" y="6362"/>
                  </a:cubicBezTo>
                  <a:cubicBezTo>
                    <a:pt x="1915" y="6362"/>
                    <a:pt x="2260" y="6197"/>
                    <a:pt x="2489" y="6047"/>
                  </a:cubicBezTo>
                  <a:cubicBezTo>
                    <a:pt x="2665" y="5930"/>
                    <a:pt x="2782" y="5740"/>
                    <a:pt x="2782" y="5520"/>
                  </a:cubicBezTo>
                  <a:lnTo>
                    <a:pt x="2782" y="4905"/>
                  </a:lnTo>
                  <a:lnTo>
                    <a:pt x="3646" y="4905"/>
                  </a:lnTo>
                  <a:cubicBezTo>
                    <a:pt x="5036" y="4832"/>
                    <a:pt x="4788" y="382"/>
                    <a:pt x="4788" y="382"/>
                  </a:cubicBezTo>
                  <a:cubicBezTo>
                    <a:pt x="4788" y="43"/>
                    <a:pt x="4135" y="30"/>
                    <a:pt x="4038" y="30"/>
                  </a:cubicBezTo>
                  <a:cubicBezTo>
                    <a:pt x="4030" y="30"/>
                    <a:pt x="4026" y="30"/>
                    <a:pt x="4026" y="30"/>
                  </a:cubicBezTo>
                  <a:lnTo>
                    <a:pt x="2709" y="1"/>
                  </a:lnTo>
                  <a:cubicBezTo>
                    <a:pt x="2678" y="0"/>
                    <a:pt x="2648" y="0"/>
                    <a:pt x="2619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"/>
            <p:cNvSpPr/>
            <p:nvPr/>
          </p:nvSpPr>
          <p:spPr>
            <a:xfrm>
              <a:off x="1467500" y="1960853"/>
              <a:ext cx="16313" cy="81439"/>
            </a:xfrm>
            <a:custGeom>
              <a:avLst/>
              <a:gdLst/>
              <a:ahLst/>
              <a:cxnLst/>
              <a:rect l="l" t="t" r="r" b="b"/>
              <a:pathLst>
                <a:path w="264" h="1318" extrusionOk="0">
                  <a:moveTo>
                    <a:pt x="205" y="0"/>
                  </a:moveTo>
                  <a:cubicBezTo>
                    <a:pt x="190" y="0"/>
                    <a:pt x="161" y="322"/>
                    <a:pt x="161" y="732"/>
                  </a:cubicBezTo>
                  <a:cubicBezTo>
                    <a:pt x="161" y="908"/>
                    <a:pt x="205" y="1113"/>
                    <a:pt x="147" y="1201"/>
                  </a:cubicBezTo>
                  <a:cubicBezTo>
                    <a:pt x="132" y="1245"/>
                    <a:pt x="88" y="1274"/>
                    <a:pt x="59" y="1274"/>
                  </a:cubicBezTo>
                  <a:cubicBezTo>
                    <a:pt x="15" y="1288"/>
                    <a:pt x="0" y="1288"/>
                    <a:pt x="0" y="1288"/>
                  </a:cubicBezTo>
                  <a:cubicBezTo>
                    <a:pt x="0" y="1288"/>
                    <a:pt x="15" y="1318"/>
                    <a:pt x="59" y="1318"/>
                  </a:cubicBezTo>
                  <a:cubicBezTo>
                    <a:pt x="88" y="1318"/>
                    <a:pt x="147" y="1274"/>
                    <a:pt x="205" y="1215"/>
                  </a:cubicBezTo>
                  <a:cubicBezTo>
                    <a:pt x="234" y="1171"/>
                    <a:pt x="264" y="1084"/>
                    <a:pt x="264" y="981"/>
                  </a:cubicBezTo>
                  <a:lnTo>
                    <a:pt x="264" y="718"/>
                  </a:lnTo>
                  <a:cubicBezTo>
                    <a:pt x="264" y="322"/>
                    <a:pt x="220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"/>
            <p:cNvSpPr/>
            <p:nvPr/>
          </p:nvSpPr>
          <p:spPr>
            <a:xfrm>
              <a:off x="1418623" y="1962645"/>
              <a:ext cx="6426" cy="20885"/>
            </a:xfrm>
            <a:custGeom>
              <a:avLst/>
              <a:gdLst/>
              <a:ahLst/>
              <a:cxnLst/>
              <a:rect l="l" t="t" r="r" b="b"/>
              <a:pathLst>
                <a:path w="104" h="338" extrusionOk="0">
                  <a:moveTo>
                    <a:pt x="45" y="0"/>
                  </a:moveTo>
                  <a:cubicBezTo>
                    <a:pt x="30" y="0"/>
                    <a:pt x="1" y="103"/>
                    <a:pt x="1" y="176"/>
                  </a:cubicBezTo>
                  <a:cubicBezTo>
                    <a:pt x="1" y="264"/>
                    <a:pt x="45" y="337"/>
                    <a:pt x="59" y="337"/>
                  </a:cubicBezTo>
                  <a:cubicBezTo>
                    <a:pt x="74" y="337"/>
                    <a:pt x="103" y="264"/>
                    <a:pt x="103" y="176"/>
                  </a:cubicBezTo>
                  <a:cubicBezTo>
                    <a:pt x="103" y="74"/>
                    <a:pt x="59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"/>
            <p:cNvSpPr/>
            <p:nvPr/>
          </p:nvSpPr>
          <p:spPr>
            <a:xfrm>
              <a:off x="1507295" y="1961719"/>
              <a:ext cx="6364" cy="20885"/>
            </a:xfrm>
            <a:custGeom>
              <a:avLst/>
              <a:gdLst/>
              <a:ahLst/>
              <a:cxnLst/>
              <a:rect l="l" t="t" r="r" b="b"/>
              <a:pathLst>
                <a:path w="103" h="338" extrusionOk="0">
                  <a:moveTo>
                    <a:pt x="59" y="1"/>
                  </a:moveTo>
                  <a:cubicBezTo>
                    <a:pt x="15" y="1"/>
                    <a:pt x="0" y="74"/>
                    <a:pt x="15" y="162"/>
                  </a:cubicBezTo>
                  <a:cubicBezTo>
                    <a:pt x="15" y="264"/>
                    <a:pt x="59" y="338"/>
                    <a:pt x="74" y="338"/>
                  </a:cubicBezTo>
                  <a:cubicBezTo>
                    <a:pt x="88" y="338"/>
                    <a:pt x="103" y="264"/>
                    <a:pt x="103" y="162"/>
                  </a:cubicBezTo>
                  <a:cubicBezTo>
                    <a:pt x="103" y="74"/>
                    <a:pt x="74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"/>
            <p:cNvSpPr/>
            <p:nvPr/>
          </p:nvSpPr>
          <p:spPr>
            <a:xfrm>
              <a:off x="1361650" y="2105571"/>
              <a:ext cx="48011" cy="86012"/>
            </a:xfrm>
            <a:custGeom>
              <a:avLst/>
              <a:gdLst/>
              <a:ahLst/>
              <a:cxnLst/>
              <a:rect l="l" t="t" r="r" b="b"/>
              <a:pathLst>
                <a:path w="777" h="1392" extrusionOk="0">
                  <a:moveTo>
                    <a:pt x="15" y="1"/>
                  </a:moveTo>
                  <a:lnTo>
                    <a:pt x="15" y="1"/>
                  </a:lnTo>
                  <a:cubicBezTo>
                    <a:pt x="0" y="235"/>
                    <a:pt x="0" y="498"/>
                    <a:pt x="74" y="733"/>
                  </a:cubicBezTo>
                  <a:cubicBezTo>
                    <a:pt x="147" y="967"/>
                    <a:pt x="293" y="1186"/>
                    <a:pt x="513" y="1303"/>
                  </a:cubicBezTo>
                  <a:cubicBezTo>
                    <a:pt x="586" y="1333"/>
                    <a:pt x="703" y="1391"/>
                    <a:pt x="703" y="1391"/>
                  </a:cubicBezTo>
                  <a:cubicBezTo>
                    <a:pt x="703" y="1377"/>
                    <a:pt x="747" y="1230"/>
                    <a:pt x="747" y="1201"/>
                  </a:cubicBezTo>
                  <a:cubicBezTo>
                    <a:pt x="776" y="967"/>
                    <a:pt x="776" y="762"/>
                    <a:pt x="747" y="469"/>
                  </a:cubicBezTo>
                  <a:cubicBezTo>
                    <a:pt x="454" y="396"/>
                    <a:pt x="191" y="220"/>
                    <a:pt x="15" y="1"/>
                  </a:cubicBezTo>
                  <a:close/>
                </a:path>
              </a:pathLst>
            </a:custGeom>
            <a:solidFill>
              <a:srgbClr val="BA613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"/>
            <p:cNvSpPr/>
            <p:nvPr/>
          </p:nvSpPr>
          <p:spPr>
            <a:xfrm>
              <a:off x="1272113" y="1940956"/>
              <a:ext cx="40720" cy="55240"/>
            </a:xfrm>
            <a:custGeom>
              <a:avLst/>
              <a:gdLst/>
              <a:ahLst/>
              <a:cxnLst/>
              <a:rect l="l" t="t" r="r" b="b"/>
              <a:pathLst>
                <a:path w="659" h="894" extrusionOk="0">
                  <a:moveTo>
                    <a:pt x="73" y="0"/>
                  </a:moveTo>
                  <a:cubicBezTo>
                    <a:pt x="73" y="29"/>
                    <a:pt x="132" y="44"/>
                    <a:pt x="220" y="103"/>
                  </a:cubicBezTo>
                  <a:cubicBezTo>
                    <a:pt x="276" y="140"/>
                    <a:pt x="337" y="189"/>
                    <a:pt x="397" y="261"/>
                  </a:cubicBezTo>
                  <a:lnTo>
                    <a:pt x="397" y="261"/>
                  </a:lnTo>
                  <a:cubicBezTo>
                    <a:pt x="383" y="256"/>
                    <a:pt x="368" y="252"/>
                    <a:pt x="351" y="249"/>
                  </a:cubicBezTo>
                  <a:cubicBezTo>
                    <a:pt x="332" y="245"/>
                    <a:pt x="312" y="243"/>
                    <a:pt x="293" y="243"/>
                  </a:cubicBezTo>
                  <a:cubicBezTo>
                    <a:pt x="240" y="243"/>
                    <a:pt x="189" y="257"/>
                    <a:pt x="146" y="278"/>
                  </a:cubicBezTo>
                  <a:cubicBezTo>
                    <a:pt x="88" y="322"/>
                    <a:pt x="59" y="381"/>
                    <a:pt x="29" y="425"/>
                  </a:cubicBezTo>
                  <a:cubicBezTo>
                    <a:pt x="0" y="542"/>
                    <a:pt x="29" y="644"/>
                    <a:pt x="88" y="717"/>
                  </a:cubicBezTo>
                  <a:cubicBezTo>
                    <a:pt x="176" y="864"/>
                    <a:pt x="293" y="893"/>
                    <a:pt x="293" y="893"/>
                  </a:cubicBezTo>
                  <a:cubicBezTo>
                    <a:pt x="307" y="864"/>
                    <a:pt x="220" y="820"/>
                    <a:pt x="146" y="703"/>
                  </a:cubicBezTo>
                  <a:cubicBezTo>
                    <a:pt x="103" y="630"/>
                    <a:pt x="88" y="556"/>
                    <a:pt x="132" y="469"/>
                  </a:cubicBezTo>
                  <a:cubicBezTo>
                    <a:pt x="145" y="379"/>
                    <a:pt x="213" y="334"/>
                    <a:pt x="289" y="334"/>
                  </a:cubicBezTo>
                  <a:cubicBezTo>
                    <a:pt x="300" y="334"/>
                    <a:pt x="311" y="335"/>
                    <a:pt x="322" y="337"/>
                  </a:cubicBezTo>
                  <a:cubicBezTo>
                    <a:pt x="395" y="351"/>
                    <a:pt x="454" y="395"/>
                    <a:pt x="512" y="425"/>
                  </a:cubicBezTo>
                  <a:lnTo>
                    <a:pt x="659" y="513"/>
                  </a:lnTo>
                  <a:lnTo>
                    <a:pt x="586" y="366"/>
                  </a:lnTo>
                  <a:cubicBezTo>
                    <a:pt x="498" y="190"/>
                    <a:pt x="366" y="103"/>
                    <a:pt x="249" y="44"/>
                  </a:cubicBezTo>
                  <a:cubicBezTo>
                    <a:pt x="146" y="0"/>
                    <a:pt x="73" y="0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"/>
            <p:cNvSpPr/>
            <p:nvPr/>
          </p:nvSpPr>
          <p:spPr>
            <a:xfrm>
              <a:off x="1426779" y="2036796"/>
              <a:ext cx="48011" cy="38372"/>
            </a:xfrm>
            <a:custGeom>
              <a:avLst/>
              <a:gdLst/>
              <a:ahLst/>
              <a:cxnLst/>
              <a:rect l="l" t="t" r="r" b="b"/>
              <a:pathLst>
                <a:path w="777" h="621" extrusionOk="0">
                  <a:moveTo>
                    <a:pt x="44" y="1"/>
                  </a:moveTo>
                  <a:cubicBezTo>
                    <a:pt x="15" y="1"/>
                    <a:pt x="0" y="45"/>
                    <a:pt x="15" y="162"/>
                  </a:cubicBezTo>
                  <a:cubicBezTo>
                    <a:pt x="44" y="264"/>
                    <a:pt x="118" y="411"/>
                    <a:pt x="235" y="513"/>
                  </a:cubicBezTo>
                  <a:cubicBezTo>
                    <a:pt x="339" y="595"/>
                    <a:pt x="453" y="621"/>
                    <a:pt x="554" y="621"/>
                  </a:cubicBezTo>
                  <a:cubicBezTo>
                    <a:pt x="580" y="621"/>
                    <a:pt x="606" y="619"/>
                    <a:pt x="630" y="616"/>
                  </a:cubicBezTo>
                  <a:cubicBezTo>
                    <a:pt x="718" y="616"/>
                    <a:pt x="776" y="572"/>
                    <a:pt x="776" y="557"/>
                  </a:cubicBezTo>
                  <a:cubicBezTo>
                    <a:pt x="776" y="550"/>
                    <a:pt x="762" y="550"/>
                    <a:pt x="734" y="550"/>
                  </a:cubicBezTo>
                  <a:cubicBezTo>
                    <a:pt x="707" y="550"/>
                    <a:pt x="666" y="550"/>
                    <a:pt x="615" y="543"/>
                  </a:cubicBezTo>
                  <a:cubicBezTo>
                    <a:pt x="527" y="543"/>
                    <a:pt x="396" y="513"/>
                    <a:pt x="293" y="425"/>
                  </a:cubicBezTo>
                  <a:cubicBezTo>
                    <a:pt x="191" y="338"/>
                    <a:pt x="132" y="235"/>
                    <a:pt x="88" y="147"/>
                  </a:cubicBezTo>
                  <a:cubicBezTo>
                    <a:pt x="59" y="45"/>
                    <a:pt x="59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"/>
            <p:cNvSpPr/>
            <p:nvPr/>
          </p:nvSpPr>
          <p:spPr>
            <a:xfrm>
              <a:off x="1415904" y="2033212"/>
              <a:ext cx="24469" cy="15447"/>
            </a:xfrm>
            <a:custGeom>
              <a:avLst/>
              <a:gdLst/>
              <a:ahLst/>
              <a:cxnLst/>
              <a:rect l="l" t="t" r="r" b="b"/>
              <a:pathLst>
                <a:path w="396" h="250" extrusionOk="0">
                  <a:moveTo>
                    <a:pt x="323" y="0"/>
                  </a:moveTo>
                  <a:cubicBezTo>
                    <a:pt x="279" y="0"/>
                    <a:pt x="220" y="0"/>
                    <a:pt x="132" y="30"/>
                  </a:cubicBezTo>
                  <a:cubicBezTo>
                    <a:pt x="59" y="74"/>
                    <a:pt x="30" y="132"/>
                    <a:pt x="15" y="176"/>
                  </a:cubicBezTo>
                  <a:cubicBezTo>
                    <a:pt x="1" y="220"/>
                    <a:pt x="1" y="249"/>
                    <a:pt x="15" y="249"/>
                  </a:cubicBezTo>
                  <a:cubicBezTo>
                    <a:pt x="30" y="249"/>
                    <a:pt x="74" y="161"/>
                    <a:pt x="176" y="103"/>
                  </a:cubicBezTo>
                  <a:cubicBezTo>
                    <a:pt x="294" y="59"/>
                    <a:pt x="396" y="59"/>
                    <a:pt x="396" y="30"/>
                  </a:cubicBezTo>
                  <a:lnTo>
                    <a:pt x="3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"/>
            <p:cNvSpPr/>
            <p:nvPr/>
          </p:nvSpPr>
          <p:spPr>
            <a:xfrm>
              <a:off x="1094768" y="2737890"/>
              <a:ext cx="550981" cy="1049627"/>
            </a:xfrm>
            <a:custGeom>
              <a:avLst/>
              <a:gdLst/>
              <a:ahLst/>
              <a:cxnLst/>
              <a:rect l="l" t="t" r="r" b="b"/>
              <a:pathLst>
                <a:path w="8917" h="16987" extrusionOk="0">
                  <a:moveTo>
                    <a:pt x="7804" y="1"/>
                  </a:moveTo>
                  <a:lnTo>
                    <a:pt x="1" y="3543"/>
                  </a:lnTo>
                  <a:cubicBezTo>
                    <a:pt x="1" y="3543"/>
                    <a:pt x="777" y="6442"/>
                    <a:pt x="1977" y="10043"/>
                  </a:cubicBezTo>
                  <a:cubicBezTo>
                    <a:pt x="2094" y="12107"/>
                    <a:pt x="1260" y="13996"/>
                    <a:pt x="250" y="15855"/>
                  </a:cubicBezTo>
                  <a:lnTo>
                    <a:pt x="1538" y="16353"/>
                  </a:lnTo>
                  <a:cubicBezTo>
                    <a:pt x="2634" y="16774"/>
                    <a:pt x="3787" y="16986"/>
                    <a:pt x="4939" y="16986"/>
                  </a:cubicBezTo>
                  <a:cubicBezTo>
                    <a:pt x="6111" y="16986"/>
                    <a:pt x="7282" y="16767"/>
                    <a:pt x="8389" y="16324"/>
                  </a:cubicBezTo>
                  <a:cubicBezTo>
                    <a:pt x="8726" y="16192"/>
                    <a:pt x="8916" y="16075"/>
                    <a:pt x="8902" y="16045"/>
                  </a:cubicBezTo>
                  <a:cubicBezTo>
                    <a:pt x="8828" y="15884"/>
                    <a:pt x="8887" y="8711"/>
                    <a:pt x="8740" y="3338"/>
                  </a:cubicBezTo>
                  <a:cubicBezTo>
                    <a:pt x="8711" y="2387"/>
                    <a:pt x="7862" y="747"/>
                    <a:pt x="78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"/>
            <p:cNvSpPr/>
            <p:nvPr/>
          </p:nvSpPr>
          <p:spPr>
            <a:xfrm>
              <a:off x="1093903" y="2939641"/>
              <a:ext cx="563587" cy="63458"/>
            </a:xfrm>
            <a:custGeom>
              <a:avLst/>
              <a:gdLst/>
              <a:ahLst/>
              <a:cxnLst/>
              <a:rect l="l" t="t" r="r" b="b"/>
              <a:pathLst>
                <a:path w="9121" h="1027" extrusionOk="0">
                  <a:moveTo>
                    <a:pt x="6149" y="0"/>
                  </a:moveTo>
                  <a:lnTo>
                    <a:pt x="6134" y="29"/>
                  </a:lnTo>
                  <a:cubicBezTo>
                    <a:pt x="5768" y="395"/>
                    <a:pt x="5241" y="630"/>
                    <a:pt x="4670" y="761"/>
                  </a:cubicBezTo>
                  <a:cubicBezTo>
                    <a:pt x="4144" y="893"/>
                    <a:pt x="3637" y="927"/>
                    <a:pt x="3158" y="927"/>
                  </a:cubicBezTo>
                  <a:cubicBezTo>
                    <a:pt x="3051" y="927"/>
                    <a:pt x="2945" y="925"/>
                    <a:pt x="2840" y="922"/>
                  </a:cubicBezTo>
                  <a:cubicBezTo>
                    <a:pt x="2269" y="879"/>
                    <a:pt x="1786" y="791"/>
                    <a:pt x="1362" y="703"/>
                  </a:cubicBezTo>
                  <a:cubicBezTo>
                    <a:pt x="937" y="615"/>
                    <a:pt x="615" y="498"/>
                    <a:pt x="366" y="439"/>
                  </a:cubicBezTo>
                  <a:cubicBezTo>
                    <a:pt x="264" y="410"/>
                    <a:pt x="176" y="395"/>
                    <a:pt x="103" y="366"/>
                  </a:cubicBezTo>
                  <a:cubicBezTo>
                    <a:pt x="44" y="352"/>
                    <a:pt x="0" y="352"/>
                    <a:pt x="0" y="352"/>
                  </a:cubicBezTo>
                  <a:lnTo>
                    <a:pt x="0" y="352"/>
                  </a:lnTo>
                  <a:cubicBezTo>
                    <a:pt x="0" y="352"/>
                    <a:pt x="44" y="366"/>
                    <a:pt x="103" y="395"/>
                  </a:cubicBezTo>
                  <a:cubicBezTo>
                    <a:pt x="146" y="410"/>
                    <a:pt x="249" y="439"/>
                    <a:pt x="351" y="483"/>
                  </a:cubicBezTo>
                  <a:cubicBezTo>
                    <a:pt x="586" y="571"/>
                    <a:pt x="922" y="659"/>
                    <a:pt x="1347" y="776"/>
                  </a:cubicBezTo>
                  <a:cubicBezTo>
                    <a:pt x="1757" y="864"/>
                    <a:pt x="2284" y="981"/>
                    <a:pt x="2840" y="1010"/>
                  </a:cubicBezTo>
                  <a:cubicBezTo>
                    <a:pt x="2980" y="1021"/>
                    <a:pt x="3124" y="1027"/>
                    <a:pt x="3272" y="1027"/>
                  </a:cubicBezTo>
                  <a:cubicBezTo>
                    <a:pt x="3726" y="1027"/>
                    <a:pt x="4209" y="974"/>
                    <a:pt x="4685" y="864"/>
                  </a:cubicBezTo>
                  <a:cubicBezTo>
                    <a:pt x="5247" y="734"/>
                    <a:pt x="5794" y="491"/>
                    <a:pt x="6174" y="135"/>
                  </a:cubicBezTo>
                  <a:lnTo>
                    <a:pt x="6174" y="135"/>
                  </a:lnTo>
                  <a:cubicBezTo>
                    <a:pt x="6931" y="457"/>
                    <a:pt x="7617" y="650"/>
                    <a:pt x="8146" y="650"/>
                  </a:cubicBezTo>
                  <a:cubicBezTo>
                    <a:pt x="8199" y="650"/>
                    <a:pt x="8251" y="648"/>
                    <a:pt x="8301" y="644"/>
                  </a:cubicBezTo>
                  <a:cubicBezTo>
                    <a:pt x="8593" y="630"/>
                    <a:pt x="8798" y="542"/>
                    <a:pt x="8916" y="469"/>
                  </a:cubicBezTo>
                  <a:cubicBezTo>
                    <a:pt x="8974" y="439"/>
                    <a:pt x="9033" y="410"/>
                    <a:pt x="9062" y="395"/>
                  </a:cubicBezTo>
                  <a:cubicBezTo>
                    <a:pt x="9106" y="366"/>
                    <a:pt x="9120" y="352"/>
                    <a:pt x="9120" y="352"/>
                  </a:cubicBezTo>
                  <a:cubicBezTo>
                    <a:pt x="9120" y="349"/>
                    <a:pt x="9118" y="348"/>
                    <a:pt x="9113" y="348"/>
                  </a:cubicBezTo>
                  <a:cubicBezTo>
                    <a:pt x="9092" y="348"/>
                    <a:pt x="9019" y="374"/>
                    <a:pt x="8886" y="410"/>
                  </a:cubicBezTo>
                  <a:cubicBezTo>
                    <a:pt x="8754" y="483"/>
                    <a:pt x="8550" y="556"/>
                    <a:pt x="8271" y="571"/>
                  </a:cubicBezTo>
                  <a:cubicBezTo>
                    <a:pt x="8252" y="572"/>
                    <a:pt x="8233" y="572"/>
                    <a:pt x="8214" y="572"/>
                  </a:cubicBezTo>
                  <a:cubicBezTo>
                    <a:pt x="7691" y="572"/>
                    <a:pt x="6968" y="382"/>
                    <a:pt x="6178" y="29"/>
                  </a:cubicBezTo>
                  <a:lnTo>
                    <a:pt x="6149" y="0"/>
                  </a:ln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"/>
            <p:cNvSpPr/>
            <p:nvPr/>
          </p:nvSpPr>
          <p:spPr>
            <a:xfrm>
              <a:off x="1433082" y="2538857"/>
              <a:ext cx="43500" cy="405342"/>
            </a:xfrm>
            <a:custGeom>
              <a:avLst/>
              <a:gdLst/>
              <a:ahLst/>
              <a:cxnLst/>
              <a:rect l="l" t="t" r="r" b="b"/>
              <a:pathLst>
                <a:path w="704" h="6560" extrusionOk="0">
                  <a:moveTo>
                    <a:pt x="1" y="1"/>
                  </a:moveTo>
                  <a:cubicBezTo>
                    <a:pt x="1" y="1"/>
                    <a:pt x="1" y="89"/>
                    <a:pt x="30" y="250"/>
                  </a:cubicBezTo>
                  <a:cubicBezTo>
                    <a:pt x="45" y="440"/>
                    <a:pt x="59" y="660"/>
                    <a:pt x="103" y="952"/>
                  </a:cubicBezTo>
                  <a:cubicBezTo>
                    <a:pt x="162" y="1553"/>
                    <a:pt x="264" y="2358"/>
                    <a:pt x="352" y="3265"/>
                  </a:cubicBezTo>
                  <a:cubicBezTo>
                    <a:pt x="455" y="4158"/>
                    <a:pt x="528" y="4993"/>
                    <a:pt x="572" y="5593"/>
                  </a:cubicBezTo>
                  <a:cubicBezTo>
                    <a:pt x="616" y="5886"/>
                    <a:pt x="630" y="6120"/>
                    <a:pt x="645" y="6310"/>
                  </a:cubicBezTo>
                  <a:cubicBezTo>
                    <a:pt x="674" y="6472"/>
                    <a:pt x="689" y="6559"/>
                    <a:pt x="689" y="6559"/>
                  </a:cubicBezTo>
                  <a:cubicBezTo>
                    <a:pt x="704" y="6559"/>
                    <a:pt x="704" y="6472"/>
                    <a:pt x="704" y="6310"/>
                  </a:cubicBezTo>
                  <a:cubicBezTo>
                    <a:pt x="704" y="6149"/>
                    <a:pt x="689" y="5886"/>
                    <a:pt x="660" y="5593"/>
                  </a:cubicBezTo>
                  <a:cubicBezTo>
                    <a:pt x="630" y="5008"/>
                    <a:pt x="557" y="4188"/>
                    <a:pt x="469" y="3265"/>
                  </a:cubicBezTo>
                  <a:cubicBezTo>
                    <a:pt x="367" y="2358"/>
                    <a:pt x="264" y="1538"/>
                    <a:pt x="177" y="952"/>
                  </a:cubicBezTo>
                  <a:cubicBezTo>
                    <a:pt x="133" y="660"/>
                    <a:pt x="103" y="411"/>
                    <a:pt x="59" y="250"/>
                  </a:cubicBezTo>
                  <a:cubicBezTo>
                    <a:pt x="30" y="8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"/>
            <p:cNvSpPr/>
            <p:nvPr/>
          </p:nvSpPr>
          <p:spPr>
            <a:xfrm>
              <a:off x="1187951" y="2754203"/>
              <a:ext cx="120367" cy="132354"/>
            </a:xfrm>
            <a:custGeom>
              <a:avLst/>
              <a:gdLst/>
              <a:ahLst/>
              <a:cxnLst/>
              <a:rect l="l" t="t" r="r" b="b"/>
              <a:pathLst>
                <a:path w="1948" h="2142" extrusionOk="0">
                  <a:moveTo>
                    <a:pt x="191" y="44"/>
                  </a:moveTo>
                  <a:cubicBezTo>
                    <a:pt x="179" y="44"/>
                    <a:pt x="148" y="102"/>
                    <a:pt x="144" y="248"/>
                  </a:cubicBezTo>
                  <a:lnTo>
                    <a:pt x="144" y="248"/>
                  </a:lnTo>
                  <a:cubicBezTo>
                    <a:pt x="179" y="116"/>
                    <a:pt x="191" y="44"/>
                    <a:pt x="191" y="44"/>
                  </a:cubicBezTo>
                  <a:close/>
                  <a:moveTo>
                    <a:pt x="144" y="248"/>
                  </a:moveTo>
                  <a:cubicBezTo>
                    <a:pt x="141" y="262"/>
                    <a:pt x="137" y="277"/>
                    <a:pt x="132" y="293"/>
                  </a:cubicBezTo>
                  <a:cubicBezTo>
                    <a:pt x="117" y="386"/>
                    <a:pt x="97" y="496"/>
                    <a:pt x="80" y="625"/>
                  </a:cubicBezTo>
                  <a:lnTo>
                    <a:pt x="80" y="625"/>
                  </a:lnTo>
                  <a:cubicBezTo>
                    <a:pt x="99" y="527"/>
                    <a:pt x="122" y="441"/>
                    <a:pt x="147" y="366"/>
                  </a:cubicBezTo>
                  <a:cubicBezTo>
                    <a:pt x="144" y="321"/>
                    <a:pt x="144" y="282"/>
                    <a:pt x="144" y="248"/>
                  </a:cubicBezTo>
                  <a:close/>
                  <a:moveTo>
                    <a:pt x="118" y="0"/>
                  </a:moveTo>
                  <a:cubicBezTo>
                    <a:pt x="118" y="0"/>
                    <a:pt x="206" y="29"/>
                    <a:pt x="367" y="44"/>
                  </a:cubicBezTo>
                  <a:cubicBezTo>
                    <a:pt x="557" y="44"/>
                    <a:pt x="791" y="73"/>
                    <a:pt x="1084" y="88"/>
                  </a:cubicBezTo>
                  <a:cubicBezTo>
                    <a:pt x="1230" y="117"/>
                    <a:pt x="1391" y="117"/>
                    <a:pt x="1582" y="132"/>
                  </a:cubicBezTo>
                  <a:cubicBezTo>
                    <a:pt x="1669" y="146"/>
                    <a:pt x="1757" y="146"/>
                    <a:pt x="1801" y="205"/>
                  </a:cubicBezTo>
                  <a:cubicBezTo>
                    <a:pt x="1831" y="264"/>
                    <a:pt x="1831" y="366"/>
                    <a:pt x="1831" y="469"/>
                  </a:cubicBezTo>
                  <a:cubicBezTo>
                    <a:pt x="1816" y="659"/>
                    <a:pt x="1816" y="878"/>
                    <a:pt x="1772" y="1083"/>
                  </a:cubicBezTo>
                  <a:cubicBezTo>
                    <a:pt x="1728" y="1288"/>
                    <a:pt x="1655" y="1508"/>
                    <a:pt x="1494" y="1654"/>
                  </a:cubicBezTo>
                  <a:cubicBezTo>
                    <a:pt x="1318" y="1815"/>
                    <a:pt x="1128" y="1903"/>
                    <a:pt x="923" y="1962"/>
                  </a:cubicBezTo>
                  <a:cubicBezTo>
                    <a:pt x="826" y="1989"/>
                    <a:pt x="726" y="2004"/>
                    <a:pt x="630" y="2004"/>
                  </a:cubicBezTo>
                  <a:cubicBezTo>
                    <a:pt x="524" y="2004"/>
                    <a:pt x="422" y="1986"/>
                    <a:pt x="337" y="1947"/>
                  </a:cubicBezTo>
                  <a:cubicBezTo>
                    <a:pt x="162" y="1859"/>
                    <a:pt x="74" y="1669"/>
                    <a:pt x="59" y="1508"/>
                  </a:cubicBezTo>
                  <a:cubicBezTo>
                    <a:pt x="30" y="1318"/>
                    <a:pt x="44" y="1157"/>
                    <a:pt x="44" y="1010"/>
                  </a:cubicBezTo>
                  <a:cubicBezTo>
                    <a:pt x="51" y="866"/>
                    <a:pt x="65" y="738"/>
                    <a:pt x="80" y="625"/>
                  </a:cubicBezTo>
                  <a:lnTo>
                    <a:pt x="80" y="625"/>
                  </a:lnTo>
                  <a:cubicBezTo>
                    <a:pt x="53" y="756"/>
                    <a:pt x="32" y="908"/>
                    <a:pt x="15" y="1083"/>
                  </a:cubicBezTo>
                  <a:cubicBezTo>
                    <a:pt x="1" y="1230"/>
                    <a:pt x="1" y="1391"/>
                    <a:pt x="15" y="1581"/>
                  </a:cubicBezTo>
                  <a:cubicBezTo>
                    <a:pt x="44" y="1757"/>
                    <a:pt x="132" y="1962"/>
                    <a:pt x="337" y="2079"/>
                  </a:cubicBezTo>
                  <a:cubicBezTo>
                    <a:pt x="432" y="2123"/>
                    <a:pt x="535" y="2141"/>
                    <a:pt x="641" y="2141"/>
                  </a:cubicBezTo>
                  <a:cubicBezTo>
                    <a:pt x="747" y="2141"/>
                    <a:pt x="857" y="2123"/>
                    <a:pt x="967" y="2094"/>
                  </a:cubicBezTo>
                  <a:cubicBezTo>
                    <a:pt x="1186" y="2035"/>
                    <a:pt x="1406" y="1932"/>
                    <a:pt x="1582" y="1757"/>
                  </a:cubicBezTo>
                  <a:cubicBezTo>
                    <a:pt x="1757" y="1581"/>
                    <a:pt x="1845" y="1362"/>
                    <a:pt x="1889" y="1142"/>
                  </a:cubicBezTo>
                  <a:cubicBezTo>
                    <a:pt x="1918" y="922"/>
                    <a:pt x="1918" y="703"/>
                    <a:pt x="1918" y="498"/>
                  </a:cubicBezTo>
                  <a:cubicBezTo>
                    <a:pt x="1918" y="395"/>
                    <a:pt x="1948" y="278"/>
                    <a:pt x="1874" y="190"/>
                  </a:cubicBezTo>
                  <a:cubicBezTo>
                    <a:pt x="1831" y="132"/>
                    <a:pt x="1772" y="88"/>
                    <a:pt x="1728" y="88"/>
                  </a:cubicBezTo>
                  <a:cubicBezTo>
                    <a:pt x="1669" y="73"/>
                    <a:pt x="1611" y="73"/>
                    <a:pt x="1582" y="73"/>
                  </a:cubicBezTo>
                  <a:cubicBezTo>
                    <a:pt x="1391" y="59"/>
                    <a:pt x="1230" y="44"/>
                    <a:pt x="1084" y="44"/>
                  </a:cubicBezTo>
                  <a:cubicBezTo>
                    <a:pt x="791" y="15"/>
                    <a:pt x="557" y="0"/>
                    <a:pt x="367" y="0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"/>
            <p:cNvSpPr/>
            <p:nvPr/>
          </p:nvSpPr>
          <p:spPr>
            <a:xfrm>
              <a:off x="1432217" y="2163470"/>
              <a:ext cx="61543" cy="310309"/>
            </a:xfrm>
            <a:custGeom>
              <a:avLst/>
              <a:gdLst/>
              <a:ahLst/>
              <a:cxnLst/>
              <a:rect l="l" t="t" r="r" b="b"/>
              <a:pathLst>
                <a:path w="996" h="5022" extrusionOk="0">
                  <a:moveTo>
                    <a:pt x="0" y="0"/>
                  </a:moveTo>
                  <a:lnTo>
                    <a:pt x="0" y="5022"/>
                  </a:lnTo>
                  <a:cubicBezTo>
                    <a:pt x="0" y="5022"/>
                    <a:pt x="996" y="2079"/>
                    <a:pt x="776" y="1552"/>
                  </a:cubicBezTo>
                  <a:cubicBezTo>
                    <a:pt x="586" y="10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"/>
            <p:cNvSpPr/>
            <p:nvPr/>
          </p:nvSpPr>
          <p:spPr>
            <a:xfrm>
              <a:off x="1715350" y="4380944"/>
              <a:ext cx="281392" cy="105599"/>
            </a:xfrm>
            <a:custGeom>
              <a:avLst/>
              <a:gdLst/>
              <a:ahLst/>
              <a:cxnLst/>
              <a:rect l="l" t="t" r="r" b="b"/>
              <a:pathLst>
                <a:path w="4554" h="1709" extrusionOk="0">
                  <a:moveTo>
                    <a:pt x="4060" y="1"/>
                  </a:moveTo>
                  <a:cubicBezTo>
                    <a:pt x="3618" y="1"/>
                    <a:pt x="2987" y="98"/>
                    <a:pt x="2987" y="98"/>
                  </a:cubicBezTo>
                  <a:lnTo>
                    <a:pt x="0" y="1709"/>
                  </a:lnTo>
                  <a:cubicBezTo>
                    <a:pt x="0" y="1709"/>
                    <a:pt x="4553" y="303"/>
                    <a:pt x="4480" y="98"/>
                  </a:cubicBezTo>
                  <a:cubicBezTo>
                    <a:pt x="4456" y="25"/>
                    <a:pt x="4282" y="1"/>
                    <a:pt x="4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"/>
            <p:cNvSpPr/>
            <p:nvPr/>
          </p:nvSpPr>
          <p:spPr>
            <a:xfrm>
              <a:off x="871327" y="4314641"/>
              <a:ext cx="243391" cy="195751"/>
            </a:xfrm>
            <a:custGeom>
              <a:avLst/>
              <a:gdLst/>
              <a:ahLst/>
              <a:cxnLst/>
              <a:rect l="l" t="t" r="r" b="b"/>
              <a:pathLst>
                <a:path w="3939" h="3168" extrusionOk="0">
                  <a:moveTo>
                    <a:pt x="1" y="0"/>
                  </a:moveTo>
                  <a:lnTo>
                    <a:pt x="1" y="132"/>
                  </a:lnTo>
                  <a:cubicBezTo>
                    <a:pt x="1" y="132"/>
                    <a:pt x="3451" y="3168"/>
                    <a:pt x="3820" y="3168"/>
                  </a:cubicBezTo>
                  <a:cubicBezTo>
                    <a:pt x="3837" y="3168"/>
                    <a:pt x="3848" y="3161"/>
                    <a:pt x="3851" y="3148"/>
                  </a:cubicBezTo>
                  <a:cubicBezTo>
                    <a:pt x="3939" y="2840"/>
                    <a:pt x="3324" y="2167"/>
                    <a:pt x="3324" y="216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"/>
            <p:cNvSpPr/>
            <p:nvPr/>
          </p:nvSpPr>
          <p:spPr>
            <a:xfrm>
              <a:off x="1299239" y="1803407"/>
              <a:ext cx="255131" cy="136803"/>
            </a:xfrm>
            <a:custGeom>
              <a:avLst/>
              <a:gdLst/>
              <a:ahLst/>
              <a:cxnLst/>
              <a:rect l="l" t="t" r="r" b="b"/>
              <a:pathLst>
                <a:path w="4129" h="2214" extrusionOk="0">
                  <a:moveTo>
                    <a:pt x="2123" y="1"/>
                  </a:moveTo>
                  <a:cubicBezTo>
                    <a:pt x="1742" y="1"/>
                    <a:pt x="1376" y="30"/>
                    <a:pt x="1010" y="162"/>
                  </a:cubicBezTo>
                  <a:cubicBezTo>
                    <a:pt x="659" y="294"/>
                    <a:pt x="322" y="528"/>
                    <a:pt x="161" y="879"/>
                  </a:cubicBezTo>
                  <a:cubicBezTo>
                    <a:pt x="0" y="1231"/>
                    <a:pt x="30" y="1670"/>
                    <a:pt x="293" y="1933"/>
                  </a:cubicBezTo>
                  <a:lnTo>
                    <a:pt x="293" y="1992"/>
                  </a:lnTo>
                  <a:cubicBezTo>
                    <a:pt x="381" y="2094"/>
                    <a:pt x="469" y="2168"/>
                    <a:pt x="586" y="2197"/>
                  </a:cubicBezTo>
                  <a:cubicBezTo>
                    <a:pt x="613" y="2208"/>
                    <a:pt x="644" y="2214"/>
                    <a:pt x="677" y="2214"/>
                  </a:cubicBezTo>
                  <a:cubicBezTo>
                    <a:pt x="770" y="2214"/>
                    <a:pt x="872" y="2170"/>
                    <a:pt x="893" y="2094"/>
                  </a:cubicBezTo>
                  <a:cubicBezTo>
                    <a:pt x="952" y="1977"/>
                    <a:pt x="893" y="1846"/>
                    <a:pt x="864" y="1743"/>
                  </a:cubicBezTo>
                  <a:cubicBezTo>
                    <a:pt x="791" y="1538"/>
                    <a:pt x="805" y="1304"/>
                    <a:pt x="879" y="1099"/>
                  </a:cubicBezTo>
                  <a:cubicBezTo>
                    <a:pt x="1098" y="1377"/>
                    <a:pt x="1391" y="1582"/>
                    <a:pt x="1713" y="1626"/>
                  </a:cubicBezTo>
                  <a:cubicBezTo>
                    <a:pt x="1765" y="1635"/>
                    <a:pt x="1819" y="1640"/>
                    <a:pt x="1873" y="1640"/>
                  </a:cubicBezTo>
                  <a:cubicBezTo>
                    <a:pt x="2163" y="1640"/>
                    <a:pt x="2455" y="1507"/>
                    <a:pt x="2591" y="1260"/>
                  </a:cubicBezTo>
                  <a:cubicBezTo>
                    <a:pt x="2635" y="1582"/>
                    <a:pt x="2899" y="1802"/>
                    <a:pt x="3206" y="1889"/>
                  </a:cubicBezTo>
                  <a:cubicBezTo>
                    <a:pt x="3291" y="1920"/>
                    <a:pt x="3389" y="1938"/>
                    <a:pt x="3487" y="1938"/>
                  </a:cubicBezTo>
                  <a:cubicBezTo>
                    <a:pt x="3627" y="1938"/>
                    <a:pt x="3768" y="1902"/>
                    <a:pt x="3880" y="1816"/>
                  </a:cubicBezTo>
                  <a:cubicBezTo>
                    <a:pt x="4055" y="1684"/>
                    <a:pt x="4129" y="1450"/>
                    <a:pt x="4114" y="1231"/>
                  </a:cubicBezTo>
                  <a:cubicBezTo>
                    <a:pt x="4099" y="791"/>
                    <a:pt x="3763" y="425"/>
                    <a:pt x="3382" y="221"/>
                  </a:cubicBezTo>
                  <a:cubicBezTo>
                    <a:pt x="3001" y="30"/>
                    <a:pt x="2547" y="1"/>
                    <a:pt x="2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"/>
            <p:cNvSpPr/>
            <p:nvPr/>
          </p:nvSpPr>
          <p:spPr>
            <a:xfrm>
              <a:off x="1256726" y="1996137"/>
              <a:ext cx="35344" cy="40225"/>
            </a:xfrm>
            <a:custGeom>
              <a:avLst/>
              <a:gdLst/>
              <a:ahLst/>
              <a:cxnLst/>
              <a:rect l="l" t="t" r="r" b="b"/>
              <a:pathLst>
                <a:path w="572" h="651" extrusionOk="0">
                  <a:moveTo>
                    <a:pt x="381" y="0"/>
                  </a:moveTo>
                  <a:cubicBezTo>
                    <a:pt x="337" y="0"/>
                    <a:pt x="322" y="15"/>
                    <a:pt x="322" y="15"/>
                  </a:cubicBezTo>
                  <a:cubicBezTo>
                    <a:pt x="322" y="15"/>
                    <a:pt x="410" y="15"/>
                    <a:pt x="469" y="147"/>
                  </a:cubicBezTo>
                  <a:cubicBezTo>
                    <a:pt x="483" y="190"/>
                    <a:pt x="483" y="264"/>
                    <a:pt x="469" y="337"/>
                  </a:cubicBezTo>
                  <a:cubicBezTo>
                    <a:pt x="439" y="439"/>
                    <a:pt x="410" y="527"/>
                    <a:pt x="337" y="556"/>
                  </a:cubicBezTo>
                  <a:cubicBezTo>
                    <a:pt x="315" y="569"/>
                    <a:pt x="294" y="575"/>
                    <a:pt x="273" y="575"/>
                  </a:cubicBezTo>
                  <a:cubicBezTo>
                    <a:pt x="222" y="575"/>
                    <a:pt x="173" y="544"/>
                    <a:pt x="132" y="513"/>
                  </a:cubicBezTo>
                  <a:cubicBezTo>
                    <a:pt x="88" y="439"/>
                    <a:pt x="88" y="366"/>
                    <a:pt x="88" y="308"/>
                  </a:cubicBezTo>
                  <a:cubicBezTo>
                    <a:pt x="103" y="176"/>
                    <a:pt x="117" y="88"/>
                    <a:pt x="103" y="88"/>
                  </a:cubicBezTo>
                  <a:cubicBezTo>
                    <a:pt x="103" y="87"/>
                    <a:pt x="102" y="86"/>
                    <a:pt x="101" y="86"/>
                  </a:cubicBezTo>
                  <a:cubicBezTo>
                    <a:pt x="93" y="86"/>
                    <a:pt x="43" y="159"/>
                    <a:pt x="29" y="293"/>
                  </a:cubicBezTo>
                  <a:cubicBezTo>
                    <a:pt x="0" y="366"/>
                    <a:pt x="29" y="454"/>
                    <a:pt x="73" y="542"/>
                  </a:cubicBezTo>
                  <a:cubicBezTo>
                    <a:pt x="103" y="586"/>
                    <a:pt x="147" y="615"/>
                    <a:pt x="205" y="630"/>
                  </a:cubicBezTo>
                  <a:cubicBezTo>
                    <a:pt x="231" y="643"/>
                    <a:pt x="261" y="650"/>
                    <a:pt x="290" y="650"/>
                  </a:cubicBezTo>
                  <a:cubicBezTo>
                    <a:pt x="327" y="650"/>
                    <a:pt x="363" y="639"/>
                    <a:pt x="395" y="615"/>
                  </a:cubicBezTo>
                  <a:cubicBezTo>
                    <a:pt x="498" y="542"/>
                    <a:pt x="542" y="439"/>
                    <a:pt x="556" y="337"/>
                  </a:cubicBezTo>
                  <a:cubicBezTo>
                    <a:pt x="571" y="249"/>
                    <a:pt x="556" y="161"/>
                    <a:pt x="513" y="88"/>
                  </a:cubicBezTo>
                  <a:cubicBezTo>
                    <a:pt x="483" y="29"/>
                    <a:pt x="410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"/>
            <p:cNvSpPr/>
            <p:nvPr/>
          </p:nvSpPr>
          <p:spPr>
            <a:xfrm>
              <a:off x="1204264" y="2175210"/>
              <a:ext cx="195442" cy="310371"/>
            </a:xfrm>
            <a:custGeom>
              <a:avLst/>
              <a:gdLst/>
              <a:ahLst/>
              <a:cxnLst/>
              <a:rect l="l" t="t" r="r" b="b"/>
              <a:pathLst>
                <a:path w="3163" h="5023" extrusionOk="0">
                  <a:moveTo>
                    <a:pt x="542" y="1"/>
                  </a:moveTo>
                  <a:cubicBezTo>
                    <a:pt x="439" y="15"/>
                    <a:pt x="0" y="1816"/>
                    <a:pt x="454" y="2328"/>
                  </a:cubicBezTo>
                  <a:cubicBezTo>
                    <a:pt x="966" y="2914"/>
                    <a:pt x="3162" y="5022"/>
                    <a:pt x="3162" y="5022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"/>
            <p:cNvSpPr/>
            <p:nvPr/>
          </p:nvSpPr>
          <p:spPr>
            <a:xfrm>
              <a:off x="1532630" y="2211421"/>
              <a:ext cx="453230" cy="761685"/>
            </a:xfrm>
            <a:custGeom>
              <a:avLst/>
              <a:gdLst/>
              <a:ahLst/>
              <a:cxnLst/>
              <a:rect l="l" t="t" r="r" b="b"/>
              <a:pathLst>
                <a:path w="7335" h="12327" extrusionOk="0">
                  <a:moveTo>
                    <a:pt x="439" y="0"/>
                  </a:moveTo>
                  <a:lnTo>
                    <a:pt x="0" y="5710"/>
                  </a:lnTo>
                  <a:cubicBezTo>
                    <a:pt x="0" y="5710"/>
                    <a:pt x="161" y="7745"/>
                    <a:pt x="425" y="8272"/>
                  </a:cubicBezTo>
                  <a:cubicBezTo>
                    <a:pt x="703" y="8813"/>
                    <a:pt x="5944" y="12327"/>
                    <a:pt x="5944" y="12327"/>
                  </a:cubicBezTo>
                  <a:lnTo>
                    <a:pt x="7335" y="10321"/>
                  </a:lnTo>
                  <a:cubicBezTo>
                    <a:pt x="7335" y="10321"/>
                    <a:pt x="2972" y="7013"/>
                    <a:pt x="2445" y="6647"/>
                  </a:cubicBezTo>
                  <a:cubicBezTo>
                    <a:pt x="1903" y="6281"/>
                    <a:pt x="439" y="0"/>
                    <a:pt x="4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"/>
            <p:cNvSpPr/>
            <p:nvPr/>
          </p:nvSpPr>
          <p:spPr>
            <a:xfrm>
              <a:off x="1545297" y="2222296"/>
              <a:ext cx="36209" cy="481282"/>
            </a:xfrm>
            <a:custGeom>
              <a:avLst/>
              <a:gdLst/>
              <a:ahLst/>
              <a:cxnLst/>
              <a:rect l="l" t="t" r="r" b="b"/>
              <a:pathLst>
                <a:path w="586" h="7789" extrusionOk="0">
                  <a:moveTo>
                    <a:pt x="0" y="0"/>
                  </a:moveTo>
                  <a:lnTo>
                    <a:pt x="88" y="264"/>
                  </a:lnTo>
                  <a:cubicBezTo>
                    <a:pt x="161" y="454"/>
                    <a:pt x="264" y="732"/>
                    <a:pt x="337" y="1069"/>
                  </a:cubicBezTo>
                  <a:cubicBezTo>
                    <a:pt x="410" y="1420"/>
                    <a:pt x="454" y="1845"/>
                    <a:pt x="454" y="2313"/>
                  </a:cubicBezTo>
                  <a:cubicBezTo>
                    <a:pt x="483" y="2796"/>
                    <a:pt x="439" y="3309"/>
                    <a:pt x="381" y="3850"/>
                  </a:cubicBezTo>
                  <a:cubicBezTo>
                    <a:pt x="337" y="4407"/>
                    <a:pt x="278" y="4919"/>
                    <a:pt x="234" y="5387"/>
                  </a:cubicBezTo>
                  <a:cubicBezTo>
                    <a:pt x="205" y="5870"/>
                    <a:pt x="190" y="6295"/>
                    <a:pt x="205" y="6661"/>
                  </a:cubicBezTo>
                  <a:cubicBezTo>
                    <a:pt x="220" y="6998"/>
                    <a:pt x="264" y="7291"/>
                    <a:pt x="293" y="7495"/>
                  </a:cubicBezTo>
                  <a:cubicBezTo>
                    <a:pt x="322" y="7583"/>
                    <a:pt x="337" y="7657"/>
                    <a:pt x="352" y="7715"/>
                  </a:cubicBezTo>
                  <a:cubicBezTo>
                    <a:pt x="352" y="7774"/>
                    <a:pt x="366" y="7788"/>
                    <a:pt x="366" y="7788"/>
                  </a:cubicBezTo>
                  <a:cubicBezTo>
                    <a:pt x="366" y="7788"/>
                    <a:pt x="352" y="7686"/>
                    <a:pt x="337" y="7481"/>
                  </a:cubicBezTo>
                  <a:cubicBezTo>
                    <a:pt x="308" y="7276"/>
                    <a:pt x="278" y="6983"/>
                    <a:pt x="278" y="6632"/>
                  </a:cubicBezTo>
                  <a:cubicBezTo>
                    <a:pt x="278" y="6295"/>
                    <a:pt x="293" y="5870"/>
                    <a:pt x="337" y="5387"/>
                  </a:cubicBezTo>
                  <a:cubicBezTo>
                    <a:pt x="366" y="4919"/>
                    <a:pt x="439" y="4407"/>
                    <a:pt x="498" y="3850"/>
                  </a:cubicBezTo>
                  <a:cubicBezTo>
                    <a:pt x="556" y="3309"/>
                    <a:pt x="586" y="2796"/>
                    <a:pt x="571" y="2313"/>
                  </a:cubicBezTo>
                  <a:cubicBezTo>
                    <a:pt x="556" y="1859"/>
                    <a:pt x="513" y="1420"/>
                    <a:pt x="425" y="1069"/>
                  </a:cubicBezTo>
                  <a:cubicBezTo>
                    <a:pt x="337" y="732"/>
                    <a:pt x="234" y="454"/>
                    <a:pt x="147" y="264"/>
                  </a:cubicBezTo>
                  <a:cubicBezTo>
                    <a:pt x="117" y="176"/>
                    <a:pt x="59" y="117"/>
                    <a:pt x="44" y="73"/>
                  </a:cubicBezTo>
                  <a:cubicBezTo>
                    <a:pt x="29" y="1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"/>
            <p:cNvSpPr/>
            <p:nvPr/>
          </p:nvSpPr>
          <p:spPr>
            <a:xfrm>
              <a:off x="1617656" y="2606582"/>
              <a:ext cx="62470" cy="87062"/>
            </a:xfrm>
            <a:custGeom>
              <a:avLst/>
              <a:gdLst/>
              <a:ahLst/>
              <a:cxnLst/>
              <a:rect l="l" t="t" r="r" b="b"/>
              <a:pathLst>
                <a:path w="1011" h="1409" extrusionOk="0">
                  <a:moveTo>
                    <a:pt x="992" y="1"/>
                  </a:moveTo>
                  <a:cubicBezTo>
                    <a:pt x="954" y="1"/>
                    <a:pt x="690" y="271"/>
                    <a:pt x="425" y="662"/>
                  </a:cubicBezTo>
                  <a:cubicBezTo>
                    <a:pt x="176" y="1042"/>
                    <a:pt x="0" y="1394"/>
                    <a:pt x="30" y="1408"/>
                  </a:cubicBezTo>
                  <a:cubicBezTo>
                    <a:pt x="30" y="1409"/>
                    <a:pt x="31" y="1409"/>
                    <a:pt x="32" y="1409"/>
                  </a:cubicBezTo>
                  <a:cubicBezTo>
                    <a:pt x="68" y="1409"/>
                    <a:pt x="269" y="1092"/>
                    <a:pt x="513" y="706"/>
                  </a:cubicBezTo>
                  <a:cubicBezTo>
                    <a:pt x="791" y="325"/>
                    <a:pt x="1010" y="17"/>
                    <a:pt x="996" y="3"/>
                  </a:cubicBezTo>
                  <a:cubicBezTo>
                    <a:pt x="995" y="1"/>
                    <a:pt x="994" y="1"/>
                    <a:pt x="992" y="1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"/>
            <p:cNvSpPr/>
            <p:nvPr/>
          </p:nvSpPr>
          <p:spPr>
            <a:xfrm>
              <a:off x="1652940" y="2613008"/>
              <a:ext cx="19958" cy="72480"/>
            </a:xfrm>
            <a:custGeom>
              <a:avLst/>
              <a:gdLst/>
              <a:ahLst/>
              <a:cxnLst/>
              <a:rect l="l" t="t" r="r" b="b"/>
              <a:pathLst>
                <a:path w="323" h="1173" extrusionOk="0">
                  <a:moveTo>
                    <a:pt x="306" y="1"/>
                  </a:moveTo>
                  <a:cubicBezTo>
                    <a:pt x="287" y="1"/>
                    <a:pt x="188" y="245"/>
                    <a:pt x="88" y="572"/>
                  </a:cubicBezTo>
                  <a:cubicBezTo>
                    <a:pt x="15" y="894"/>
                    <a:pt x="0" y="1172"/>
                    <a:pt x="15" y="1172"/>
                  </a:cubicBezTo>
                  <a:cubicBezTo>
                    <a:pt x="44" y="1172"/>
                    <a:pt x="88" y="924"/>
                    <a:pt x="191" y="587"/>
                  </a:cubicBezTo>
                  <a:cubicBezTo>
                    <a:pt x="249" y="279"/>
                    <a:pt x="322" y="16"/>
                    <a:pt x="308" y="1"/>
                  </a:cubicBezTo>
                  <a:cubicBezTo>
                    <a:pt x="307" y="1"/>
                    <a:pt x="307" y="1"/>
                    <a:pt x="306" y="1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1" name="Google Shape;501;p1"/>
          <p:cNvGrpSpPr/>
          <p:nvPr/>
        </p:nvGrpSpPr>
        <p:grpSpPr>
          <a:xfrm>
            <a:off x="176050" y="2421699"/>
            <a:ext cx="1441111" cy="2161067"/>
            <a:chOff x="176050" y="2421699"/>
            <a:chExt cx="1441111" cy="2161067"/>
          </a:xfrm>
        </p:grpSpPr>
        <p:sp>
          <p:nvSpPr>
            <p:cNvPr id="502" name="Google Shape;502;p1"/>
            <p:cNvSpPr/>
            <p:nvPr/>
          </p:nvSpPr>
          <p:spPr>
            <a:xfrm>
              <a:off x="1286893" y="4431304"/>
              <a:ext cx="330268" cy="102262"/>
            </a:xfrm>
            <a:custGeom>
              <a:avLst/>
              <a:gdLst/>
              <a:ahLst/>
              <a:cxnLst/>
              <a:rect l="l" t="t" r="r" b="b"/>
              <a:pathLst>
                <a:path w="5345" h="1655" extrusionOk="0">
                  <a:moveTo>
                    <a:pt x="294" y="1"/>
                  </a:moveTo>
                  <a:lnTo>
                    <a:pt x="1" y="1655"/>
                  </a:lnTo>
                  <a:lnTo>
                    <a:pt x="4642" y="1655"/>
                  </a:lnTo>
                  <a:cubicBezTo>
                    <a:pt x="5344" y="1655"/>
                    <a:pt x="4085" y="1025"/>
                    <a:pt x="4085" y="1025"/>
                  </a:cubicBezTo>
                  <a:lnTo>
                    <a:pt x="4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"/>
            <p:cNvSpPr/>
            <p:nvPr/>
          </p:nvSpPr>
          <p:spPr>
            <a:xfrm>
              <a:off x="1126331" y="4480504"/>
              <a:ext cx="330268" cy="102262"/>
            </a:xfrm>
            <a:custGeom>
              <a:avLst/>
              <a:gdLst/>
              <a:ahLst/>
              <a:cxnLst/>
              <a:rect l="l" t="t" r="r" b="b"/>
              <a:pathLst>
                <a:path w="5345" h="1655" extrusionOk="0">
                  <a:moveTo>
                    <a:pt x="294" y="1"/>
                  </a:moveTo>
                  <a:lnTo>
                    <a:pt x="1" y="1655"/>
                  </a:lnTo>
                  <a:lnTo>
                    <a:pt x="4642" y="1655"/>
                  </a:lnTo>
                  <a:cubicBezTo>
                    <a:pt x="5344" y="1655"/>
                    <a:pt x="4085" y="1025"/>
                    <a:pt x="4085" y="1025"/>
                  </a:cubicBezTo>
                  <a:lnTo>
                    <a:pt x="4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"/>
            <p:cNvSpPr/>
            <p:nvPr/>
          </p:nvSpPr>
          <p:spPr>
            <a:xfrm>
              <a:off x="1074327" y="3400982"/>
              <a:ext cx="123086" cy="314882"/>
            </a:xfrm>
            <a:custGeom>
              <a:avLst/>
              <a:gdLst/>
              <a:ahLst/>
              <a:cxnLst/>
              <a:rect l="l" t="t" r="r" b="b"/>
              <a:pathLst>
                <a:path w="1992" h="5096" extrusionOk="0">
                  <a:moveTo>
                    <a:pt x="1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" y="30"/>
                    <a:pt x="396" y="1157"/>
                    <a:pt x="952" y="2562"/>
                  </a:cubicBezTo>
                  <a:cubicBezTo>
                    <a:pt x="1490" y="3973"/>
                    <a:pt x="1942" y="5095"/>
                    <a:pt x="1976" y="5095"/>
                  </a:cubicBezTo>
                  <a:cubicBezTo>
                    <a:pt x="1977" y="5095"/>
                    <a:pt x="1977" y="5095"/>
                    <a:pt x="1977" y="5095"/>
                  </a:cubicBezTo>
                  <a:cubicBezTo>
                    <a:pt x="1992" y="5095"/>
                    <a:pt x="1567" y="3938"/>
                    <a:pt x="1040" y="2533"/>
                  </a:cubicBezTo>
                  <a:cubicBezTo>
                    <a:pt x="487" y="1136"/>
                    <a:pt x="36" y="0"/>
                    <a:pt x="16" y="0"/>
                  </a:cubicBezTo>
                  <a:close/>
                </a:path>
              </a:pathLst>
            </a:custGeom>
            <a:solidFill>
              <a:srgbClr val="00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"/>
            <p:cNvSpPr/>
            <p:nvPr/>
          </p:nvSpPr>
          <p:spPr>
            <a:xfrm>
              <a:off x="1090640" y="3450724"/>
              <a:ext cx="38928" cy="218984"/>
            </a:xfrm>
            <a:custGeom>
              <a:avLst/>
              <a:gdLst/>
              <a:ahLst/>
              <a:cxnLst/>
              <a:rect l="l" t="t" r="r" b="b"/>
              <a:pathLst>
                <a:path w="630" h="3544" extrusionOk="0">
                  <a:moveTo>
                    <a:pt x="29" y="0"/>
                  </a:moveTo>
                  <a:cubicBezTo>
                    <a:pt x="0" y="0"/>
                    <a:pt x="44" y="205"/>
                    <a:pt x="117" y="513"/>
                  </a:cubicBezTo>
                  <a:cubicBezTo>
                    <a:pt x="176" y="835"/>
                    <a:pt x="264" y="1274"/>
                    <a:pt x="351" y="1757"/>
                  </a:cubicBezTo>
                  <a:cubicBezTo>
                    <a:pt x="425" y="2255"/>
                    <a:pt x="498" y="2694"/>
                    <a:pt x="542" y="3031"/>
                  </a:cubicBezTo>
                  <a:cubicBezTo>
                    <a:pt x="571" y="3338"/>
                    <a:pt x="586" y="3543"/>
                    <a:pt x="615" y="3543"/>
                  </a:cubicBezTo>
                  <a:cubicBezTo>
                    <a:pt x="630" y="3543"/>
                    <a:pt x="630" y="3338"/>
                    <a:pt x="630" y="3002"/>
                  </a:cubicBezTo>
                  <a:cubicBezTo>
                    <a:pt x="586" y="2680"/>
                    <a:pt x="556" y="2240"/>
                    <a:pt x="469" y="1743"/>
                  </a:cubicBezTo>
                  <a:cubicBezTo>
                    <a:pt x="366" y="1245"/>
                    <a:pt x="278" y="806"/>
                    <a:pt x="190" y="498"/>
                  </a:cubicBezTo>
                  <a:cubicBezTo>
                    <a:pt x="103" y="191"/>
                    <a:pt x="44" y="0"/>
                    <a:pt x="29" y="0"/>
                  </a:cubicBezTo>
                  <a:close/>
                </a:path>
              </a:pathLst>
            </a:custGeom>
            <a:solidFill>
              <a:srgbClr val="00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"/>
            <p:cNvSpPr/>
            <p:nvPr/>
          </p:nvSpPr>
          <p:spPr>
            <a:xfrm>
              <a:off x="176050" y="2816613"/>
              <a:ext cx="380874" cy="1023119"/>
            </a:xfrm>
            <a:custGeom>
              <a:avLst/>
              <a:gdLst/>
              <a:ahLst/>
              <a:cxnLst/>
              <a:rect l="l" t="t" r="r" b="b"/>
              <a:pathLst>
                <a:path w="6164" h="16558" extrusionOk="0">
                  <a:moveTo>
                    <a:pt x="4392" y="0"/>
                  </a:moveTo>
                  <a:lnTo>
                    <a:pt x="1" y="161"/>
                  </a:lnTo>
                  <a:lnTo>
                    <a:pt x="2972" y="16557"/>
                  </a:lnTo>
                  <a:lnTo>
                    <a:pt x="6164" y="16074"/>
                  </a:lnTo>
                  <a:lnTo>
                    <a:pt x="43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"/>
            <p:cNvSpPr/>
            <p:nvPr/>
          </p:nvSpPr>
          <p:spPr>
            <a:xfrm>
              <a:off x="1276079" y="3120507"/>
              <a:ext cx="201744" cy="252227"/>
            </a:xfrm>
            <a:custGeom>
              <a:avLst/>
              <a:gdLst/>
              <a:ahLst/>
              <a:cxnLst/>
              <a:rect l="l" t="t" r="r" b="b"/>
              <a:pathLst>
                <a:path w="3265" h="4082" extrusionOk="0">
                  <a:moveTo>
                    <a:pt x="1223" y="0"/>
                  </a:moveTo>
                  <a:cubicBezTo>
                    <a:pt x="1054" y="0"/>
                    <a:pt x="0" y="1538"/>
                    <a:pt x="0" y="1538"/>
                  </a:cubicBezTo>
                  <a:cubicBezTo>
                    <a:pt x="0" y="1538"/>
                    <a:pt x="585" y="4082"/>
                    <a:pt x="1060" y="4082"/>
                  </a:cubicBezTo>
                  <a:cubicBezTo>
                    <a:pt x="1078" y="4082"/>
                    <a:pt x="1095" y="4078"/>
                    <a:pt x="1113" y="4071"/>
                  </a:cubicBezTo>
                  <a:cubicBezTo>
                    <a:pt x="1113" y="4071"/>
                    <a:pt x="2913" y="3002"/>
                    <a:pt x="3001" y="2783"/>
                  </a:cubicBezTo>
                  <a:cubicBezTo>
                    <a:pt x="3040" y="2709"/>
                    <a:pt x="2961" y="2685"/>
                    <a:pt x="2837" y="2685"/>
                  </a:cubicBezTo>
                  <a:cubicBezTo>
                    <a:pt x="2590" y="2685"/>
                    <a:pt x="2167" y="2783"/>
                    <a:pt x="2167" y="2783"/>
                  </a:cubicBezTo>
                  <a:cubicBezTo>
                    <a:pt x="2167" y="2783"/>
                    <a:pt x="3089" y="2461"/>
                    <a:pt x="3192" y="2241"/>
                  </a:cubicBezTo>
                  <a:cubicBezTo>
                    <a:pt x="3221" y="2168"/>
                    <a:pt x="3088" y="2143"/>
                    <a:pt x="2897" y="2143"/>
                  </a:cubicBezTo>
                  <a:cubicBezTo>
                    <a:pt x="2515" y="2143"/>
                    <a:pt x="1903" y="2241"/>
                    <a:pt x="1903" y="2241"/>
                  </a:cubicBezTo>
                  <a:cubicBezTo>
                    <a:pt x="1903" y="2241"/>
                    <a:pt x="3265" y="1948"/>
                    <a:pt x="3206" y="1655"/>
                  </a:cubicBezTo>
                  <a:cubicBezTo>
                    <a:pt x="3178" y="1543"/>
                    <a:pt x="2938" y="1508"/>
                    <a:pt x="2653" y="1508"/>
                  </a:cubicBezTo>
                  <a:cubicBezTo>
                    <a:pt x="2196" y="1508"/>
                    <a:pt x="1625" y="1597"/>
                    <a:pt x="1625" y="1597"/>
                  </a:cubicBezTo>
                  <a:cubicBezTo>
                    <a:pt x="1625" y="1597"/>
                    <a:pt x="3162" y="1231"/>
                    <a:pt x="3148" y="909"/>
                  </a:cubicBezTo>
                  <a:cubicBezTo>
                    <a:pt x="3144" y="824"/>
                    <a:pt x="3011" y="792"/>
                    <a:pt x="2815" y="792"/>
                  </a:cubicBezTo>
                  <a:cubicBezTo>
                    <a:pt x="2234" y="792"/>
                    <a:pt x="1098" y="1070"/>
                    <a:pt x="1098" y="1070"/>
                  </a:cubicBezTo>
                  <a:cubicBezTo>
                    <a:pt x="1464" y="572"/>
                    <a:pt x="1376" y="60"/>
                    <a:pt x="1230" y="1"/>
                  </a:cubicBezTo>
                  <a:cubicBezTo>
                    <a:pt x="1228" y="0"/>
                    <a:pt x="1226" y="0"/>
                    <a:pt x="1223" y="0"/>
                  </a:cubicBezTo>
                  <a:close/>
                </a:path>
              </a:pathLst>
            </a:custGeom>
            <a:solidFill>
              <a:srgbClr val="E480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"/>
            <p:cNvSpPr/>
            <p:nvPr/>
          </p:nvSpPr>
          <p:spPr>
            <a:xfrm>
              <a:off x="689854" y="2915172"/>
              <a:ext cx="655901" cy="585769"/>
            </a:xfrm>
            <a:custGeom>
              <a:avLst/>
              <a:gdLst/>
              <a:ahLst/>
              <a:cxnLst/>
              <a:rect l="l" t="t" r="r" b="b"/>
              <a:pathLst>
                <a:path w="10615" h="9480" extrusionOk="0">
                  <a:moveTo>
                    <a:pt x="338" y="1"/>
                  </a:moveTo>
                  <a:cubicBezTo>
                    <a:pt x="338" y="1"/>
                    <a:pt x="1" y="2636"/>
                    <a:pt x="747" y="6589"/>
                  </a:cubicBezTo>
                  <a:cubicBezTo>
                    <a:pt x="1188" y="8921"/>
                    <a:pt x="2607" y="9479"/>
                    <a:pt x="3886" y="9479"/>
                  </a:cubicBezTo>
                  <a:cubicBezTo>
                    <a:pt x="4774" y="9479"/>
                    <a:pt x="5596" y="9209"/>
                    <a:pt x="5974" y="9077"/>
                  </a:cubicBezTo>
                  <a:cubicBezTo>
                    <a:pt x="6911" y="8770"/>
                    <a:pt x="10614" y="7409"/>
                    <a:pt x="10614" y="7409"/>
                  </a:cubicBezTo>
                  <a:lnTo>
                    <a:pt x="9487" y="4861"/>
                  </a:lnTo>
                  <a:cubicBezTo>
                    <a:pt x="9487" y="4861"/>
                    <a:pt x="7218" y="5666"/>
                    <a:pt x="4656" y="6223"/>
                  </a:cubicBezTo>
                  <a:cubicBezTo>
                    <a:pt x="4632" y="6228"/>
                    <a:pt x="4608" y="6230"/>
                    <a:pt x="4585" y="6230"/>
                  </a:cubicBezTo>
                  <a:cubicBezTo>
                    <a:pt x="3484" y="6230"/>
                    <a:pt x="3470" y="616"/>
                    <a:pt x="3470" y="616"/>
                  </a:cubicBezTo>
                  <a:lnTo>
                    <a:pt x="3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"/>
            <p:cNvSpPr/>
            <p:nvPr/>
          </p:nvSpPr>
          <p:spPr>
            <a:xfrm>
              <a:off x="432056" y="3405493"/>
              <a:ext cx="1159675" cy="1055682"/>
            </a:xfrm>
            <a:custGeom>
              <a:avLst/>
              <a:gdLst/>
              <a:ahLst/>
              <a:cxnLst/>
              <a:rect l="l" t="t" r="r" b="b"/>
              <a:pathLst>
                <a:path w="18768" h="17085" extrusionOk="0">
                  <a:moveTo>
                    <a:pt x="16009" y="0"/>
                  </a:moveTo>
                  <a:cubicBezTo>
                    <a:pt x="16006" y="0"/>
                    <a:pt x="16004" y="0"/>
                    <a:pt x="16002" y="1"/>
                  </a:cubicBezTo>
                  <a:cubicBezTo>
                    <a:pt x="13850" y="59"/>
                    <a:pt x="967" y="776"/>
                    <a:pt x="967" y="776"/>
                  </a:cubicBezTo>
                  <a:cubicBezTo>
                    <a:pt x="967" y="776"/>
                    <a:pt x="1" y="4656"/>
                    <a:pt x="3778" y="5403"/>
                  </a:cubicBezTo>
                  <a:cubicBezTo>
                    <a:pt x="4534" y="5557"/>
                    <a:pt x="5376" y="5615"/>
                    <a:pt x="6241" y="5615"/>
                  </a:cubicBezTo>
                  <a:cubicBezTo>
                    <a:pt x="8748" y="5615"/>
                    <a:pt x="11443" y="5132"/>
                    <a:pt x="12757" y="5132"/>
                  </a:cubicBezTo>
                  <a:cubicBezTo>
                    <a:pt x="13263" y="5132"/>
                    <a:pt x="13565" y="5204"/>
                    <a:pt x="13571" y="5403"/>
                  </a:cubicBezTo>
                  <a:cubicBezTo>
                    <a:pt x="13615" y="6296"/>
                    <a:pt x="13850" y="17085"/>
                    <a:pt x="13850" y="17085"/>
                  </a:cubicBezTo>
                  <a:lnTo>
                    <a:pt x="18256" y="17085"/>
                  </a:lnTo>
                  <a:cubicBezTo>
                    <a:pt x="18256" y="17085"/>
                    <a:pt x="18768" y="0"/>
                    <a:pt x="16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"/>
            <p:cNvSpPr/>
            <p:nvPr/>
          </p:nvSpPr>
          <p:spPr>
            <a:xfrm>
              <a:off x="307235" y="2763843"/>
              <a:ext cx="570816" cy="774538"/>
            </a:xfrm>
            <a:custGeom>
              <a:avLst/>
              <a:gdLst/>
              <a:ahLst/>
              <a:cxnLst/>
              <a:rect l="l" t="t" r="r" b="b"/>
              <a:pathLst>
                <a:path w="9238" h="12535" extrusionOk="0">
                  <a:moveTo>
                    <a:pt x="5453" y="1"/>
                  </a:moveTo>
                  <a:cubicBezTo>
                    <a:pt x="3946" y="1"/>
                    <a:pt x="1974" y="118"/>
                    <a:pt x="1391" y="561"/>
                  </a:cubicBezTo>
                  <a:cubicBezTo>
                    <a:pt x="1391" y="561"/>
                    <a:pt x="147" y="986"/>
                    <a:pt x="74" y="3079"/>
                  </a:cubicBezTo>
                  <a:cubicBezTo>
                    <a:pt x="0" y="5217"/>
                    <a:pt x="308" y="6988"/>
                    <a:pt x="308" y="6988"/>
                  </a:cubicBezTo>
                  <a:lnTo>
                    <a:pt x="425" y="11512"/>
                  </a:lnTo>
                  <a:cubicBezTo>
                    <a:pt x="425" y="11512"/>
                    <a:pt x="1856" y="12535"/>
                    <a:pt x="4313" y="12535"/>
                  </a:cubicBezTo>
                  <a:cubicBezTo>
                    <a:pt x="5666" y="12535"/>
                    <a:pt x="7330" y="12225"/>
                    <a:pt x="9238" y="11263"/>
                  </a:cubicBezTo>
                  <a:lnTo>
                    <a:pt x="8111" y="6915"/>
                  </a:lnTo>
                  <a:lnTo>
                    <a:pt x="7847" y="1820"/>
                  </a:lnTo>
                  <a:cubicBezTo>
                    <a:pt x="7847" y="1820"/>
                    <a:pt x="7759" y="195"/>
                    <a:pt x="7247" y="78"/>
                  </a:cubicBezTo>
                  <a:cubicBezTo>
                    <a:pt x="7053" y="41"/>
                    <a:pt x="6332" y="1"/>
                    <a:pt x="5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"/>
            <p:cNvSpPr/>
            <p:nvPr/>
          </p:nvSpPr>
          <p:spPr>
            <a:xfrm>
              <a:off x="273744" y="3427182"/>
              <a:ext cx="1159675" cy="1054817"/>
            </a:xfrm>
            <a:custGeom>
              <a:avLst/>
              <a:gdLst/>
              <a:ahLst/>
              <a:cxnLst/>
              <a:rect l="l" t="t" r="r" b="b"/>
              <a:pathLst>
                <a:path w="18768" h="17071" extrusionOk="0">
                  <a:moveTo>
                    <a:pt x="16009" y="1"/>
                  </a:moveTo>
                  <a:cubicBezTo>
                    <a:pt x="16006" y="1"/>
                    <a:pt x="16004" y="1"/>
                    <a:pt x="16002" y="1"/>
                  </a:cubicBezTo>
                  <a:cubicBezTo>
                    <a:pt x="13850" y="59"/>
                    <a:pt x="967" y="777"/>
                    <a:pt x="967" y="777"/>
                  </a:cubicBezTo>
                  <a:cubicBezTo>
                    <a:pt x="967" y="777"/>
                    <a:pt x="1" y="4642"/>
                    <a:pt x="3778" y="5403"/>
                  </a:cubicBezTo>
                  <a:cubicBezTo>
                    <a:pt x="4527" y="5553"/>
                    <a:pt x="5362" y="5609"/>
                    <a:pt x="6219" y="5609"/>
                  </a:cubicBezTo>
                  <a:cubicBezTo>
                    <a:pt x="8723" y="5609"/>
                    <a:pt x="11417" y="5130"/>
                    <a:pt x="12740" y="5130"/>
                  </a:cubicBezTo>
                  <a:cubicBezTo>
                    <a:pt x="13254" y="5130"/>
                    <a:pt x="13562" y="5203"/>
                    <a:pt x="13571" y="5403"/>
                  </a:cubicBezTo>
                  <a:cubicBezTo>
                    <a:pt x="13615" y="6296"/>
                    <a:pt x="13850" y="17071"/>
                    <a:pt x="13850" y="17071"/>
                  </a:cubicBezTo>
                  <a:lnTo>
                    <a:pt x="18256" y="17071"/>
                  </a:lnTo>
                  <a:cubicBezTo>
                    <a:pt x="18256" y="17071"/>
                    <a:pt x="18768" y="1"/>
                    <a:pt x="160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"/>
            <p:cNvSpPr/>
            <p:nvPr/>
          </p:nvSpPr>
          <p:spPr>
            <a:xfrm>
              <a:off x="714324" y="2768663"/>
              <a:ext cx="190004" cy="207182"/>
            </a:xfrm>
            <a:custGeom>
              <a:avLst/>
              <a:gdLst/>
              <a:ahLst/>
              <a:cxnLst/>
              <a:rect l="l" t="t" r="r" b="b"/>
              <a:pathLst>
                <a:path w="3075" h="3353" extrusionOk="0">
                  <a:moveTo>
                    <a:pt x="304" y="0"/>
                  </a:moveTo>
                  <a:cubicBezTo>
                    <a:pt x="116" y="0"/>
                    <a:pt x="0" y="15"/>
                    <a:pt x="0" y="15"/>
                  </a:cubicBezTo>
                  <a:lnTo>
                    <a:pt x="600" y="3353"/>
                  </a:lnTo>
                  <a:lnTo>
                    <a:pt x="3074" y="3206"/>
                  </a:lnTo>
                  <a:lnTo>
                    <a:pt x="3060" y="2211"/>
                  </a:lnTo>
                  <a:cubicBezTo>
                    <a:pt x="2724" y="210"/>
                    <a:pt x="1010" y="0"/>
                    <a:pt x="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"/>
            <p:cNvSpPr/>
            <p:nvPr/>
          </p:nvSpPr>
          <p:spPr>
            <a:xfrm>
              <a:off x="879866" y="3147634"/>
              <a:ext cx="200879" cy="252289"/>
            </a:xfrm>
            <a:custGeom>
              <a:avLst/>
              <a:gdLst/>
              <a:ahLst/>
              <a:cxnLst/>
              <a:rect l="l" t="t" r="r" b="b"/>
              <a:pathLst>
                <a:path w="3251" h="4083" extrusionOk="0">
                  <a:moveTo>
                    <a:pt x="1209" y="0"/>
                  </a:moveTo>
                  <a:cubicBezTo>
                    <a:pt x="1040" y="0"/>
                    <a:pt x="0" y="1538"/>
                    <a:pt x="0" y="1538"/>
                  </a:cubicBezTo>
                  <a:cubicBezTo>
                    <a:pt x="0" y="1538"/>
                    <a:pt x="571" y="4082"/>
                    <a:pt x="1058" y="4082"/>
                  </a:cubicBezTo>
                  <a:cubicBezTo>
                    <a:pt x="1077" y="4082"/>
                    <a:pt x="1095" y="4078"/>
                    <a:pt x="1113" y="4071"/>
                  </a:cubicBezTo>
                  <a:cubicBezTo>
                    <a:pt x="1113" y="4071"/>
                    <a:pt x="2899" y="3002"/>
                    <a:pt x="3001" y="2783"/>
                  </a:cubicBezTo>
                  <a:cubicBezTo>
                    <a:pt x="3035" y="2710"/>
                    <a:pt x="2952" y="2685"/>
                    <a:pt x="2827" y="2685"/>
                  </a:cubicBezTo>
                  <a:cubicBezTo>
                    <a:pt x="2575" y="2685"/>
                    <a:pt x="2152" y="2783"/>
                    <a:pt x="2152" y="2783"/>
                  </a:cubicBezTo>
                  <a:cubicBezTo>
                    <a:pt x="2152" y="2783"/>
                    <a:pt x="3089" y="2461"/>
                    <a:pt x="3177" y="2241"/>
                  </a:cubicBezTo>
                  <a:cubicBezTo>
                    <a:pt x="3206" y="2168"/>
                    <a:pt x="3074" y="2144"/>
                    <a:pt x="2886" y="2144"/>
                  </a:cubicBezTo>
                  <a:cubicBezTo>
                    <a:pt x="2508" y="2144"/>
                    <a:pt x="1903" y="2241"/>
                    <a:pt x="1903" y="2241"/>
                  </a:cubicBezTo>
                  <a:cubicBezTo>
                    <a:pt x="1903" y="2241"/>
                    <a:pt x="3250" y="1948"/>
                    <a:pt x="3192" y="1656"/>
                  </a:cubicBezTo>
                  <a:cubicBezTo>
                    <a:pt x="3163" y="1543"/>
                    <a:pt x="2925" y="1508"/>
                    <a:pt x="2643" y="1508"/>
                  </a:cubicBezTo>
                  <a:cubicBezTo>
                    <a:pt x="2191" y="1508"/>
                    <a:pt x="1625" y="1597"/>
                    <a:pt x="1625" y="1597"/>
                  </a:cubicBezTo>
                  <a:cubicBezTo>
                    <a:pt x="1625" y="1597"/>
                    <a:pt x="3162" y="1231"/>
                    <a:pt x="3148" y="909"/>
                  </a:cubicBezTo>
                  <a:cubicBezTo>
                    <a:pt x="3140" y="824"/>
                    <a:pt x="3006" y="792"/>
                    <a:pt x="2809" y="792"/>
                  </a:cubicBezTo>
                  <a:cubicBezTo>
                    <a:pt x="2226" y="792"/>
                    <a:pt x="1098" y="1070"/>
                    <a:pt x="1098" y="1070"/>
                  </a:cubicBezTo>
                  <a:cubicBezTo>
                    <a:pt x="1464" y="572"/>
                    <a:pt x="1362" y="60"/>
                    <a:pt x="1215" y="1"/>
                  </a:cubicBezTo>
                  <a:cubicBezTo>
                    <a:pt x="1213" y="1"/>
                    <a:pt x="1211" y="0"/>
                    <a:pt x="1209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"/>
            <p:cNvSpPr/>
            <p:nvPr/>
          </p:nvSpPr>
          <p:spPr>
            <a:xfrm>
              <a:off x="346103" y="3753753"/>
              <a:ext cx="597077" cy="86012"/>
            </a:xfrm>
            <a:custGeom>
              <a:avLst/>
              <a:gdLst/>
              <a:ahLst/>
              <a:cxnLst/>
              <a:rect l="l" t="t" r="r" b="b"/>
              <a:pathLst>
                <a:path w="9663" h="1392" extrusionOk="0">
                  <a:moveTo>
                    <a:pt x="9663" y="1"/>
                  </a:moveTo>
                  <a:lnTo>
                    <a:pt x="1" y="425"/>
                  </a:lnTo>
                  <a:lnTo>
                    <a:pt x="220" y="1391"/>
                  </a:lnTo>
                  <a:lnTo>
                    <a:pt x="9473" y="908"/>
                  </a:lnTo>
                  <a:lnTo>
                    <a:pt x="96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"/>
            <p:cNvSpPr/>
            <p:nvPr/>
          </p:nvSpPr>
          <p:spPr>
            <a:xfrm>
              <a:off x="379594" y="3819809"/>
              <a:ext cx="57959" cy="705642"/>
            </a:xfrm>
            <a:custGeom>
              <a:avLst/>
              <a:gdLst/>
              <a:ahLst/>
              <a:cxnLst/>
              <a:rect l="l" t="t" r="r" b="b"/>
              <a:pathLst>
                <a:path w="938" h="11420" extrusionOk="0">
                  <a:moveTo>
                    <a:pt x="484" y="0"/>
                  </a:moveTo>
                  <a:lnTo>
                    <a:pt x="1" y="30"/>
                  </a:lnTo>
                  <a:lnTo>
                    <a:pt x="630" y="11419"/>
                  </a:lnTo>
                  <a:lnTo>
                    <a:pt x="937" y="11419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"/>
            <p:cNvSpPr/>
            <p:nvPr/>
          </p:nvSpPr>
          <p:spPr>
            <a:xfrm>
              <a:off x="895252" y="3798985"/>
              <a:ext cx="28053" cy="706569"/>
            </a:xfrm>
            <a:custGeom>
              <a:avLst/>
              <a:gdLst/>
              <a:ahLst/>
              <a:cxnLst/>
              <a:rect l="l" t="t" r="r" b="b"/>
              <a:pathLst>
                <a:path w="454" h="11435" extrusionOk="0">
                  <a:moveTo>
                    <a:pt x="454" y="1"/>
                  </a:moveTo>
                  <a:lnTo>
                    <a:pt x="0" y="30"/>
                  </a:lnTo>
                  <a:lnTo>
                    <a:pt x="44" y="11420"/>
                  </a:lnTo>
                  <a:lnTo>
                    <a:pt x="366" y="11434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"/>
            <p:cNvSpPr/>
            <p:nvPr/>
          </p:nvSpPr>
          <p:spPr>
            <a:xfrm>
              <a:off x="409440" y="3800777"/>
              <a:ext cx="500314" cy="450573"/>
            </a:xfrm>
            <a:custGeom>
              <a:avLst/>
              <a:gdLst/>
              <a:ahLst/>
              <a:cxnLst/>
              <a:rect l="l" t="t" r="r" b="b"/>
              <a:pathLst>
                <a:path w="8097" h="7292" extrusionOk="0">
                  <a:moveTo>
                    <a:pt x="7847" y="1"/>
                  </a:moveTo>
                  <a:lnTo>
                    <a:pt x="1" y="6808"/>
                  </a:lnTo>
                  <a:lnTo>
                    <a:pt x="1" y="7291"/>
                  </a:lnTo>
                  <a:lnTo>
                    <a:pt x="8096" y="191"/>
                  </a:lnTo>
                  <a:lnTo>
                    <a:pt x="7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"/>
            <p:cNvSpPr/>
            <p:nvPr/>
          </p:nvSpPr>
          <p:spPr>
            <a:xfrm>
              <a:off x="402210" y="3819809"/>
              <a:ext cx="518356" cy="431541"/>
            </a:xfrm>
            <a:custGeom>
              <a:avLst/>
              <a:gdLst/>
              <a:ahLst/>
              <a:cxnLst/>
              <a:rect l="l" t="t" r="r" b="b"/>
              <a:pathLst>
                <a:path w="8389" h="6984" extrusionOk="0">
                  <a:moveTo>
                    <a:pt x="235" y="0"/>
                  </a:moveTo>
                  <a:lnTo>
                    <a:pt x="0" y="220"/>
                  </a:lnTo>
                  <a:lnTo>
                    <a:pt x="8316" y="6983"/>
                  </a:lnTo>
                  <a:lnTo>
                    <a:pt x="8389" y="6705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"/>
            <p:cNvSpPr/>
            <p:nvPr/>
          </p:nvSpPr>
          <p:spPr>
            <a:xfrm>
              <a:off x="531542" y="2759888"/>
              <a:ext cx="182528" cy="297395"/>
            </a:xfrm>
            <a:custGeom>
              <a:avLst/>
              <a:gdLst/>
              <a:ahLst/>
              <a:cxnLst/>
              <a:rect l="l" t="t" r="r" b="b"/>
              <a:pathLst>
                <a:path w="2954" h="4813" extrusionOk="0">
                  <a:moveTo>
                    <a:pt x="1619" y="1"/>
                  </a:moveTo>
                  <a:cubicBezTo>
                    <a:pt x="1182" y="1"/>
                    <a:pt x="640" y="40"/>
                    <a:pt x="1" y="157"/>
                  </a:cubicBezTo>
                  <a:lnTo>
                    <a:pt x="2197" y="4812"/>
                  </a:lnTo>
                  <a:lnTo>
                    <a:pt x="2943" y="157"/>
                  </a:lnTo>
                  <a:cubicBezTo>
                    <a:pt x="2953" y="157"/>
                    <a:pt x="2495" y="1"/>
                    <a:pt x="1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"/>
            <p:cNvSpPr/>
            <p:nvPr/>
          </p:nvSpPr>
          <p:spPr>
            <a:xfrm>
              <a:off x="518009" y="2433007"/>
              <a:ext cx="310309" cy="393417"/>
            </a:xfrm>
            <a:custGeom>
              <a:avLst/>
              <a:gdLst/>
              <a:ahLst/>
              <a:cxnLst/>
              <a:rect l="l" t="t" r="r" b="b"/>
              <a:pathLst>
                <a:path w="5022" h="6367" extrusionOk="0">
                  <a:moveTo>
                    <a:pt x="2647" y="1"/>
                  </a:moveTo>
                  <a:cubicBezTo>
                    <a:pt x="1375" y="1"/>
                    <a:pt x="1333" y="587"/>
                    <a:pt x="1333" y="587"/>
                  </a:cubicBezTo>
                  <a:lnTo>
                    <a:pt x="1333" y="1597"/>
                  </a:lnTo>
                  <a:cubicBezTo>
                    <a:pt x="1333" y="1597"/>
                    <a:pt x="997" y="1358"/>
                    <a:pt x="679" y="1358"/>
                  </a:cubicBezTo>
                  <a:cubicBezTo>
                    <a:pt x="445" y="1358"/>
                    <a:pt x="221" y="1487"/>
                    <a:pt x="147" y="1933"/>
                  </a:cubicBezTo>
                  <a:cubicBezTo>
                    <a:pt x="0" y="2739"/>
                    <a:pt x="776" y="2900"/>
                    <a:pt x="776" y="2900"/>
                  </a:cubicBezTo>
                  <a:lnTo>
                    <a:pt x="601" y="5257"/>
                  </a:lnTo>
                  <a:cubicBezTo>
                    <a:pt x="586" y="5564"/>
                    <a:pt x="674" y="5886"/>
                    <a:pt x="893" y="6106"/>
                  </a:cubicBezTo>
                  <a:cubicBezTo>
                    <a:pt x="1096" y="6297"/>
                    <a:pt x="1326" y="6366"/>
                    <a:pt x="1555" y="6366"/>
                  </a:cubicBezTo>
                  <a:cubicBezTo>
                    <a:pt x="1904" y="6366"/>
                    <a:pt x="2250" y="6203"/>
                    <a:pt x="2489" y="6062"/>
                  </a:cubicBezTo>
                  <a:cubicBezTo>
                    <a:pt x="2665" y="5930"/>
                    <a:pt x="2782" y="5754"/>
                    <a:pt x="2782" y="5535"/>
                  </a:cubicBezTo>
                  <a:lnTo>
                    <a:pt x="2782" y="4905"/>
                  </a:lnTo>
                  <a:lnTo>
                    <a:pt x="3631" y="4905"/>
                  </a:lnTo>
                  <a:cubicBezTo>
                    <a:pt x="5022" y="4832"/>
                    <a:pt x="4787" y="396"/>
                    <a:pt x="4787" y="396"/>
                  </a:cubicBezTo>
                  <a:cubicBezTo>
                    <a:pt x="4787" y="57"/>
                    <a:pt x="4135" y="45"/>
                    <a:pt x="4038" y="45"/>
                  </a:cubicBezTo>
                  <a:cubicBezTo>
                    <a:pt x="4030" y="45"/>
                    <a:pt x="4026" y="45"/>
                    <a:pt x="4026" y="45"/>
                  </a:cubicBezTo>
                  <a:lnTo>
                    <a:pt x="2694" y="1"/>
                  </a:lnTo>
                  <a:cubicBezTo>
                    <a:pt x="2678" y="1"/>
                    <a:pt x="2662" y="1"/>
                    <a:pt x="2647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"/>
            <p:cNvSpPr/>
            <p:nvPr/>
          </p:nvSpPr>
          <p:spPr>
            <a:xfrm>
              <a:off x="749608" y="2562400"/>
              <a:ext cx="15386" cy="81501"/>
            </a:xfrm>
            <a:custGeom>
              <a:avLst/>
              <a:gdLst/>
              <a:ahLst/>
              <a:cxnLst/>
              <a:rect l="l" t="t" r="r" b="b"/>
              <a:pathLst>
                <a:path w="249" h="1319" extrusionOk="0">
                  <a:moveTo>
                    <a:pt x="205" y="0"/>
                  </a:moveTo>
                  <a:cubicBezTo>
                    <a:pt x="161" y="0"/>
                    <a:pt x="146" y="308"/>
                    <a:pt x="161" y="732"/>
                  </a:cubicBezTo>
                  <a:cubicBezTo>
                    <a:pt x="161" y="908"/>
                    <a:pt x="205" y="1113"/>
                    <a:pt x="146" y="1201"/>
                  </a:cubicBezTo>
                  <a:cubicBezTo>
                    <a:pt x="132" y="1245"/>
                    <a:pt x="88" y="1274"/>
                    <a:pt x="59" y="1274"/>
                  </a:cubicBezTo>
                  <a:cubicBezTo>
                    <a:pt x="15" y="1303"/>
                    <a:pt x="0" y="1303"/>
                    <a:pt x="0" y="1303"/>
                  </a:cubicBezTo>
                  <a:cubicBezTo>
                    <a:pt x="0" y="1303"/>
                    <a:pt x="15" y="1318"/>
                    <a:pt x="59" y="1318"/>
                  </a:cubicBezTo>
                  <a:cubicBezTo>
                    <a:pt x="88" y="1318"/>
                    <a:pt x="146" y="1274"/>
                    <a:pt x="205" y="1230"/>
                  </a:cubicBezTo>
                  <a:cubicBezTo>
                    <a:pt x="234" y="1172"/>
                    <a:pt x="249" y="1084"/>
                    <a:pt x="249" y="981"/>
                  </a:cubicBezTo>
                  <a:lnTo>
                    <a:pt x="249" y="718"/>
                  </a:lnTo>
                  <a:cubicBezTo>
                    <a:pt x="249" y="323"/>
                    <a:pt x="220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"/>
            <p:cNvSpPr/>
            <p:nvPr/>
          </p:nvSpPr>
          <p:spPr>
            <a:xfrm>
              <a:off x="700730" y="2564192"/>
              <a:ext cx="5499" cy="20885"/>
            </a:xfrm>
            <a:custGeom>
              <a:avLst/>
              <a:gdLst/>
              <a:ahLst/>
              <a:cxnLst/>
              <a:rect l="l" t="t" r="r" b="b"/>
              <a:pathLst>
                <a:path w="89" h="338" extrusionOk="0">
                  <a:moveTo>
                    <a:pt x="44" y="1"/>
                  </a:moveTo>
                  <a:cubicBezTo>
                    <a:pt x="15" y="1"/>
                    <a:pt x="1" y="74"/>
                    <a:pt x="1" y="176"/>
                  </a:cubicBezTo>
                  <a:cubicBezTo>
                    <a:pt x="1" y="264"/>
                    <a:pt x="44" y="337"/>
                    <a:pt x="59" y="337"/>
                  </a:cubicBezTo>
                  <a:cubicBezTo>
                    <a:pt x="74" y="337"/>
                    <a:pt x="88" y="264"/>
                    <a:pt x="88" y="176"/>
                  </a:cubicBezTo>
                  <a:cubicBezTo>
                    <a:pt x="88" y="74"/>
                    <a:pt x="59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"/>
            <p:cNvSpPr/>
            <p:nvPr/>
          </p:nvSpPr>
          <p:spPr>
            <a:xfrm>
              <a:off x="789402" y="2562400"/>
              <a:ext cx="5499" cy="19958"/>
            </a:xfrm>
            <a:custGeom>
              <a:avLst/>
              <a:gdLst/>
              <a:ahLst/>
              <a:cxnLst/>
              <a:rect l="l" t="t" r="r" b="b"/>
              <a:pathLst>
                <a:path w="89" h="323" extrusionOk="0">
                  <a:moveTo>
                    <a:pt x="29" y="0"/>
                  </a:moveTo>
                  <a:cubicBezTo>
                    <a:pt x="15" y="0"/>
                    <a:pt x="0" y="74"/>
                    <a:pt x="0" y="162"/>
                  </a:cubicBezTo>
                  <a:cubicBezTo>
                    <a:pt x="0" y="249"/>
                    <a:pt x="29" y="323"/>
                    <a:pt x="44" y="323"/>
                  </a:cubicBezTo>
                  <a:cubicBezTo>
                    <a:pt x="73" y="323"/>
                    <a:pt x="88" y="249"/>
                    <a:pt x="88" y="162"/>
                  </a:cubicBezTo>
                  <a:cubicBezTo>
                    <a:pt x="88" y="74"/>
                    <a:pt x="44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"/>
            <p:cNvSpPr/>
            <p:nvPr/>
          </p:nvSpPr>
          <p:spPr>
            <a:xfrm>
              <a:off x="554158" y="2541576"/>
              <a:ext cx="40781" cy="54375"/>
            </a:xfrm>
            <a:custGeom>
              <a:avLst/>
              <a:gdLst/>
              <a:ahLst/>
              <a:cxnLst/>
              <a:rect l="l" t="t" r="r" b="b"/>
              <a:pathLst>
                <a:path w="660" h="880" extrusionOk="0">
                  <a:moveTo>
                    <a:pt x="74" y="1"/>
                  </a:moveTo>
                  <a:cubicBezTo>
                    <a:pt x="74" y="15"/>
                    <a:pt x="118" y="45"/>
                    <a:pt x="221" y="89"/>
                  </a:cubicBezTo>
                  <a:cubicBezTo>
                    <a:pt x="281" y="129"/>
                    <a:pt x="348" y="182"/>
                    <a:pt x="407" y="269"/>
                  </a:cubicBezTo>
                  <a:lnTo>
                    <a:pt x="407" y="269"/>
                  </a:lnTo>
                  <a:cubicBezTo>
                    <a:pt x="387" y="260"/>
                    <a:pt x="364" y="253"/>
                    <a:pt x="338" y="250"/>
                  </a:cubicBezTo>
                  <a:cubicBezTo>
                    <a:pt x="316" y="241"/>
                    <a:pt x="295" y="238"/>
                    <a:pt x="274" y="238"/>
                  </a:cubicBezTo>
                  <a:cubicBezTo>
                    <a:pt x="224" y="238"/>
                    <a:pt x="178" y="258"/>
                    <a:pt x="147" y="279"/>
                  </a:cubicBezTo>
                  <a:cubicBezTo>
                    <a:pt x="89" y="323"/>
                    <a:pt x="45" y="367"/>
                    <a:pt x="30" y="425"/>
                  </a:cubicBezTo>
                  <a:cubicBezTo>
                    <a:pt x="1" y="542"/>
                    <a:pt x="30" y="645"/>
                    <a:pt x="89" y="718"/>
                  </a:cubicBezTo>
                  <a:cubicBezTo>
                    <a:pt x="177" y="865"/>
                    <a:pt x="294" y="879"/>
                    <a:pt x="294" y="879"/>
                  </a:cubicBezTo>
                  <a:cubicBezTo>
                    <a:pt x="294" y="865"/>
                    <a:pt x="191" y="806"/>
                    <a:pt x="147" y="703"/>
                  </a:cubicBezTo>
                  <a:cubicBezTo>
                    <a:pt x="103" y="630"/>
                    <a:pt x="89" y="557"/>
                    <a:pt x="118" y="455"/>
                  </a:cubicBezTo>
                  <a:cubicBezTo>
                    <a:pt x="144" y="378"/>
                    <a:pt x="214" y="335"/>
                    <a:pt x="290" y="335"/>
                  </a:cubicBezTo>
                  <a:cubicBezTo>
                    <a:pt x="301" y="335"/>
                    <a:pt x="312" y="336"/>
                    <a:pt x="323" y="337"/>
                  </a:cubicBezTo>
                  <a:cubicBezTo>
                    <a:pt x="383" y="349"/>
                    <a:pt x="432" y="371"/>
                    <a:pt x="480" y="402"/>
                  </a:cubicBezTo>
                  <a:lnTo>
                    <a:pt x="480" y="402"/>
                  </a:lnTo>
                  <a:cubicBezTo>
                    <a:pt x="482" y="405"/>
                    <a:pt x="483" y="408"/>
                    <a:pt x="484" y="411"/>
                  </a:cubicBezTo>
                  <a:lnTo>
                    <a:pt x="488" y="407"/>
                  </a:lnTo>
                  <a:lnTo>
                    <a:pt x="488" y="407"/>
                  </a:lnTo>
                  <a:cubicBezTo>
                    <a:pt x="497" y="413"/>
                    <a:pt x="505" y="419"/>
                    <a:pt x="513" y="425"/>
                  </a:cubicBezTo>
                  <a:lnTo>
                    <a:pt x="660" y="513"/>
                  </a:lnTo>
                  <a:lnTo>
                    <a:pt x="587" y="367"/>
                  </a:lnTo>
                  <a:cubicBezTo>
                    <a:pt x="484" y="191"/>
                    <a:pt x="367" y="89"/>
                    <a:pt x="250" y="45"/>
                  </a:cubicBezTo>
                  <a:cubicBezTo>
                    <a:pt x="147" y="1"/>
                    <a:pt x="74" y="1"/>
                    <a:pt x="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"/>
            <p:cNvSpPr/>
            <p:nvPr/>
          </p:nvSpPr>
          <p:spPr>
            <a:xfrm>
              <a:off x="592160" y="2421699"/>
              <a:ext cx="245245" cy="111963"/>
            </a:xfrm>
            <a:custGeom>
              <a:avLst/>
              <a:gdLst/>
              <a:ahLst/>
              <a:cxnLst/>
              <a:rect l="l" t="t" r="r" b="b"/>
              <a:pathLst>
                <a:path w="3969" h="1812" extrusionOk="0">
                  <a:moveTo>
                    <a:pt x="2068" y="0"/>
                  </a:moveTo>
                  <a:cubicBezTo>
                    <a:pt x="1112" y="0"/>
                    <a:pt x="374" y="160"/>
                    <a:pt x="133" y="389"/>
                  </a:cubicBezTo>
                  <a:cubicBezTo>
                    <a:pt x="1" y="521"/>
                    <a:pt x="74" y="1794"/>
                    <a:pt x="74" y="1794"/>
                  </a:cubicBezTo>
                  <a:cubicBezTo>
                    <a:pt x="112" y="1806"/>
                    <a:pt x="159" y="1811"/>
                    <a:pt x="213" y="1811"/>
                  </a:cubicBezTo>
                  <a:cubicBezTo>
                    <a:pt x="491" y="1811"/>
                    <a:pt x="923" y="1677"/>
                    <a:pt x="923" y="1677"/>
                  </a:cubicBezTo>
                  <a:cubicBezTo>
                    <a:pt x="1187" y="1560"/>
                    <a:pt x="1392" y="1267"/>
                    <a:pt x="1377" y="975"/>
                  </a:cubicBezTo>
                  <a:lnTo>
                    <a:pt x="1377" y="975"/>
                  </a:lnTo>
                  <a:cubicBezTo>
                    <a:pt x="1405" y="1294"/>
                    <a:pt x="1696" y="1548"/>
                    <a:pt x="2001" y="1548"/>
                  </a:cubicBezTo>
                  <a:cubicBezTo>
                    <a:pt x="2017" y="1548"/>
                    <a:pt x="2034" y="1547"/>
                    <a:pt x="2050" y="1546"/>
                  </a:cubicBezTo>
                  <a:cubicBezTo>
                    <a:pt x="2387" y="1502"/>
                    <a:pt x="2651" y="1194"/>
                    <a:pt x="2621" y="872"/>
                  </a:cubicBezTo>
                  <a:lnTo>
                    <a:pt x="2621" y="872"/>
                  </a:lnTo>
                  <a:cubicBezTo>
                    <a:pt x="2709" y="1062"/>
                    <a:pt x="2826" y="1311"/>
                    <a:pt x="3046" y="1399"/>
                  </a:cubicBezTo>
                  <a:cubicBezTo>
                    <a:pt x="3093" y="1417"/>
                    <a:pt x="3143" y="1425"/>
                    <a:pt x="3193" y="1425"/>
                  </a:cubicBezTo>
                  <a:cubicBezTo>
                    <a:pt x="3391" y="1425"/>
                    <a:pt x="3599" y="1296"/>
                    <a:pt x="3705" y="1121"/>
                  </a:cubicBezTo>
                  <a:cubicBezTo>
                    <a:pt x="3822" y="916"/>
                    <a:pt x="3851" y="653"/>
                    <a:pt x="3807" y="389"/>
                  </a:cubicBezTo>
                  <a:cubicBezTo>
                    <a:pt x="3807" y="389"/>
                    <a:pt x="3968" y="111"/>
                    <a:pt x="2709" y="23"/>
                  </a:cubicBezTo>
                  <a:cubicBezTo>
                    <a:pt x="2487" y="8"/>
                    <a:pt x="2273" y="0"/>
                    <a:pt x="20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"/>
            <p:cNvSpPr/>
            <p:nvPr/>
          </p:nvSpPr>
          <p:spPr>
            <a:xfrm>
              <a:off x="692573" y="2640938"/>
              <a:ext cx="101397" cy="27373"/>
            </a:xfrm>
            <a:custGeom>
              <a:avLst/>
              <a:gdLst/>
              <a:ahLst/>
              <a:cxnLst/>
              <a:rect l="l" t="t" r="r" b="b"/>
              <a:pathLst>
                <a:path w="1641" h="443" extrusionOk="0">
                  <a:moveTo>
                    <a:pt x="1078" y="1"/>
                  </a:moveTo>
                  <a:cubicBezTo>
                    <a:pt x="851" y="1"/>
                    <a:pt x="606" y="55"/>
                    <a:pt x="396" y="120"/>
                  </a:cubicBezTo>
                  <a:lnTo>
                    <a:pt x="479" y="116"/>
                  </a:lnTo>
                  <a:lnTo>
                    <a:pt x="479" y="116"/>
                  </a:lnTo>
                  <a:cubicBezTo>
                    <a:pt x="284" y="156"/>
                    <a:pt x="107" y="272"/>
                    <a:pt x="1" y="442"/>
                  </a:cubicBezTo>
                  <a:cubicBezTo>
                    <a:pt x="557" y="442"/>
                    <a:pt x="1084" y="413"/>
                    <a:pt x="1640" y="340"/>
                  </a:cubicBezTo>
                  <a:cubicBezTo>
                    <a:pt x="1640" y="223"/>
                    <a:pt x="1567" y="135"/>
                    <a:pt x="1465" y="76"/>
                  </a:cubicBezTo>
                  <a:cubicBezTo>
                    <a:pt x="1377" y="32"/>
                    <a:pt x="1274" y="3"/>
                    <a:pt x="1157" y="3"/>
                  </a:cubicBezTo>
                  <a:cubicBezTo>
                    <a:pt x="1131" y="2"/>
                    <a:pt x="1105" y="1"/>
                    <a:pt x="10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"/>
            <p:cNvSpPr/>
            <p:nvPr/>
          </p:nvSpPr>
          <p:spPr>
            <a:xfrm>
              <a:off x="713397" y="2672390"/>
              <a:ext cx="32625" cy="7786"/>
            </a:xfrm>
            <a:custGeom>
              <a:avLst/>
              <a:gdLst/>
              <a:ahLst/>
              <a:cxnLst/>
              <a:rect l="l" t="t" r="r" b="b"/>
              <a:pathLst>
                <a:path w="528" h="126" extrusionOk="0">
                  <a:moveTo>
                    <a:pt x="47" y="1"/>
                  </a:moveTo>
                  <a:cubicBezTo>
                    <a:pt x="30" y="1"/>
                    <a:pt x="19" y="3"/>
                    <a:pt x="15" y="7"/>
                  </a:cubicBezTo>
                  <a:cubicBezTo>
                    <a:pt x="0" y="36"/>
                    <a:pt x="103" y="109"/>
                    <a:pt x="279" y="124"/>
                  </a:cubicBezTo>
                  <a:cubicBezTo>
                    <a:pt x="295" y="125"/>
                    <a:pt x="310" y="126"/>
                    <a:pt x="325" y="126"/>
                  </a:cubicBezTo>
                  <a:cubicBezTo>
                    <a:pt x="446" y="126"/>
                    <a:pt x="527" y="78"/>
                    <a:pt x="527" y="65"/>
                  </a:cubicBezTo>
                  <a:cubicBezTo>
                    <a:pt x="513" y="50"/>
                    <a:pt x="396" y="50"/>
                    <a:pt x="279" y="36"/>
                  </a:cubicBezTo>
                  <a:cubicBezTo>
                    <a:pt x="182" y="14"/>
                    <a:pt x="94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"/>
            <p:cNvSpPr/>
            <p:nvPr/>
          </p:nvSpPr>
          <p:spPr>
            <a:xfrm>
              <a:off x="669957" y="2539537"/>
              <a:ext cx="67042" cy="67660"/>
            </a:xfrm>
            <a:custGeom>
              <a:avLst/>
              <a:gdLst/>
              <a:ahLst/>
              <a:cxnLst/>
              <a:rect l="l" t="t" r="r" b="b"/>
              <a:pathLst>
                <a:path w="1085" h="1095" extrusionOk="0">
                  <a:moveTo>
                    <a:pt x="1084" y="575"/>
                  </a:moveTo>
                  <a:cubicBezTo>
                    <a:pt x="1084" y="576"/>
                    <a:pt x="1084" y="605"/>
                    <a:pt x="1069" y="693"/>
                  </a:cubicBezTo>
                  <a:cubicBezTo>
                    <a:pt x="1084" y="620"/>
                    <a:pt x="1084" y="576"/>
                    <a:pt x="1084" y="575"/>
                  </a:cubicBezTo>
                  <a:close/>
                  <a:moveTo>
                    <a:pt x="558" y="1"/>
                  </a:moveTo>
                  <a:cubicBezTo>
                    <a:pt x="497" y="1"/>
                    <a:pt x="432" y="11"/>
                    <a:pt x="367" y="34"/>
                  </a:cubicBezTo>
                  <a:cubicBezTo>
                    <a:pt x="176" y="92"/>
                    <a:pt x="1" y="312"/>
                    <a:pt x="1" y="546"/>
                  </a:cubicBezTo>
                  <a:cubicBezTo>
                    <a:pt x="1" y="795"/>
                    <a:pt x="176" y="985"/>
                    <a:pt x="367" y="1059"/>
                  </a:cubicBezTo>
                  <a:cubicBezTo>
                    <a:pt x="437" y="1084"/>
                    <a:pt x="507" y="1095"/>
                    <a:pt x="573" y="1095"/>
                  </a:cubicBezTo>
                  <a:cubicBezTo>
                    <a:pt x="700" y="1095"/>
                    <a:pt x="812" y="1053"/>
                    <a:pt x="879" y="985"/>
                  </a:cubicBezTo>
                  <a:cubicBezTo>
                    <a:pt x="996" y="898"/>
                    <a:pt x="1055" y="766"/>
                    <a:pt x="1069" y="693"/>
                  </a:cubicBezTo>
                  <a:lnTo>
                    <a:pt x="1069" y="693"/>
                  </a:lnTo>
                  <a:cubicBezTo>
                    <a:pt x="1026" y="766"/>
                    <a:pt x="982" y="883"/>
                    <a:pt x="865" y="971"/>
                  </a:cubicBezTo>
                  <a:cubicBezTo>
                    <a:pt x="774" y="1031"/>
                    <a:pt x="664" y="1077"/>
                    <a:pt x="542" y="1077"/>
                  </a:cubicBezTo>
                  <a:cubicBezTo>
                    <a:pt x="486" y="1077"/>
                    <a:pt x="427" y="1067"/>
                    <a:pt x="367" y="1044"/>
                  </a:cubicBezTo>
                  <a:cubicBezTo>
                    <a:pt x="191" y="985"/>
                    <a:pt x="45" y="780"/>
                    <a:pt x="45" y="561"/>
                  </a:cubicBezTo>
                  <a:cubicBezTo>
                    <a:pt x="30" y="356"/>
                    <a:pt x="191" y="151"/>
                    <a:pt x="367" y="92"/>
                  </a:cubicBezTo>
                  <a:cubicBezTo>
                    <a:pt x="427" y="69"/>
                    <a:pt x="489" y="59"/>
                    <a:pt x="548" y="59"/>
                  </a:cubicBezTo>
                  <a:cubicBezTo>
                    <a:pt x="677" y="59"/>
                    <a:pt x="794" y="106"/>
                    <a:pt x="865" y="166"/>
                  </a:cubicBezTo>
                  <a:cubicBezTo>
                    <a:pt x="996" y="239"/>
                    <a:pt x="1055" y="370"/>
                    <a:pt x="1069" y="444"/>
                  </a:cubicBezTo>
                  <a:cubicBezTo>
                    <a:pt x="1084" y="516"/>
                    <a:pt x="1084" y="575"/>
                    <a:pt x="1084" y="575"/>
                  </a:cubicBezTo>
                  <a:lnTo>
                    <a:pt x="1084" y="575"/>
                  </a:lnTo>
                  <a:cubicBezTo>
                    <a:pt x="1084" y="575"/>
                    <a:pt x="1084" y="516"/>
                    <a:pt x="1069" y="400"/>
                  </a:cubicBezTo>
                  <a:cubicBezTo>
                    <a:pt x="1069" y="327"/>
                    <a:pt x="1011" y="209"/>
                    <a:pt x="879" y="107"/>
                  </a:cubicBezTo>
                  <a:cubicBezTo>
                    <a:pt x="809" y="47"/>
                    <a:pt x="691" y="1"/>
                    <a:pt x="5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"/>
            <p:cNvSpPr/>
            <p:nvPr/>
          </p:nvSpPr>
          <p:spPr>
            <a:xfrm>
              <a:off x="767651" y="2537745"/>
              <a:ext cx="67042" cy="67475"/>
            </a:xfrm>
            <a:custGeom>
              <a:avLst/>
              <a:gdLst/>
              <a:ahLst/>
              <a:cxnLst/>
              <a:rect l="l" t="t" r="r" b="b"/>
              <a:pathLst>
                <a:path w="1085" h="1092" extrusionOk="0">
                  <a:moveTo>
                    <a:pt x="1072" y="480"/>
                  </a:moveTo>
                  <a:lnTo>
                    <a:pt x="1072" y="480"/>
                  </a:lnTo>
                  <a:cubicBezTo>
                    <a:pt x="1084" y="544"/>
                    <a:pt x="1084" y="561"/>
                    <a:pt x="1084" y="561"/>
                  </a:cubicBezTo>
                  <a:cubicBezTo>
                    <a:pt x="1084" y="561"/>
                    <a:pt x="1084" y="528"/>
                    <a:pt x="1072" y="480"/>
                  </a:cubicBezTo>
                  <a:close/>
                  <a:moveTo>
                    <a:pt x="555" y="0"/>
                  </a:moveTo>
                  <a:cubicBezTo>
                    <a:pt x="495" y="0"/>
                    <a:pt x="432" y="10"/>
                    <a:pt x="367" y="34"/>
                  </a:cubicBezTo>
                  <a:cubicBezTo>
                    <a:pt x="162" y="92"/>
                    <a:pt x="1" y="312"/>
                    <a:pt x="1" y="546"/>
                  </a:cubicBezTo>
                  <a:cubicBezTo>
                    <a:pt x="1" y="780"/>
                    <a:pt x="162" y="985"/>
                    <a:pt x="367" y="1058"/>
                  </a:cubicBezTo>
                  <a:cubicBezTo>
                    <a:pt x="432" y="1081"/>
                    <a:pt x="495" y="1091"/>
                    <a:pt x="555" y="1091"/>
                  </a:cubicBezTo>
                  <a:cubicBezTo>
                    <a:pt x="685" y="1091"/>
                    <a:pt x="799" y="1045"/>
                    <a:pt x="879" y="985"/>
                  </a:cubicBezTo>
                  <a:cubicBezTo>
                    <a:pt x="982" y="897"/>
                    <a:pt x="1040" y="765"/>
                    <a:pt x="1055" y="692"/>
                  </a:cubicBezTo>
                  <a:lnTo>
                    <a:pt x="1055" y="692"/>
                  </a:lnTo>
                  <a:cubicBezTo>
                    <a:pt x="1026" y="765"/>
                    <a:pt x="967" y="868"/>
                    <a:pt x="865" y="956"/>
                  </a:cubicBezTo>
                  <a:cubicBezTo>
                    <a:pt x="778" y="1023"/>
                    <a:pt x="665" y="1072"/>
                    <a:pt x="549" y="1072"/>
                  </a:cubicBezTo>
                  <a:cubicBezTo>
                    <a:pt x="488" y="1072"/>
                    <a:pt x="427" y="1059"/>
                    <a:pt x="367" y="1029"/>
                  </a:cubicBezTo>
                  <a:cubicBezTo>
                    <a:pt x="177" y="985"/>
                    <a:pt x="30" y="780"/>
                    <a:pt x="30" y="561"/>
                  </a:cubicBezTo>
                  <a:cubicBezTo>
                    <a:pt x="15" y="341"/>
                    <a:pt x="177" y="136"/>
                    <a:pt x="367" y="92"/>
                  </a:cubicBezTo>
                  <a:cubicBezTo>
                    <a:pt x="427" y="67"/>
                    <a:pt x="490" y="56"/>
                    <a:pt x="552" y="56"/>
                  </a:cubicBezTo>
                  <a:cubicBezTo>
                    <a:pt x="672" y="56"/>
                    <a:pt x="787" y="98"/>
                    <a:pt x="865" y="165"/>
                  </a:cubicBezTo>
                  <a:cubicBezTo>
                    <a:pt x="982" y="238"/>
                    <a:pt x="1040" y="356"/>
                    <a:pt x="1055" y="429"/>
                  </a:cubicBezTo>
                  <a:cubicBezTo>
                    <a:pt x="1062" y="447"/>
                    <a:pt x="1068" y="464"/>
                    <a:pt x="1072" y="480"/>
                  </a:cubicBezTo>
                  <a:lnTo>
                    <a:pt x="1072" y="480"/>
                  </a:lnTo>
                  <a:cubicBezTo>
                    <a:pt x="1068" y="459"/>
                    <a:pt x="1062" y="432"/>
                    <a:pt x="1055" y="399"/>
                  </a:cubicBezTo>
                  <a:cubicBezTo>
                    <a:pt x="1055" y="326"/>
                    <a:pt x="1011" y="195"/>
                    <a:pt x="879" y="107"/>
                  </a:cubicBezTo>
                  <a:cubicBezTo>
                    <a:pt x="799" y="47"/>
                    <a:pt x="685" y="0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"/>
            <p:cNvSpPr/>
            <p:nvPr/>
          </p:nvSpPr>
          <p:spPr>
            <a:xfrm>
              <a:off x="736940" y="2573276"/>
              <a:ext cx="31698" cy="2781"/>
            </a:xfrm>
            <a:custGeom>
              <a:avLst/>
              <a:gdLst/>
              <a:ahLst/>
              <a:cxnLst/>
              <a:rect l="l" t="t" r="r" b="b"/>
              <a:pathLst>
                <a:path w="513" h="45" extrusionOk="0">
                  <a:moveTo>
                    <a:pt x="249" y="0"/>
                  </a:moveTo>
                  <a:cubicBezTo>
                    <a:pt x="103" y="0"/>
                    <a:pt x="0" y="0"/>
                    <a:pt x="0" y="29"/>
                  </a:cubicBezTo>
                  <a:cubicBezTo>
                    <a:pt x="0" y="44"/>
                    <a:pt x="117" y="44"/>
                    <a:pt x="249" y="44"/>
                  </a:cubicBezTo>
                  <a:cubicBezTo>
                    <a:pt x="410" y="44"/>
                    <a:pt x="512" y="44"/>
                    <a:pt x="512" y="29"/>
                  </a:cubicBezTo>
                  <a:cubicBezTo>
                    <a:pt x="512" y="0"/>
                    <a:pt x="381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"/>
            <p:cNvSpPr/>
            <p:nvPr/>
          </p:nvSpPr>
          <p:spPr>
            <a:xfrm>
              <a:off x="596671" y="2529836"/>
              <a:ext cx="76990" cy="31698"/>
            </a:xfrm>
            <a:custGeom>
              <a:avLst/>
              <a:gdLst/>
              <a:ahLst/>
              <a:cxnLst/>
              <a:rect l="l" t="t" r="r" b="b"/>
              <a:pathLst>
                <a:path w="1246" h="513" extrusionOk="0">
                  <a:moveTo>
                    <a:pt x="1" y="0"/>
                  </a:moveTo>
                  <a:cubicBezTo>
                    <a:pt x="1" y="15"/>
                    <a:pt x="74" y="30"/>
                    <a:pt x="177" y="88"/>
                  </a:cubicBezTo>
                  <a:cubicBezTo>
                    <a:pt x="294" y="147"/>
                    <a:pt x="455" y="191"/>
                    <a:pt x="616" y="264"/>
                  </a:cubicBezTo>
                  <a:cubicBezTo>
                    <a:pt x="792" y="337"/>
                    <a:pt x="953" y="410"/>
                    <a:pt x="1055" y="454"/>
                  </a:cubicBezTo>
                  <a:cubicBezTo>
                    <a:pt x="1172" y="484"/>
                    <a:pt x="1245" y="513"/>
                    <a:pt x="1245" y="513"/>
                  </a:cubicBezTo>
                  <a:cubicBezTo>
                    <a:pt x="1245" y="513"/>
                    <a:pt x="1187" y="469"/>
                    <a:pt x="1055" y="410"/>
                  </a:cubicBezTo>
                  <a:cubicBezTo>
                    <a:pt x="953" y="366"/>
                    <a:pt x="792" y="308"/>
                    <a:pt x="616" y="235"/>
                  </a:cubicBezTo>
                  <a:cubicBezTo>
                    <a:pt x="455" y="162"/>
                    <a:pt x="294" y="88"/>
                    <a:pt x="177" y="44"/>
                  </a:cubicBezTo>
                  <a:cubicBezTo>
                    <a:pt x="74" y="1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"/>
            <p:cNvSpPr/>
            <p:nvPr/>
          </p:nvSpPr>
          <p:spPr>
            <a:xfrm>
              <a:off x="663654" y="3056305"/>
              <a:ext cx="36209" cy="227140"/>
            </a:xfrm>
            <a:custGeom>
              <a:avLst/>
              <a:gdLst/>
              <a:ahLst/>
              <a:cxnLst/>
              <a:rect l="l" t="t" r="r" b="b"/>
              <a:pathLst>
                <a:path w="586" h="3676" extrusionOk="0">
                  <a:moveTo>
                    <a:pt x="15" y="1"/>
                  </a:moveTo>
                  <a:cubicBezTo>
                    <a:pt x="0" y="1"/>
                    <a:pt x="88" y="850"/>
                    <a:pt x="235" y="1845"/>
                  </a:cubicBezTo>
                  <a:cubicBezTo>
                    <a:pt x="381" y="2855"/>
                    <a:pt x="527" y="3675"/>
                    <a:pt x="542" y="3675"/>
                  </a:cubicBezTo>
                  <a:cubicBezTo>
                    <a:pt x="586" y="3675"/>
                    <a:pt x="469" y="2855"/>
                    <a:pt x="322" y="1831"/>
                  </a:cubicBezTo>
                  <a:cubicBezTo>
                    <a:pt x="176" y="820"/>
                    <a:pt x="30" y="1"/>
                    <a:pt x="15" y="1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"/>
            <p:cNvSpPr/>
            <p:nvPr/>
          </p:nvSpPr>
          <p:spPr>
            <a:xfrm>
              <a:off x="697084" y="3128664"/>
              <a:ext cx="31760" cy="31513"/>
            </a:xfrm>
            <a:custGeom>
              <a:avLst/>
              <a:gdLst/>
              <a:ahLst/>
              <a:cxnLst/>
              <a:rect l="l" t="t" r="r" b="b"/>
              <a:pathLst>
                <a:path w="514" h="510" extrusionOk="0">
                  <a:moveTo>
                    <a:pt x="202" y="82"/>
                  </a:moveTo>
                  <a:cubicBezTo>
                    <a:pt x="221" y="82"/>
                    <a:pt x="242" y="84"/>
                    <a:pt x="264" y="89"/>
                  </a:cubicBezTo>
                  <a:cubicBezTo>
                    <a:pt x="308" y="118"/>
                    <a:pt x="396" y="133"/>
                    <a:pt x="411" y="206"/>
                  </a:cubicBezTo>
                  <a:cubicBezTo>
                    <a:pt x="440" y="264"/>
                    <a:pt x="426" y="352"/>
                    <a:pt x="367" y="411"/>
                  </a:cubicBezTo>
                  <a:cubicBezTo>
                    <a:pt x="338" y="425"/>
                    <a:pt x="301" y="433"/>
                    <a:pt x="264" y="433"/>
                  </a:cubicBezTo>
                  <a:cubicBezTo>
                    <a:pt x="228" y="433"/>
                    <a:pt x="191" y="425"/>
                    <a:pt x="162" y="411"/>
                  </a:cubicBezTo>
                  <a:cubicBezTo>
                    <a:pt x="89" y="367"/>
                    <a:pt x="74" y="294"/>
                    <a:pt x="89" y="235"/>
                  </a:cubicBezTo>
                  <a:cubicBezTo>
                    <a:pt x="126" y="125"/>
                    <a:pt x="183" y="96"/>
                    <a:pt x="201" y="82"/>
                  </a:cubicBezTo>
                  <a:lnTo>
                    <a:pt x="201" y="82"/>
                  </a:lnTo>
                  <a:cubicBezTo>
                    <a:pt x="201" y="82"/>
                    <a:pt x="201" y="82"/>
                    <a:pt x="202" y="82"/>
                  </a:cubicBezTo>
                  <a:close/>
                  <a:moveTo>
                    <a:pt x="264" y="1"/>
                  </a:moveTo>
                  <a:cubicBezTo>
                    <a:pt x="103" y="1"/>
                    <a:pt x="45" y="103"/>
                    <a:pt x="60" y="103"/>
                  </a:cubicBezTo>
                  <a:cubicBezTo>
                    <a:pt x="60" y="108"/>
                    <a:pt x="62" y="110"/>
                    <a:pt x="66" y="110"/>
                  </a:cubicBezTo>
                  <a:cubicBezTo>
                    <a:pt x="79" y="110"/>
                    <a:pt x="110" y="92"/>
                    <a:pt x="159" y="85"/>
                  </a:cubicBezTo>
                  <a:lnTo>
                    <a:pt x="159" y="85"/>
                  </a:lnTo>
                  <a:cubicBezTo>
                    <a:pt x="155" y="86"/>
                    <a:pt x="151" y="87"/>
                    <a:pt x="147" y="89"/>
                  </a:cubicBezTo>
                  <a:cubicBezTo>
                    <a:pt x="118" y="103"/>
                    <a:pt x="60" y="147"/>
                    <a:pt x="45" y="220"/>
                  </a:cubicBezTo>
                  <a:cubicBezTo>
                    <a:pt x="1" y="279"/>
                    <a:pt x="30" y="396"/>
                    <a:pt x="118" y="455"/>
                  </a:cubicBezTo>
                  <a:cubicBezTo>
                    <a:pt x="155" y="491"/>
                    <a:pt x="206" y="510"/>
                    <a:pt x="261" y="510"/>
                  </a:cubicBezTo>
                  <a:cubicBezTo>
                    <a:pt x="316" y="510"/>
                    <a:pt x="374" y="491"/>
                    <a:pt x="426" y="455"/>
                  </a:cubicBezTo>
                  <a:cubicBezTo>
                    <a:pt x="513" y="367"/>
                    <a:pt x="513" y="235"/>
                    <a:pt x="484" y="147"/>
                  </a:cubicBezTo>
                  <a:cubicBezTo>
                    <a:pt x="440" y="30"/>
                    <a:pt x="33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"/>
            <p:cNvSpPr/>
            <p:nvPr/>
          </p:nvSpPr>
          <p:spPr>
            <a:xfrm>
              <a:off x="819248" y="2982154"/>
              <a:ext cx="45292" cy="258777"/>
            </a:xfrm>
            <a:custGeom>
              <a:avLst/>
              <a:gdLst/>
              <a:ahLst/>
              <a:cxnLst/>
              <a:rect l="l" t="t" r="r" b="b"/>
              <a:pathLst>
                <a:path w="733" h="4188" extrusionOk="0">
                  <a:moveTo>
                    <a:pt x="44" y="0"/>
                  </a:moveTo>
                  <a:cubicBezTo>
                    <a:pt x="0" y="0"/>
                    <a:pt x="147" y="937"/>
                    <a:pt x="337" y="2094"/>
                  </a:cubicBezTo>
                  <a:cubicBezTo>
                    <a:pt x="513" y="3250"/>
                    <a:pt x="703" y="4187"/>
                    <a:pt x="718" y="4187"/>
                  </a:cubicBezTo>
                  <a:cubicBezTo>
                    <a:pt x="732" y="4187"/>
                    <a:pt x="615" y="3236"/>
                    <a:pt x="425" y="2079"/>
                  </a:cubicBezTo>
                  <a:cubicBezTo>
                    <a:pt x="249" y="923"/>
                    <a:pt x="59" y="0"/>
                    <a:pt x="44" y="0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"/>
            <p:cNvSpPr/>
            <p:nvPr/>
          </p:nvSpPr>
          <p:spPr>
            <a:xfrm>
              <a:off x="273756" y="3427182"/>
              <a:ext cx="1159675" cy="1054817"/>
            </a:xfrm>
            <a:custGeom>
              <a:avLst/>
              <a:gdLst/>
              <a:ahLst/>
              <a:cxnLst/>
              <a:rect l="l" t="t" r="r" b="b"/>
              <a:pathLst>
                <a:path w="18768" h="17071" extrusionOk="0">
                  <a:moveTo>
                    <a:pt x="16009" y="1"/>
                  </a:moveTo>
                  <a:cubicBezTo>
                    <a:pt x="16006" y="1"/>
                    <a:pt x="16004" y="1"/>
                    <a:pt x="16002" y="1"/>
                  </a:cubicBezTo>
                  <a:cubicBezTo>
                    <a:pt x="13850" y="59"/>
                    <a:pt x="967" y="777"/>
                    <a:pt x="967" y="777"/>
                  </a:cubicBezTo>
                  <a:cubicBezTo>
                    <a:pt x="967" y="777"/>
                    <a:pt x="1" y="4642"/>
                    <a:pt x="3778" y="5403"/>
                  </a:cubicBezTo>
                  <a:cubicBezTo>
                    <a:pt x="4527" y="5553"/>
                    <a:pt x="5362" y="5609"/>
                    <a:pt x="6219" y="5609"/>
                  </a:cubicBezTo>
                  <a:cubicBezTo>
                    <a:pt x="8723" y="5609"/>
                    <a:pt x="11417" y="5130"/>
                    <a:pt x="12740" y="5130"/>
                  </a:cubicBezTo>
                  <a:cubicBezTo>
                    <a:pt x="13254" y="5130"/>
                    <a:pt x="13562" y="5203"/>
                    <a:pt x="13571" y="5403"/>
                  </a:cubicBezTo>
                  <a:cubicBezTo>
                    <a:pt x="13615" y="6296"/>
                    <a:pt x="13850" y="17071"/>
                    <a:pt x="13850" y="17071"/>
                  </a:cubicBezTo>
                  <a:lnTo>
                    <a:pt x="18256" y="17071"/>
                  </a:lnTo>
                  <a:cubicBezTo>
                    <a:pt x="18256" y="17071"/>
                    <a:pt x="18768" y="1"/>
                    <a:pt x="16009" y="1"/>
                  </a:cubicBez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"/>
            <p:cNvSpPr/>
            <p:nvPr/>
          </p:nvSpPr>
          <p:spPr>
            <a:xfrm>
              <a:off x="356978" y="3476059"/>
              <a:ext cx="810561" cy="1000504"/>
            </a:xfrm>
            <a:custGeom>
              <a:avLst/>
              <a:gdLst/>
              <a:ahLst/>
              <a:cxnLst/>
              <a:rect l="l" t="t" r="r" b="b"/>
              <a:pathLst>
                <a:path w="13118" h="16192" extrusionOk="0">
                  <a:moveTo>
                    <a:pt x="132" y="0"/>
                  </a:moveTo>
                  <a:lnTo>
                    <a:pt x="132" y="0"/>
                  </a:lnTo>
                  <a:cubicBezTo>
                    <a:pt x="132" y="0"/>
                    <a:pt x="88" y="74"/>
                    <a:pt x="59" y="249"/>
                  </a:cubicBezTo>
                  <a:cubicBezTo>
                    <a:pt x="15" y="440"/>
                    <a:pt x="1" y="703"/>
                    <a:pt x="74" y="1040"/>
                  </a:cubicBezTo>
                  <a:cubicBezTo>
                    <a:pt x="147" y="1391"/>
                    <a:pt x="308" y="1772"/>
                    <a:pt x="630" y="2152"/>
                  </a:cubicBezTo>
                  <a:cubicBezTo>
                    <a:pt x="791" y="2357"/>
                    <a:pt x="967" y="2533"/>
                    <a:pt x="1186" y="2709"/>
                  </a:cubicBezTo>
                  <a:cubicBezTo>
                    <a:pt x="1435" y="2870"/>
                    <a:pt x="1684" y="3002"/>
                    <a:pt x="1962" y="3119"/>
                  </a:cubicBezTo>
                  <a:cubicBezTo>
                    <a:pt x="2533" y="3367"/>
                    <a:pt x="3192" y="3514"/>
                    <a:pt x="3895" y="3587"/>
                  </a:cubicBezTo>
                  <a:cubicBezTo>
                    <a:pt x="4612" y="3660"/>
                    <a:pt x="5388" y="3719"/>
                    <a:pt x="6193" y="3748"/>
                  </a:cubicBezTo>
                  <a:cubicBezTo>
                    <a:pt x="6823" y="3777"/>
                    <a:pt x="7480" y="3792"/>
                    <a:pt x="8156" y="3792"/>
                  </a:cubicBezTo>
                  <a:cubicBezTo>
                    <a:pt x="9210" y="3792"/>
                    <a:pt x="10311" y="3755"/>
                    <a:pt x="11434" y="3675"/>
                  </a:cubicBezTo>
                  <a:cubicBezTo>
                    <a:pt x="11493" y="3671"/>
                    <a:pt x="11550" y="3670"/>
                    <a:pt x="11606" y="3670"/>
                  </a:cubicBezTo>
                  <a:cubicBezTo>
                    <a:pt x="11786" y="3670"/>
                    <a:pt x="11954" y="3689"/>
                    <a:pt x="12122" y="3733"/>
                  </a:cubicBezTo>
                  <a:cubicBezTo>
                    <a:pt x="12312" y="3807"/>
                    <a:pt x="12503" y="3938"/>
                    <a:pt x="12590" y="4129"/>
                  </a:cubicBezTo>
                  <a:cubicBezTo>
                    <a:pt x="12678" y="4334"/>
                    <a:pt x="12708" y="4553"/>
                    <a:pt x="12722" y="4773"/>
                  </a:cubicBezTo>
                  <a:cubicBezTo>
                    <a:pt x="12722" y="4992"/>
                    <a:pt x="12737" y="5212"/>
                    <a:pt x="12737" y="5432"/>
                  </a:cubicBezTo>
                  <a:cubicBezTo>
                    <a:pt x="12752" y="6310"/>
                    <a:pt x="12795" y="7144"/>
                    <a:pt x="12810" y="7964"/>
                  </a:cubicBezTo>
                  <a:cubicBezTo>
                    <a:pt x="12869" y="9575"/>
                    <a:pt x="12927" y="11009"/>
                    <a:pt x="12956" y="12239"/>
                  </a:cubicBezTo>
                  <a:cubicBezTo>
                    <a:pt x="13015" y="13469"/>
                    <a:pt x="13044" y="14435"/>
                    <a:pt x="13074" y="15138"/>
                  </a:cubicBezTo>
                  <a:cubicBezTo>
                    <a:pt x="13044" y="14435"/>
                    <a:pt x="13030" y="13454"/>
                    <a:pt x="13000" y="12239"/>
                  </a:cubicBezTo>
                  <a:cubicBezTo>
                    <a:pt x="12956" y="11009"/>
                    <a:pt x="12927" y="9575"/>
                    <a:pt x="12869" y="7964"/>
                  </a:cubicBezTo>
                  <a:cubicBezTo>
                    <a:pt x="12854" y="7144"/>
                    <a:pt x="12810" y="6310"/>
                    <a:pt x="12795" y="5432"/>
                  </a:cubicBezTo>
                  <a:cubicBezTo>
                    <a:pt x="12795" y="5212"/>
                    <a:pt x="12781" y="4992"/>
                    <a:pt x="12781" y="4773"/>
                  </a:cubicBezTo>
                  <a:cubicBezTo>
                    <a:pt x="12781" y="4553"/>
                    <a:pt x="12752" y="4319"/>
                    <a:pt x="12649" y="4099"/>
                  </a:cubicBezTo>
                  <a:cubicBezTo>
                    <a:pt x="12561" y="3880"/>
                    <a:pt x="12356" y="3733"/>
                    <a:pt x="12122" y="3660"/>
                  </a:cubicBezTo>
                  <a:cubicBezTo>
                    <a:pt x="11954" y="3616"/>
                    <a:pt x="11769" y="3596"/>
                    <a:pt x="11587" y="3596"/>
                  </a:cubicBezTo>
                  <a:cubicBezTo>
                    <a:pt x="11531" y="3596"/>
                    <a:pt x="11475" y="3598"/>
                    <a:pt x="11419" y="3602"/>
                  </a:cubicBezTo>
                  <a:cubicBezTo>
                    <a:pt x="10296" y="3682"/>
                    <a:pt x="9200" y="3719"/>
                    <a:pt x="8151" y="3719"/>
                  </a:cubicBezTo>
                  <a:cubicBezTo>
                    <a:pt x="7477" y="3719"/>
                    <a:pt x="6823" y="3704"/>
                    <a:pt x="6193" y="3675"/>
                  </a:cubicBezTo>
                  <a:cubicBezTo>
                    <a:pt x="5388" y="3631"/>
                    <a:pt x="4612" y="3587"/>
                    <a:pt x="3895" y="3514"/>
                  </a:cubicBezTo>
                  <a:cubicBezTo>
                    <a:pt x="3192" y="3441"/>
                    <a:pt x="2548" y="3309"/>
                    <a:pt x="1977" y="3075"/>
                  </a:cubicBezTo>
                  <a:cubicBezTo>
                    <a:pt x="1699" y="2943"/>
                    <a:pt x="1450" y="2811"/>
                    <a:pt x="1230" y="2650"/>
                  </a:cubicBezTo>
                  <a:cubicBezTo>
                    <a:pt x="1011" y="2489"/>
                    <a:pt x="820" y="2299"/>
                    <a:pt x="674" y="2123"/>
                  </a:cubicBezTo>
                  <a:cubicBezTo>
                    <a:pt x="367" y="1757"/>
                    <a:pt x="191" y="1362"/>
                    <a:pt x="118" y="1040"/>
                  </a:cubicBezTo>
                  <a:cubicBezTo>
                    <a:pt x="44" y="703"/>
                    <a:pt x="44" y="454"/>
                    <a:pt x="74" y="264"/>
                  </a:cubicBezTo>
                  <a:lnTo>
                    <a:pt x="132" y="0"/>
                  </a:lnTo>
                  <a:close/>
                  <a:moveTo>
                    <a:pt x="13074" y="15138"/>
                  </a:moveTo>
                  <a:cubicBezTo>
                    <a:pt x="13074" y="15460"/>
                    <a:pt x="13088" y="15738"/>
                    <a:pt x="13088" y="15914"/>
                  </a:cubicBezTo>
                  <a:lnTo>
                    <a:pt x="13088" y="16119"/>
                  </a:lnTo>
                  <a:cubicBezTo>
                    <a:pt x="13117" y="16177"/>
                    <a:pt x="13117" y="16192"/>
                    <a:pt x="13117" y="16192"/>
                  </a:cubicBezTo>
                  <a:lnTo>
                    <a:pt x="13117" y="16119"/>
                  </a:lnTo>
                  <a:cubicBezTo>
                    <a:pt x="13117" y="16060"/>
                    <a:pt x="13117" y="16016"/>
                    <a:pt x="13103" y="15914"/>
                  </a:cubicBezTo>
                  <a:cubicBezTo>
                    <a:pt x="13103" y="15738"/>
                    <a:pt x="13088" y="15474"/>
                    <a:pt x="13074" y="15138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"/>
            <p:cNvSpPr/>
            <p:nvPr/>
          </p:nvSpPr>
          <p:spPr>
            <a:xfrm>
              <a:off x="293641" y="2933277"/>
              <a:ext cx="655901" cy="594791"/>
            </a:xfrm>
            <a:custGeom>
              <a:avLst/>
              <a:gdLst/>
              <a:ahLst/>
              <a:cxnLst/>
              <a:rect l="l" t="t" r="r" b="b"/>
              <a:pathLst>
                <a:path w="10615" h="9626" extrusionOk="0">
                  <a:moveTo>
                    <a:pt x="3456" y="1"/>
                  </a:moveTo>
                  <a:lnTo>
                    <a:pt x="352" y="147"/>
                  </a:lnTo>
                  <a:cubicBezTo>
                    <a:pt x="352" y="147"/>
                    <a:pt x="1" y="2782"/>
                    <a:pt x="747" y="6735"/>
                  </a:cubicBezTo>
                  <a:cubicBezTo>
                    <a:pt x="1196" y="9067"/>
                    <a:pt x="2614" y="9626"/>
                    <a:pt x="3893" y="9626"/>
                  </a:cubicBezTo>
                  <a:cubicBezTo>
                    <a:pt x="4782" y="9626"/>
                    <a:pt x="5604" y="9356"/>
                    <a:pt x="5988" y="9224"/>
                  </a:cubicBezTo>
                  <a:cubicBezTo>
                    <a:pt x="6925" y="8916"/>
                    <a:pt x="10614" y="7555"/>
                    <a:pt x="10614" y="7555"/>
                  </a:cubicBezTo>
                  <a:lnTo>
                    <a:pt x="9502" y="5007"/>
                  </a:lnTo>
                  <a:cubicBezTo>
                    <a:pt x="9502" y="5007"/>
                    <a:pt x="7233" y="5813"/>
                    <a:pt x="4671" y="6369"/>
                  </a:cubicBezTo>
                  <a:cubicBezTo>
                    <a:pt x="4649" y="6373"/>
                    <a:pt x="4628" y="6376"/>
                    <a:pt x="4607" y="6376"/>
                  </a:cubicBezTo>
                  <a:cubicBezTo>
                    <a:pt x="3498" y="6376"/>
                    <a:pt x="3456" y="1"/>
                    <a:pt x="3456" y="1"/>
                  </a:cubicBezTo>
                  <a:close/>
                </a:path>
              </a:pathLst>
            </a:custGeom>
            <a:solidFill>
              <a:srgbClr val="151F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"/>
            <p:cNvSpPr/>
            <p:nvPr/>
          </p:nvSpPr>
          <p:spPr>
            <a:xfrm>
              <a:off x="351541" y="2832308"/>
              <a:ext cx="517491" cy="482765"/>
            </a:xfrm>
            <a:custGeom>
              <a:avLst/>
              <a:gdLst/>
              <a:ahLst/>
              <a:cxnLst/>
              <a:rect l="l" t="t" r="r" b="b"/>
              <a:pathLst>
                <a:path w="8375" h="7813" extrusionOk="0">
                  <a:moveTo>
                    <a:pt x="772" y="0"/>
                  </a:moveTo>
                  <a:cubicBezTo>
                    <a:pt x="647" y="0"/>
                    <a:pt x="532" y="23"/>
                    <a:pt x="440" y="54"/>
                  </a:cubicBezTo>
                  <a:cubicBezTo>
                    <a:pt x="250" y="112"/>
                    <a:pt x="132" y="229"/>
                    <a:pt x="74" y="303"/>
                  </a:cubicBezTo>
                  <a:cubicBezTo>
                    <a:pt x="15" y="361"/>
                    <a:pt x="1" y="420"/>
                    <a:pt x="1" y="420"/>
                  </a:cubicBezTo>
                  <a:cubicBezTo>
                    <a:pt x="1" y="422"/>
                    <a:pt x="1" y="422"/>
                    <a:pt x="2" y="422"/>
                  </a:cubicBezTo>
                  <a:cubicBezTo>
                    <a:pt x="5" y="422"/>
                    <a:pt x="25" y="381"/>
                    <a:pt x="89" y="317"/>
                  </a:cubicBezTo>
                  <a:cubicBezTo>
                    <a:pt x="162" y="244"/>
                    <a:pt x="279" y="156"/>
                    <a:pt x="455" y="98"/>
                  </a:cubicBezTo>
                  <a:cubicBezTo>
                    <a:pt x="550" y="68"/>
                    <a:pt x="656" y="50"/>
                    <a:pt x="767" y="50"/>
                  </a:cubicBezTo>
                  <a:cubicBezTo>
                    <a:pt x="879" y="50"/>
                    <a:pt x="996" y="68"/>
                    <a:pt x="1113" y="112"/>
                  </a:cubicBezTo>
                  <a:cubicBezTo>
                    <a:pt x="1377" y="200"/>
                    <a:pt x="1596" y="420"/>
                    <a:pt x="1757" y="712"/>
                  </a:cubicBezTo>
                  <a:cubicBezTo>
                    <a:pt x="1918" y="1005"/>
                    <a:pt x="1992" y="1371"/>
                    <a:pt x="2006" y="1766"/>
                  </a:cubicBezTo>
                  <a:cubicBezTo>
                    <a:pt x="2036" y="2147"/>
                    <a:pt x="2006" y="2586"/>
                    <a:pt x="2036" y="3025"/>
                  </a:cubicBezTo>
                  <a:cubicBezTo>
                    <a:pt x="2065" y="3918"/>
                    <a:pt x="2153" y="4885"/>
                    <a:pt x="2343" y="5909"/>
                  </a:cubicBezTo>
                  <a:cubicBezTo>
                    <a:pt x="2372" y="6173"/>
                    <a:pt x="2431" y="6422"/>
                    <a:pt x="2489" y="6671"/>
                  </a:cubicBezTo>
                  <a:cubicBezTo>
                    <a:pt x="2563" y="6920"/>
                    <a:pt x="2592" y="7154"/>
                    <a:pt x="2694" y="7403"/>
                  </a:cubicBezTo>
                  <a:cubicBezTo>
                    <a:pt x="2724" y="7520"/>
                    <a:pt x="2797" y="7637"/>
                    <a:pt x="2914" y="7710"/>
                  </a:cubicBezTo>
                  <a:cubicBezTo>
                    <a:pt x="3016" y="7798"/>
                    <a:pt x="3148" y="7813"/>
                    <a:pt x="3280" y="7813"/>
                  </a:cubicBezTo>
                  <a:cubicBezTo>
                    <a:pt x="3397" y="7813"/>
                    <a:pt x="3514" y="7783"/>
                    <a:pt x="3617" y="7769"/>
                  </a:cubicBezTo>
                  <a:cubicBezTo>
                    <a:pt x="3734" y="7739"/>
                    <a:pt x="3836" y="7710"/>
                    <a:pt x="3953" y="7681"/>
                  </a:cubicBezTo>
                  <a:cubicBezTo>
                    <a:pt x="4817" y="7476"/>
                    <a:pt x="5593" y="7286"/>
                    <a:pt x="6252" y="7125"/>
                  </a:cubicBezTo>
                  <a:cubicBezTo>
                    <a:pt x="6911" y="6949"/>
                    <a:pt x="7423" y="6832"/>
                    <a:pt x="7818" y="6744"/>
                  </a:cubicBezTo>
                  <a:cubicBezTo>
                    <a:pt x="7994" y="6700"/>
                    <a:pt x="8126" y="6671"/>
                    <a:pt x="8228" y="6627"/>
                  </a:cubicBezTo>
                  <a:cubicBezTo>
                    <a:pt x="8331" y="6612"/>
                    <a:pt x="8374" y="6597"/>
                    <a:pt x="8374" y="6597"/>
                  </a:cubicBezTo>
                  <a:cubicBezTo>
                    <a:pt x="8374" y="6589"/>
                    <a:pt x="8371" y="6585"/>
                    <a:pt x="8362" y="6585"/>
                  </a:cubicBezTo>
                  <a:cubicBezTo>
                    <a:pt x="8342" y="6585"/>
                    <a:pt x="8296" y="6606"/>
                    <a:pt x="8213" y="6627"/>
                  </a:cubicBezTo>
                  <a:cubicBezTo>
                    <a:pt x="8111" y="6641"/>
                    <a:pt x="7979" y="6685"/>
                    <a:pt x="7789" y="6715"/>
                  </a:cubicBezTo>
                  <a:cubicBezTo>
                    <a:pt x="7423" y="6817"/>
                    <a:pt x="6896" y="6934"/>
                    <a:pt x="6237" y="7081"/>
                  </a:cubicBezTo>
                  <a:cubicBezTo>
                    <a:pt x="5578" y="7256"/>
                    <a:pt x="4788" y="7432"/>
                    <a:pt x="3939" y="7637"/>
                  </a:cubicBezTo>
                  <a:cubicBezTo>
                    <a:pt x="3822" y="7652"/>
                    <a:pt x="3719" y="7695"/>
                    <a:pt x="3602" y="7710"/>
                  </a:cubicBezTo>
                  <a:cubicBezTo>
                    <a:pt x="3500" y="7725"/>
                    <a:pt x="3382" y="7769"/>
                    <a:pt x="3280" y="7769"/>
                  </a:cubicBezTo>
                  <a:cubicBezTo>
                    <a:pt x="3163" y="7769"/>
                    <a:pt x="3060" y="7739"/>
                    <a:pt x="2958" y="7666"/>
                  </a:cubicBezTo>
                  <a:cubicBezTo>
                    <a:pt x="2870" y="7593"/>
                    <a:pt x="2797" y="7505"/>
                    <a:pt x="2768" y="7403"/>
                  </a:cubicBezTo>
                  <a:cubicBezTo>
                    <a:pt x="2665" y="7183"/>
                    <a:pt x="2636" y="6920"/>
                    <a:pt x="2577" y="6685"/>
                  </a:cubicBezTo>
                  <a:cubicBezTo>
                    <a:pt x="2519" y="6422"/>
                    <a:pt x="2489" y="6188"/>
                    <a:pt x="2431" y="5939"/>
                  </a:cubicBezTo>
                  <a:cubicBezTo>
                    <a:pt x="2255" y="4899"/>
                    <a:pt x="2153" y="3933"/>
                    <a:pt x="2123" y="3040"/>
                  </a:cubicBezTo>
                  <a:cubicBezTo>
                    <a:pt x="2109" y="2601"/>
                    <a:pt x="2109" y="2176"/>
                    <a:pt x="2079" y="1781"/>
                  </a:cubicBezTo>
                  <a:cubicBezTo>
                    <a:pt x="2065" y="1371"/>
                    <a:pt x="1977" y="991"/>
                    <a:pt x="1816" y="698"/>
                  </a:cubicBezTo>
                  <a:cubicBezTo>
                    <a:pt x="1640" y="405"/>
                    <a:pt x="1391" y="171"/>
                    <a:pt x="1128" y="68"/>
                  </a:cubicBezTo>
                  <a:cubicBezTo>
                    <a:pt x="1009" y="19"/>
                    <a:pt x="887" y="0"/>
                    <a:pt x="772" y="0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"/>
            <p:cNvSpPr/>
            <p:nvPr/>
          </p:nvSpPr>
          <p:spPr>
            <a:xfrm>
              <a:off x="518009" y="3314040"/>
              <a:ext cx="28980" cy="48999"/>
            </a:xfrm>
            <a:custGeom>
              <a:avLst/>
              <a:gdLst/>
              <a:ahLst/>
              <a:cxnLst/>
              <a:rect l="l" t="t" r="r" b="b"/>
              <a:pathLst>
                <a:path w="469" h="793" extrusionOk="0">
                  <a:moveTo>
                    <a:pt x="451" y="1"/>
                  </a:moveTo>
                  <a:cubicBezTo>
                    <a:pt x="426" y="1"/>
                    <a:pt x="287" y="144"/>
                    <a:pt x="161" y="353"/>
                  </a:cubicBezTo>
                  <a:cubicBezTo>
                    <a:pt x="30" y="573"/>
                    <a:pt x="0" y="792"/>
                    <a:pt x="15" y="792"/>
                  </a:cubicBezTo>
                  <a:cubicBezTo>
                    <a:pt x="44" y="792"/>
                    <a:pt x="117" y="602"/>
                    <a:pt x="235" y="412"/>
                  </a:cubicBezTo>
                  <a:cubicBezTo>
                    <a:pt x="366" y="192"/>
                    <a:pt x="469" y="17"/>
                    <a:pt x="454" y="2"/>
                  </a:cubicBezTo>
                  <a:cubicBezTo>
                    <a:pt x="453" y="1"/>
                    <a:pt x="453" y="1"/>
                    <a:pt x="451" y="1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"/>
            <p:cNvSpPr/>
            <p:nvPr/>
          </p:nvSpPr>
          <p:spPr>
            <a:xfrm>
              <a:off x="537907" y="3321208"/>
              <a:ext cx="20885" cy="57218"/>
            </a:xfrm>
            <a:custGeom>
              <a:avLst/>
              <a:gdLst/>
              <a:ahLst/>
              <a:cxnLst/>
              <a:rect l="l" t="t" r="r" b="b"/>
              <a:pathLst>
                <a:path w="338" h="926" extrusionOk="0">
                  <a:moveTo>
                    <a:pt x="303" y="0"/>
                  </a:moveTo>
                  <a:cubicBezTo>
                    <a:pt x="274" y="0"/>
                    <a:pt x="142" y="183"/>
                    <a:pt x="74" y="442"/>
                  </a:cubicBezTo>
                  <a:cubicBezTo>
                    <a:pt x="0" y="706"/>
                    <a:pt x="59" y="925"/>
                    <a:pt x="74" y="925"/>
                  </a:cubicBezTo>
                  <a:cubicBezTo>
                    <a:pt x="118" y="925"/>
                    <a:pt x="118" y="706"/>
                    <a:pt x="161" y="457"/>
                  </a:cubicBezTo>
                  <a:cubicBezTo>
                    <a:pt x="220" y="193"/>
                    <a:pt x="337" y="18"/>
                    <a:pt x="308" y="3"/>
                  </a:cubicBezTo>
                  <a:cubicBezTo>
                    <a:pt x="307" y="1"/>
                    <a:pt x="305" y="0"/>
                    <a:pt x="303" y="0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"/>
            <p:cNvSpPr/>
            <p:nvPr/>
          </p:nvSpPr>
          <p:spPr>
            <a:xfrm>
              <a:off x="798424" y="3258057"/>
              <a:ext cx="86012" cy="163805"/>
            </a:xfrm>
            <a:custGeom>
              <a:avLst/>
              <a:gdLst/>
              <a:ahLst/>
              <a:cxnLst/>
              <a:rect l="l" t="t" r="r" b="b"/>
              <a:pathLst>
                <a:path w="1392" h="2651" extrusionOk="0">
                  <a:moveTo>
                    <a:pt x="1" y="0"/>
                  </a:moveTo>
                  <a:cubicBezTo>
                    <a:pt x="1" y="0"/>
                    <a:pt x="45" y="147"/>
                    <a:pt x="162" y="396"/>
                  </a:cubicBezTo>
                  <a:cubicBezTo>
                    <a:pt x="264" y="630"/>
                    <a:pt x="440" y="981"/>
                    <a:pt x="615" y="1347"/>
                  </a:cubicBezTo>
                  <a:cubicBezTo>
                    <a:pt x="820" y="1713"/>
                    <a:pt x="981" y="2050"/>
                    <a:pt x="1128" y="2284"/>
                  </a:cubicBezTo>
                  <a:cubicBezTo>
                    <a:pt x="1260" y="2518"/>
                    <a:pt x="1347" y="2650"/>
                    <a:pt x="1362" y="2650"/>
                  </a:cubicBezTo>
                  <a:cubicBezTo>
                    <a:pt x="1391" y="2635"/>
                    <a:pt x="1318" y="2489"/>
                    <a:pt x="1157" y="2240"/>
                  </a:cubicBezTo>
                  <a:cubicBezTo>
                    <a:pt x="1040" y="1977"/>
                    <a:pt x="879" y="1655"/>
                    <a:pt x="689" y="1318"/>
                  </a:cubicBezTo>
                  <a:cubicBezTo>
                    <a:pt x="513" y="966"/>
                    <a:pt x="367" y="659"/>
                    <a:pt x="220" y="381"/>
                  </a:cubicBezTo>
                  <a:cubicBezTo>
                    <a:pt x="88" y="147"/>
                    <a:pt x="15" y="0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"/>
            <p:cNvSpPr/>
            <p:nvPr/>
          </p:nvSpPr>
          <p:spPr>
            <a:xfrm>
              <a:off x="839145" y="3263680"/>
              <a:ext cx="25396" cy="25210"/>
            </a:xfrm>
            <a:custGeom>
              <a:avLst/>
              <a:gdLst/>
              <a:ahLst/>
              <a:cxnLst/>
              <a:rect l="l" t="t" r="r" b="b"/>
              <a:pathLst>
                <a:path w="411" h="408" extrusionOk="0">
                  <a:moveTo>
                    <a:pt x="210" y="0"/>
                  </a:moveTo>
                  <a:cubicBezTo>
                    <a:pt x="166" y="0"/>
                    <a:pt x="147" y="26"/>
                    <a:pt x="147" y="26"/>
                  </a:cubicBezTo>
                  <a:cubicBezTo>
                    <a:pt x="147" y="56"/>
                    <a:pt x="191" y="26"/>
                    <a:pt x="249" y="70"/>
                  </a:cubicBezTo>
                  <a:cubicBezTo>
                    <a:pt x="264" y="100"/>
                    <a:pt x="308" y="144"/>
                    <a:pt x="308" y="173"/>
                  </a:cubicBezTo>
                  <a:cubicBezTo>
                    <a:pt x="308" y="217"/>
                    <a:pt x="293" y="275"/>
                    <a:pt x="235" y="290"/>
                  </a:cubicBezTo>
                  <a:cubicBezTo>
                    <a:pt x="210" y="302"/>
                    <a:pt x="185" y="307"/>
                    <a:pt x="164" y="307"/>
                  </a:cubicBezTo>
                  <a:cubicBezTo>
                    <a:pt x="134" y="307"/>
                    <a:pt x="111" y="298"/>
                    <a:pt x="103" y="290"/>
                  </a:cubicBezTo>
                  <a:cubicBezTo>
                    <a:pt x="74" y="246"/>
                    <a:pt x="74" y="217"/>
                    <a:pt x="74" y="173"/>
                  </a:cubicBezTo>
                  <a:cubicBezTo>
                    <a:pt x="74" y="100"/>
                    <a:pt x="117" y="85"/>
                    <a:pt x="117" y="70"/>
                  </a:cubicBezTo>
                  <a:cubicBezTo>
                    <a:pt x="117" y="70"/>
                    <a:pt x="117" y="64"/>
                    <a:pt x="109" y="64"/>
                  </a:cubicBezTo>
                  <a:cubicBezTo>
                    <a:pt x="104" y="64"/>
                    <a:pt x="98" y="65"/>
                    <a:pt x="88" y="70"/>
                  </a:cubicBezTo>
                  <a:cubicBezTo>
                    <a:pt x="74" y="85"/>
                    <a:pt x="30" y="100"/>
                    <a:pt x="15" y="158"/>
                  </a:cubicBezTo>
                  <a:cubicBezTo>
                    <a:pt x="0" y="217"/>
                    <a:pt x="0" y="290"/>
                    <a:pt x="44" y="348"/>
                  </a:cubicBezTo>
                  <a:cubicBezTo>
                    <a:pt x="77" y="390"/>
                    <a:pt x="129" y="408"/>
                    <a:pt x="181" y="408"/>
                  </a:cubicBezTo>
                  <a:cubicBezTo>
                    <a:pt x="221" y="408"/>
                    <a:pt x="261" y="397"/>
                    <a:pt x="293" y="378"/>
                  </a:cubicBezTo>
                  <a:cubicBezTo>
                    <a:pt x="352" y="348"/>
                    <a:pt x="410" y="246"/>
                    <a:pt x="396" y="173"/>
                  </a:cubicBezTo>
                  <a:cubicBezTo>
                    <a:pt x="381" y="100"/>
                    <a:pt x="322" y="56"/>
                    <a:pt x="293" y="26"/>
                  </a:cubicBezTo>
                  <a:cubicBezTo>
                    <a:pt x="259" y="7"/>
                    <a:pt x="231" y="0"/>
                    <a:pt x="210" y="0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"/>
            <p:cNvSpPr/>
            <p:nvPr/>
          </p:nvSpPr>
          <p:spPr>
            <a:xfrm>
              <a:off x="329851" y="3292413"/>
              <a:ext cx="614254" cy="231156"/>
            </a:xfrm>
            <a:custGeom>
              <a:avLst/>
              <a:gdLst/>
              <a:ahLst/>
              <a:cxnLst/>
              <a:rect l="l" t="t" r="r" b="b"/>
              <a:pathLst>
                <a:path w="9941" h="3741" extrusionOk="0">
                  <a:moveTo>
                    <a:pt x="0" y="1"/>
                  </a:moveTo>
                  <a:cubicBezTo>
                    <a:pt x="0" y="1"/>
                    <a:pt x="0" y="59"/>
                    <a:pt x="15" y="132"/>
                  </a:cubicBezTo>
                  <a:cubicBezTo>
                    <a:pt x="44" y="220"/>
                    <a:pt x="74" y="337"/>
                    <a:pt x="117" y="484"/>
                  </a:cubicBezTo>
                  <a:cubicBezTo>
                    <a:pt x="205" y="776"/>
                    <a:pt x="308" y="1216"/>
                    <a:pt x="527" y="1728"/>
                  </a:cubicBezTo>
                  <a:cubicBezTo>
                    <a:pt x="747" y="2240"/>
                    <a:pt x="1113" y="2841"/>
                    <a:pt x="1728" y="3280"/>
                  </a:cubicBezTo>
                  <a:cubicBezTo>
                    <a:pt x="2035" y="3499"/>
                    <a:pt x="2401" y="3660"/>
                    <a:pt x="2796" y="3719"/>
                  </a:cubicBezTo>
                  <a:cubicBezTo>
                    <a:pt x="2899" y="3734"/>
                    <a:pt x="3002" y="3740"/>
                    <a:pt x="3106" y="3740"/>
                  </a:cubicBezTo>
                  <a:cubicBezTo>
                    <a:pt x="3418" y="3740"/>
                    <a:pt x="3733" y="3682"/>
                    <a:pt x="4041" y="3617"/>
                  </a:cubicBezTo>
                  <a:cubicBezTo>
                    <a:pt x="5666" y="3148"/>
                    <a:pt x="7159" y="2709"/>
                    <a:pt x="8213" y="2401"/>
                  </a:cubicBezTo>
                  <a:cubicBezTo>
                    <a:pt x="8755" y="2240"/>
                    <a:pt x="9165" y="2109"/>
                    <a:pt x="9487" y="2021"/>
                  </a:cubicBezTo>
                  <a:cubicBezTo>
                    <a:pt x="9633" y="1962"/>
                    <a:pt x="9736" y="1933"/>
                    <a:pt x="9823" y="1904"/>
                  </a:cubicBezTo>
                  <a:cubicBezTo>
                    <a:pt x="9897" y="1889"/>
                    <a:pt x="9941" y="1874"/>
                    <a:pt x="9941" y="1874"/>
                  </a:cubicBezTo>
                  <a:lnTo>
                    <a:pt x="9941" y="1874"/>
                  </a:lnTo>
                  <a:cubicBezTo>
                    <a:pt x="9941" y="1874"/>
                    <a:pt x="9882" y="1889"/>
                    <a:pt x="9794" y="1889"/>
                  </a:cubicBezTo>
                  <a:cubicBezTo>
                    <a:pt x="9706" y="1904"/>
                    <a:pt x="9589" y="1948"/>
                    <a:pt x="9443" y="1977"/>
                  </a:cubicBezTo>
                  <a:cubicBezTo>
                    <a:pt x="9135" y="2065"/>
                    <a:pt x="8711" y="2182"/>
                    <a:pt x="8184" y="2328"/>
                  </a:cubicBezTo>
                  <a:cubicBezTo>
                    <a:pt x="7100" y="2621"/>
                    <a:pt x="5637" y="3046"/>
                    <a:pt x="4012" y="3499"/>
                  </a:cubicBezTo>
                  <a:cubicBezTo>
                    <a:pt x="3714" y="3574"/>
                    <a:pt x="3416" y="3625"/>
                    <a:pt x="3124" y="3625"/>
                  </a:cubicBezTo>
                  <a:cubicBezTo>
                    <a:pt x="3014" y="3625"/>
                    <a:pt x="2905" y="3618"/>
                    <a:pt x="2796" y="3602"/>
                  </a:cubicBezTo>
                  <a:cubicBezTo>
                    <a:pt x="2401" y="3558"/>
                    <a:pt x="2050" y="3382"/>
                    <a:pt x="1757" y="3192"/>
                  </a:cubicBezTo>
                  <a:cubicBezTo>
                    <a:pt x="1171" y="2767"/>
                    <a:pt x="806" y="2182"/>
                    <a:pt x="586" y="1684"/>
                  </a:cubicBezTo>
                  <a:cubicBezTo>
                    <a:pt x="366" y="1186"/>
                    <a:pt x="235" y="747"/>
                    <a:pt x="147" y="454"/>
                  </a:cubicBezTo>
                  <a:cubicBezTo>
                    <a:pt x="88" y="308"/>
                    <a:pt x="59" y="206"/>
                    <a:pt x="44" y="118"/>
                  </a:cubicBezTo>
                  <a:cubicBezTo>
                    <a:pt x="15" y="4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4" name="Google Shape;544;p1"/>
          <p:cNvGrpSpPr/>
          <p:nvPr/>
        </p:nvGrpSpPr>
        <p:grpSpPr>
          <a:xfrm>
            <a:off x="6961892" y="-9723"/>
            <a:ext cx="817502" cy="812698"/>
            <a:chOff x="6961892" y="-9723"/>
            <a:chExt cx="817502" cy="812698"/>
          </a:xfrm>
        </p:grpSpPr>
        <p:sp>
          <p:nvSpPr>
            <p:cNvPr id="545" name="Google Shape;545;p1"/>
            <p:cNvSpPr/>
            <p:nvPr/>
          </p:nvSpPr>
          <p:spPr>
            <a:xfrm rot="2515456">
              <a:off x="7066219" y="123855"/>
              <a:ext cx="608847" cy="545541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"/>
            <p:cNvSpPr/>
            <p:nvPr/>
          </p:nvSpPr>
          <p:spPr>
            <a:xfrm rot="1928159">
              <a:off x="7287991" y="249965"/>
              <a:ext cx="219096" cy="293318"/>
            </a:xfrm>
            <a:custGeom>
              <a:avLst/>
              <a:gdLst/>
              <a:ahLst/>
              <a:cxnLst/>
              <a:rect l="l" t="t" r="r" b="b"/>
              <a:pathLst>
                <a:path w="1172" h="1569" extrusionOk="0">
                  <a:moveTo>
                    <a:pt x="481" y="1"/>
                  </a:moveTo>
                  <a:cubicBezTo>
                    <a:pt x="473" y="1"/>
                    <a:pt x="469" y="2"/>
                    <a:pt x="469" y="2"/>
                  </a:cubicBezTo>
                  <a:lnTo>
                    <a:pt x="469" y="250"/>
                  </a:lnTo>
                  <a:lnTo>
                    <a:pt x="161" y="660"/>
                  </a:lnTo>
                  <a:lnTo>
                    <a:pt x="0" y="660"/>
                  </a:lnTo>
                  <a:lnTo>
                    <a:pt x="0" y="1480"/>
                  </a:lnTo>
                  <a:lnTo>
                    <a:pt x="249" y="1480"/>
                  </a:lnTo>
                  <a:cubicBezTo>
                    <a:pt x="249" y="1480"/>
                    <a:pt x="835" y="1568"/>
                    <a:pt x="937" y="1568"/>
                  </a:cubicBezTo>
                  <a:lnTo>
                    <a:pt x="996" y="1568"/>
                  </a:lnTo>
                  <a:cubicBezTo>
                    <a:pt x="1098" y="1539"/>
                    <a:pt x="1172" y="1422"/>
                    <a:pt x="1172" y="1319"/>
                  </a:cubicBezTo>
                  <a:cubicBezTo>
                    <a:pt x="1172" y="1070"/>
                    <a:pt x="1157" y="660"/>
                    <a:pt x="1142" y="616"/>
                  </a:cubicBezTo>
                  <a:cubicBezTo>
                    <a:pt x="1098" y="587"/>
                    <a:pt x="645" y="587"/>
                    <a:pt x="645" y="587"/>
                  </a:cubicBezTo>
                  <a:cubicBezTo>
                    <a:pt x="645" y="587"/>
                    <a:pt x="643" y="597"/>
                    <a:pt x="641" y="597"/>
                  </a:cubicBezTo>
                  <a:cubicBezTo>
                    <a:pt x="638" y="597"/>
                    <a:pt x="635" y="558"/>
                    <a:pt x="645" y="324"/>
                  </a:cubicBezTo>
                  <a:cubicBezTo>
                    <a:pt x="682" y="23"/>
                    <a:pt x="526" y="1"/>
                    <a:pt x="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"/>
            <p:cNvSpPr/>
            <p:nvPr/>
          </p:nvSpPr>
          <p:spPr>
            <a:xfrm rot="1928159">
              <a:off x="7212611" y="271762"/>
              <a:ext cx="62999" cy="167130"/>
            </a:xfrm>
            <a:custGeom>
              <a:avLst/>
              <a:gdLst/>
              <a:ahLst/>
              <a:cxnLst/>
              <a:rect l="l" t="t" r="r" b="b"/>
              <a:pathLst>
                <a:path w="337" h="894" extrusionOk="0">
                  <a:moveTo>
                    <a:pt x="0" y="0"/>
                  </a:moveTo>
                  <a:lnTo>
                    <a:pt x="88" y="893"/>
                  </a:lnTo>
                  <a:lnTo>
                    <a:pt x="337" y="893"/>
                  </a:lnTo>
                  <a:lnTo>
                    <a:pt x="337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8" name="Google Shape;548;p1"/>
          <p:cNvSpPr/>
          <p:nvPr/>
        </p:nvSpPr>
        <p:spPr>
          <a:xfrm rot="-2700000">
            <a:off x="8676668" y="1153846"/>
            <a:ext cx="292318" cy="261771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1"/>
          <p:cNvSpPr/>
          <p:nvPr/>
        </p:nvSpPr>
        <p:spPr>
          <a:xfrm rot="2452909">
            <a:off x="7948028" y="4684813"/>
            <a:ext cx="292437" cy="261816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9" name="Google Shape;949;g1b257a6990d_0_0"/>
          <p:cNvGrpSpPr/>
          <p:nvPr/>
        </p:nvGrpSpPr>
        <p:grpSpPr>
          <a:xfrm>
            <a:off x="803073" y="908042"/>
            <a:ext cx="2313614" cy="3679095"/>
            <a:chOff x="-471862" y="844350"/>
            <a:chExt cx="2398771" cy="3814115"/>
          </a:xfrm>
        </p:grpSpPr>
        <p:sp>
          <p:nvSpPr>
            <p:cNvPr id="950" name="Google Shape;950;g1b257a6990d_0_0"/>
            <p:cNvSpPr/>
            <p:nvPr/>
          </p:nvSpPr>
          <p:spPr>
            <a:xfrm>
              <a:off x="-37755" y="4519439"/>
              <a:ext cx="452744" cy="139026"/>
            </a:xfrm>
            <a:custGeom>
              <a:avLst/>
              <a:gdLst/>
              <a:ahLst/>
              <a:cxnLst/>
              <a:rect l="l" t="t" r="r" b="b"/>
              <a:pathLst>
                <a:path w="5344" h="1641" extrusionOk="0">
                  <a:moveTo>
                    <a:pt x="293" y="0"/>
                  </a:moveTo>
                  <a:lnTo>
                    <a:pt x="0" y="1640"/>
                  </a:lnTo>
                  <a:lnTo>
                    <a:pt x="4656" y="1640"/>
                  </a:lnTo>
                  <a:cubicBezTo>
                    <a:pt x="5344" y="1640"/>
                    <a:pt x="4099" y="1025"/>
                    <a:pt x="4099" y="1025"/>
                  </a:cubicBezTo>
                  <a:lnTo>
                    <a:pt x="43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g1b257a6990d_0_0"/>
            <p:cNvSpPr/>
            <p:nvPr/>
          </p:nvSpPr>
          <p:spPr>
            <a:xfrm>
              <a:off x="429816" y="4519439"/>
              <a:ext cx="452744" cy="139026"/>
            </a:xfrm>
            <a:custGeom>
              <a:avLst/>
              <a:gdLst/>
              <a:ahLst/>
              <a:cxnLst/>
              <a:rect l="l" t="t" r="r" b="b"/>
              <a:pathLst>
                <a:path w="5344" h="1641" extrusionOk="0">
                  <a:moveTo>
                    <a:pt x="293" y="0"/>
                  </a:moveTo>
                  <a:lnTo>
                    <a:pt x="0" y="1640"/>
                  </a:lnTo>
                  <a:lnTo>
                    <a:pt x="4641" y="1640"/>
                  </a:lnTo>
                  <a:cubicBezTo>
                    <a:pt x="5344" y="1640"/>
                    <a:pt x="4099" y="1025"/>
                    <a:pt x="4099" y="1025"/>
                  </a:cubicBezTo>
                  <a:lnTo>
                    <a:pt x="43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g1b257a6990d_0_0"/>
            <p:cNvSpPr/>
            <p:nvPr/>
          </p:nvSpPr>
          <p:spPr>
            <a:xfrm>
              <a:off x="-70034" y="2207587"/>
              <a:ext cx="1122540" cy="2373939"/>
            </a:xfrm>
            <a:custGeom>
              <a:avLst/>
              <a:gdLst/>
              <a:ahLst/>
              <a:cxnLst/>
              <a:rect l="l" t="t" r="r" b="b"/>
              <a:pathLst>
                <a:path w="13250" h="28021" extrusionOk="0">
                  <a:moveTo>
                    <a:pt x="13249" y="0"/>
                  </a:moveTo>
                  <a:lnTo>
                    <a:pt x="4876" y="937"/>
                  </a:lnTo>
                  <a:lnTo>
                    <a:pt x="1" y="28020"/>
                  </a:lnTo>
                  <a:lnTo>
                    <a:pt x="4993" y="28020"/>
                  </a:lnTo>
                  <a:lnTo>
                    <a:pt x="9165" y="3895"/>
                  </a:lnTo>
                  <a:lnTo>
                    <a:pt x="5769" y="28020"/>
                  </a:lnTo>
                  <a:lnTo>
                    <a:pt x="10439" y="28020"/>
                  </a:lnTo>
                  <a:lnTo>
                    <a:pt x="13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g1b257a6990d_0_0"/>
            <p:cNvSpPr/>
            <p:nvPr/>
          </p:nvSpPr>
          <p:spPr>
            <a:xfrm>
              <a:off x="1651484" y="1861504"/>
              <a:ext cx="275425" cy="345827"/>
            </a:xfrm>
            <a:custGeom>
              <a:avLst/>
              <a:gdLst/>
              <a:ahLst/>
              <a:cxnLst/>
              <a:rect l="l" t="t" r="r" b="b"/>
              <a:pathLst>
                <a:path w="3251" h="4082" extrusionOk="0">
                  <a:moveTo>
                    <a:pt x="1209" y="0"/>
                  </a:moveTo>
                  <a:cubicBezTo>
                    <a:pt x="1040" y="0"/>
                    <a:pt x="0" y="1538"/>
                    <a:pt x="0" y="1538"/>
                  </a:cubicBezTo>
                  <a:cubicBezTo>
                    <a:pt x="0" y="1538"/>
                    <a:pt x="572" y="4082"/>
                    <a:pt x="1059" y="4082"/>
                  </a:cubicBezTo>
                  <a:cubicBezTo>
                    <a:pt x="1077" y="4082"/>
                    <a:pt x="1095" y="4078"/>
                    <a:pt x="1113" y="4071"/>
                  </a:cubicBezTo>
                  <a:cubicBezTo>
                    <a:pt x="1113" y="4071"/>
                    <a:pt x="2899" y="3002"/>
                    <a:pt x="3001" y="2783"/>
                  </a:cubicBezTo>
                  <a:cubicBezTo>
                    <a:pt x="3036" y="2709"/>
                    <a:pt x="2953" y="2685"/>
                    <a:pt x="2827" y="2685"/>
                  </a:cubicBezTo>
                  <a:cubicBezTo>
                    <a:pt x="2575" y="2685"/>
                    <a:pt x="2152" y="2783"/>
                    <a:pt x="2152" y="2783"/>
                  </a:cubicBezTo>
                  <a:cubicBezTo>
                    <a:pt x="2152" y="2783"/>
                    <a:pt x="3089" y="2460"/>
                    <a:pt x="3177" y="2241"/>
                  </a:cubicBezTo>
                  <a:cubicBezTo>
                    <a:pt x="3206" y="2168"/>
                    <a:pt x="3075" y="2143"/>
                    <a:pt x="2886" y="2143"/>
                  </a:cubicBezTo>
                  <a:cubicBezTo>
                    <a:pt x="2508" y="2143"/>
                    <a:pt x="1903" y="2241"/>
                    <a:pt x="1903" y="2241"/>
                  </a:cubicBezTo>
                  <a:cubicBezTo>
                    <a:pt x="1903" y="2241"/>
                    <a:pt x="3250" y="1948"/>
                    <a:pt x="3192" y="1655"/>
                  </a:cubicBezTo>
                  <a:cubicBezTo>
                    <a:pt x="3164" y="1543"/>
                    <a:pt x="2925" y="1508"/>
                    <a:pt x="2643" y="1508"/>
                  </a:cubicBezTo>
                  <a:cubicBezTo>
                    <a:pt x="2191" y="1508"/>
                    <a:pt x="1625" y="1597"/>
                    <a:pt x="1625" y="1597"/>
                  </a:cubicBezTo>
                  <a:cubicBezTo>
                    <a:pt x="1625" y="1597"/>
                    <a:pt x="3162" y="1231"/>
                    <a:pt x="3148" y="894"/>
                  </a:cubicBezTo>
                  <a:cubicBezTo>
                    <a:pt x="3141" y="815"/>
                    <a:pt x="3014" y="786"/>
                    <a:pt x="2828" y="786"/>
                  </a:cubicBezTo>
                  <a:cubicBezTo>
                    <a:pt x="2252" y="786"/>
                    <a:pt x="1098" y="1070"/>
                    <a:pt x="1098" y="1070"/>
                  </a:cubicBezTo>
                  <a:cubicBezTo>
                    <a:pt x="1464" y="572"/>
                    <a:pt x="1362" y="60"/>
                    <a:pt x="1215" y="1"/>
                  </a:cubicBezTo>
                  <a:cubicBezTo>
                    <a:pt x="1213" y="0"/>
                    <a:pt x="1211" y="0"/>
                    <a:pt x="1209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g1b257a6990d_0_0"/>
            <p:cNvSpPr/>
            <p:nvPr/>
          </p:nvSpPr>
          <p:spPr>
            <a:xfrm>
              <a:off x="221404" y="1376056"/>
              <a:ext cx="1525638" cy="1053917"/>
            </a:xfrm>
            <a:custGeom>
              <a:avLst/>
              <a:gdLst/>
              <a:ahLst/>
              <a:cxnLst/>
              <a:rect l="l" t="t" r="r" b="b"/>
              <a:pathLst>
                <a:path w="18008" h="12440" extrusionOk="0">
                  <a:moveTo>
                    <a:pt x="5946" y="0"/>
                  </a:moveTo>
                  <a:cubicBezTo>
                    <a:pt x="4444" y="0"/>
                    <a:pt x="2514" y="105"/>
                    <a:pt x="1948" y="534"/>
                  </a:cubicBezTo>
                  <a:cubicBezTo>
                    <a:pt x="1948" y="534"/>
                    <a:pt x="1084" y="739"/>
                    <a:pt x="528" y="2876"/>
                  </a:cubicBezTo>
                  <a:cubicBezTo>
                    <a:pt x="1" y="4926"/>
                    <a:pt x="2504" y="7092"/>
                    <a:pt x="2504" y="7092"/>
                  </a:cubicBezTo>
                  <a:lnTo>
                    <a:pt x="967" y="10913"/>
                  </a:lnTo>
                  <a:cubicBezTo>
                    <a:pt x="967" y="10913"/>
                    <a:pt x="3135" y="12440"/>
                    <a:pt x="6103" y="12440"/>
                  </a:cubicBezTo>
                  <a:cubicBezTo>
                    <a:pt x="7246" y="12440"/>
                    <a:pt x="8507" y="12214"/>
                    <a:pt x="9809" y="11587"/>
                  </a:cubicBezTo>
                  <a:cubicBezTo>
                    <a:pt x="10282" y="11823"/>
                    <a:pt x="10797" y="11907"/>
                    <a:pt x="11290" y="11907"/>
                  </a:cubicBezTo>
                  <a:cubicBezTo>
                    <a:pt x="12172" y="11907"/>
                    <a:pt x="12987" y="11640"/>
                    <a:pt x="13381" y="11499"/>
                  </a:cubicBezTo>
                  <a:cubicBezTo>
                    <a:pt x="14304" y="11162"/>
                    <a:pt x="18008" y="9830"/>
                    <a:pt x="18008" y="9830"/>
                  </a:cubicBezTo>
                  <a:lnTo>
                    <a:pt x="16880" y="7268"/>
                  </a:lnTo>
                  <a:cubicBezTo>
                    <a:pt x="16880" y="7268"/>
                    <a:pt x="14274" y="8293"/>
                    <a:pt x="12049" y="8630"/>
                  </a:cubicBezTo>
                  <a:cubicBezTo>
                    <a:pt x="12029" y="8633"/>
                    <a:pt x="12009" y="8634"/>
                    <a:pt x="11989" y="8634"/>
                  </a:cubicBezTo>
                  <a:cubicBezTo>
                    <a:pt x="11091" y="8634"/>
                    <a:pt x="10950" y="5398"/>
                    <a:pt x="10878" y="3535"/>
                  </a:cubicBezTo>
                  <a:cubicBezTo>
                    <a:pt x="10805" y="1881"/>
                    <a:pt x="9634" y="432"/>
                    <a:pt x="7994" y="95"/>
                  </a:cubicBezTo>
                  <a:cubicBezTo>
                    <a:pt x="7921" y="80"/>
                    <a:pt x="7848" y="80"/>
                    <a:pt x="7804" y="66"/>
                  </a:cubicBezTo>
                  <a:cubicBezTo>
                    <a:pt x="7600" y="38"/>
                    <a:pt x="6851" y="0"/>
                    <a:pt x="5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g1b257a6990d_0_0"/>
            <p:cNvSpPr/>
            <p:nvPr/>
          </p:nvSpPr>
          <p:spPr>
            <a:xfrm>
              <a:off x="987954" y="1597345"/>
              <a:ext cx="50917" cy="765360"/>
            </a:xfrm>
            <a:custGeom>
              <a:avLst/>
              <a:gdLst/>
              <a:ahLst/>
              <a:cxnLst/>
              <a:rect l="l" t="t" r="r" b="b"/>
              <a:pathLst>
                <a:path w="601" h="9034" extrusionOk="0">
                  <a:moveTo>
                    <a:pt x="15" y="1"/>
                  </a:moveTo>
                  <a:lnTo>
                    <a:pt x="15" y="1"/>
                  </a:lnTo>
                  <a:cubicBezTo>
                    <a:pt x="0" y="15"/>
                    <a:pt x="29" y="513"/>
                    <a:pt x="88" y="1333"/>
                  </a:cubicBezTo>
                  <a:cubicBezTo>
                    <a:pt x="161" y="2138"/>
                    <a:pt x="234" y="3265"/>
                    <a:pt x="308" y="4510"/>
                  </a:cubicBezTo>
                  <a:cubicBezTo>
                    <a:pt x="366" y="5754"/>
                    <a:pt x="439" y="6896"/>
                    <a:pt x="469" y="7716"/>
                  </a:cubicBezTo>
                  <a:cubicBezTo>
                    <a:pt x="483" y="8126"/>
                    <a:pt x="513" y="8462"/>
                    <a:pt x="527" y="8682"/>
                  </a:cubicBezTo>
                  <a:cubicBezTo>
                    <a:pt x="542" y="8902"/>
                    <a:pt x="556" y="9033"/>
                    <a:pt x="586" y="9033"/>
                  </a:cubicBezTo>
                  <a:cubicBezTo>
                    <a:pt x="586" y="9033"/>
                    <a:pt x="600" y="8931"/>
                    <a:pt x="600" y="8682"/>
                  </a:cubicBezTo>
                  <a:lnTo>
                    <a:pt x="600" y="7716"/>
                  </a:lnTo>
                  <a:cubicBezTo>
                    <a:pt x="600" y="6896"/>
                    <a:pt x="556" y="5754"/>
                    <a:pt x="483" y="4510"/>
                  </a:cubicBezTo>
                  <a:cubicBezTo>
                    <a:pt x="410" y="3251"/>
                    <a:pt x="308" y="2138"/>
                    <a:pt x="220" y="1318"/>
                  </a:cubicBezTo>
                  <a:cubicBezTo>
                    <a:pt x="161" y="894"/>
                    <a:pt x="117" y="557"/>
                    <a:pt x="88" y="338"/>
                  </a:cubicBezTo>
                  <a:cubicBezTo>
                    <a:pt x="44" y="118"/>
                    <a:pt x="29" y="1"/>
                    <a:pt x="15" y="1"/>
                  </a:cubicBezTo>
                  <a:close/>
                </a:path>
              </a:pathLst>
            </a:custGeom>
            <a:solidFill>
              <a:srgbClr val="151F29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g1b257a6990d_0_0"/>
            <p:cNvSpPr/>
            <p:nvPr/>
          </p:nvSpPr>
          <p:spPr>
            <a:xfrm>
              <a:off x="1522455" y="2035181"/>
              <a:ext cx="81924" cy="222136"/>
            </a:xfrm>
            <a:custGeom>
              <a:avLst/>
              <a:gdLst/>
              <a:ahLst/>
              <a:cxnLst/>
              <a:rect l="l" t="t" r="r" b="b"/>
              <a:pathLst>
                <a:path w="967" h="2622" extrusionOk="0">
                  <a:moveTo>
                    <a:pt x="32" y="0"/>
                  </a:moveTo>
                  <a:cubicBezTo>
                    <a:pt x="31" y="0"/>
                    <a:pt x="31" y="0"/>
                    <a:pt x="30" y="1"/>
                  </a:cubicBezTo>
                  <a:cubicBezTo>
                    <a:pt x="1" y="1"/>
                    <a:pt x="162" y="615"/>
                    <a:pt x="396" y="1347"/>
                  </a:cubicBezTo>
                  <a:cubicBezTo>
                    <a:pt x="627" y="2041"/>
                    <a:pt x="873" y="2621"/>
                    <a:pt x="921" y="2621"/>
                  </a:cubicBezTo>
                  <a:cubicBezTo>
                    <a:pt x="922" y="2621"/>
                    <a:pt x="923" y="2621"/>
                    <a:pt x="923" y="2621"/>
                  </a:cubicBezTo>
                  <a:cubicBezTo>
                    <a:pt x="967" y="2606"/>
                    <a:pt x="821" y="2006"/>
                    <a:pt x="557" y="1289"/>
                  </a:cubicBezTo>
                  <a:cubicBezTo>
                    <a:pt x="326" y="580"/>
                    <a:pt x="94" y="0"/>
                    <a:pt x="32" y="0"/>
                  </a:cubicBezTo>
                  <a:close/>
                </a:path>
              </a:pathLst>
            </a:custGeom>
            <a:solidFill>
              <a:srgbClr val="151F29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g1b257a6990d_0_0"/>
            <p:cNvSpPr/>
            <p:nvPr/>
          </p:nvSpPr>
          <p:spPr>
            <a:xfrm>
              <a:off x="1634116" y="2170395"/>
              <a:ext cx="44732" cy="35752"/>
            </a:xfrm>
            <a:custGeom>
              <a:avLst/>
              <a:gdLst/>
              <a:ahLst/>
              <a:cxnLst/>
              <a:rect l="l" t="t" r="r" b="b"/>
              <a:pathLst>
                <a:path w="528" h="422" extrusionOk="0">
                  <a:moveTo>
                    <a:pt x="303" y="128"/>
                  </a:moveTo>
                  <a:cubicBezTo>
                    <a:pt x="310" y="128"/>
                    <a:pt x="317" y="129"/>
                    <a:pt x="322" y="132"/>
                  </a:cubicBezTo>
                  <a:cubicBezTo>
                    <a:pt x="352" y="147"/>
                    <a:pt x="366" y="220"/>
                    <a:pt x="293" y="234"/>
                  </a:cubicBezTo>
                  <a:cubicBezTo>
                    <a:pt x="249" y="234"/>
                    <a:pt x="220" y="234"/>
                    <a:pt x="176" y="220"/>
                  </a:cubicBezTo>
                  <a:lnTo>
                    <a:pt x="147" y="191"/>
                  </a:lnTo>
                  <a:cubicBezTo>
                    <a:pt x="158" y="158"/>
                    <a:pt x="185" y="141"/>
                    <a:pt x="211" y="141"/>
                  </a:cubicBezTo>
                  <a:cubicBezTo>
                    <a:pt x="215" y="141"/>
                    <a:pt x="218" y="142"/>
                    <a:pt x="222" y="142"/>
                  </a:cubicBezTo>
                  <a:lnTo>
                    <a:pt x="222" y="142"/>
                  </a:lnTo>
                  <a:cubicBezTo>
                    <a:pt x="226" y="145"/>
                    <a:pt x="230" y="147"/>
                    <a:pt x="235" y="147"/>
                  </a:cubicBezTo>
                  <a:cubicBezTo>
                    <a:pt x="246" y="147"/>
                    <a:pt x="277" y="128"/>
                    <a:pt x="303" y="128"/>
                  </a:cubicBezTo>
                  <a:close/>
                  <a:moveTo>
                    <a:pt x="352" y="0"/>
                  </a:moveTo>
                  <a:cubicBezTo>
                    <a:pt x="283" y="0"/>
                    <a:pt x="240" y="52"/>
                    <a:pt x="223" y="83"/>
                  </a:cubicBezTo>
                  <a:lnTo>
                    <a:pt x="223" y="83"/>
                  </a:lnTo>
                  <a:cubicBezTo>
                    <a:pt x="222" y="80"/>
                    <a:pt x="221" y="77"/>
                    <a:pt x="220" y="73"/>
                  </a:cubicBezTo>
                  <a:cubicBezTo>
                    <a:pt x="205" y="69"/>
                    <a:pt x="187" y="65"/>
                    <a:pt x="168" y="65"/>
                  </a:cubicBezTo>
                  <a:cubicBezTo>
                    <a:pt x="130" y="65"/>
                    <a:pt x="88" y="78"/>
                    <a:pt x="59" y="117"/>
                  </a:cubicBezTo>
                  <a:cubicBezTo>
                    <a:pt x="15" y="132"/>
                    <a:pt x="0" y="205"/>
                    <a:pt x="15" y="234"/>
                  </a:cubicBezTo>
                  <a:cubicBezTo>
                    <a:pt x="30" y="278"/>
                    <a:pt x="44" y="308"/>
                    <a:pt x="88" y="352"/>
                  </a:cubicBezTo>
                  <a:cubicBezTo>
                    <a:pt x="142" y="394"/>
                    <a:pt x="219" y="422"/>
                    <a:pt x="291" y="422"/>
                  </a:cubicBezTo>
                  <a:cubicBezTo>
                    <a:pt x="317" y="422"/>
                    <a:pt x="343" y="418"/>
                    <a:pt x="366" y="410"/>
                  </a:cubicBezTo>
                  <a:cubicBezTo>
                    <a:pt x="425" y="381"/>
                    <a:pt x="454" y="352"/>
                    <a:pt x="498" y="308"/>
                  </a:cubicBezTo>
                  <a:cubicBezTo>
                    <a:pt x="527" y="278"/>
                    <a:pt x="527" y="220"/>
                    <a:pt x="527" y="161"/>
                  </a:cubicBezTo>
                  <a:cubicBezTo>
                    <a:pt x="527" y="117"/>
                    <a:pt x="513" y="73"/>
                    <a:pt x="469" y="44"/>
                  </a:cubicBezTo>
                  <a:cubicBezTo>
                    <a:pt x="439" y="15"/>
                    <a:pt x="381" y="0"/>
                    <a:pt x="352" y="0"/>
                  </a:cubicBezTo>
                  <a:close/>
                </a:path>
              </a:pathLst>
            </a:custGeom>
            <a:solidFill>
              <a:srgbClr val="151F29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g1b257a6990d_0_0"/>
            <p:cNvSpPr/>
            <p:nvPr/>
          </p:nvSpPr>
          <p:spPr>
            <a:xfrm>
              <a:off x="705158" y="1485684"/>
              <a:ext cx="43461" cy="961318"/>
            </a:xfrm>
            <a:custGeom>
              <a:avLst/>
              <a:gdLst/>
              <a:ahLst/>
              <a:cxnLst/>
              <a:rect l="l" t="t" r="r" b="b"/>
              <a:pathLst>
                <a:path w="513" h="11347" extrusionOk="0">
                  <a:moveTo>
                    <a:pt x="453" y="1"/>
                  </a:moveTo>
                  <a:cubicBezTo>
                    <a:pt x="409" y="1"/>
                    <a:pt x="278" y="2537"/>
                    <a:pt x="161" y="5667"/>
                  </a:cubicBezTo>
                  <a:cubicBezTo>
                    <a:pt x="59" y="8800"/>
                    <a:pt x="0" y="11347"/>
                    <a:pt x="59" y="11347"/>
                  </a:cubicBezTo>
                  <a:cubicBezTo>
                    <a:pt x="117" y="11347"/>
                    <a:pt x="235" y="8800"/>
                    <a:pt x="352" y="5667"/>
                  </a:cubicBezTo>
                  <a:cubicBezTo>
                    <a:pt x="454" y="2534"/>
                    <a:pt x="513" y="1"/>
                    <a:pt x="454" y="1"/>
                  </a:cubicBezTo>
                  <a:cubicBezTo>
                    <a:pt x="454" y="1"/>
                    <a:pt x="454" y="1"/>
                    <a:pt x="453" y="1"/>
                  </a:cubicBezTo>
                  <a:close/>
                </a:path>
              </a:pathLst>
            </a:custGeom>
            <a:solidFill>
              <a:srgbClr val="C69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g1b257a6990d_0_0"/>
            <p:cNvSpPr/>
            <p:nvPr/>
          </p:nvSpPr>
          <p:spPr>
            <a:xfrm>
              <a:off x="685333" y="844350"/>
              <a:ext cx="421736" cy="264496"/>
            </a:xfrm>
            <a:custGeom>
              <a:avLst/>
              <a:gdLst/>
              <a:ahLst/>
              <a:cxnLst/>
              <a:rect l="l" t="t" r="r" b="b"/>
              <a:pathLst>
                <a:path w="4978" h="3122" extrusionOk="0">
                  <a:moveTo>
                    <a:pt x="2376" y="0"/>
                  </a:moveTo>
                  <a:cubicBezTo>
                    <a:pt x="2360" y="0"/>
                    <a:pt x="2344" y="1"/>
                    <a:pt x="2328" y="3"/>
                  </a:cubicBezTo>
                  <a:cubicBezTo>
                    <a:pt x="2152" y="32"/>
                    <a:pt x="1991" y="105"/>
                    <a:pt x="1845" y="178"/>
                  </a:cubicBezTo>
                  <a:cubicBezTo>
                    <a:pt x="1347" y="427"/>
                    <a:pt x="878" y="735"/>
                    <a:pt x="527" y="1174"/>
                  </a:cubicBezTo>
                  <a:cubicBezTo>
                    <a:pt x="176" y="1598"/>
                    <a:pt x="0" y="2199"/>
                    <a:pt x="147" y="2740"/>
                  </a:cubicBezTo>
                  <a:lnTo>
                    <a:pt x="73" y="2784"/>
                  </a:lnTo>
                  <a:cubicBezTo>
                    <a:pt x="29" y="2901"/>
                    <a:pt x="103" y="3004"/>
                    <a:pt x="205" y="3062"/>
                  </a:cubicBezTo>
                  <a:cubicBezTo>
                    <a:pt x="293" y="3121"/>
                    <a:pt x="395" y="3121"/>
                    <a:pt x="512" y="3121"/>
                  </a:cubicBezTo>
                  <a:cubicBezTo>
                    <a:pt x="563" y="3122"/>
                    <a:pt x="613" y="3122"/>
                    <a:pt x="663" y="3122"/>
                  </a:cubicBezTo>
                  <a:cubicBezTo>
                    <a:pt x="1710" y="3122"/>
                    <a:pt x="2756" y="2976"/>
                    <a:pt x="3762" y="2696"/>
                  </a:cubicBezTo>
                  <a:cubicBezTo>
                    <a:pt x="3762" y="2374"/>
                    <a:pt x="4114" y="2169"/>
                    <a:pt x="4392" y="2008"/>
                  </a:cubicBezTo>
                  <a:cubicBezTo>
                    <a:pt x="4670" y="1833"/>
                    <a:pt x="4978" y="1540"/>
                    <a:pt x="4890" y="1232"/>
                  </a:cubicBezTo>
                  <a:cubicBezTo>
                    <a:pt x="4816" y="1027"/>
                    <a:pt x="4612" y="910"/>
                    <a:pt x="4407" y="881"/>
                  </a:cubicBezTo>
                  <a:cubicBezTo>
                    <a:pt x="4385" y="879"/>
                    <a:pt x="4363" y="879"/>
                    <a:pt x="4342" y="879"/>
                  </a:cubicBezTo>
                  <a:cubicBezTo>
                    <a:pt x="4201" y="879"/>
                    <a:pt x="4066" y="911"/>
                    <a:pt x="3926" y="949"/>
                  </a:cubicBezTo>
                  <a:lnTo>
                    <a:pt x="3926" y="949"/>
                  </a:lnTo>
                  <a:cubicBezTo>
                    <a:pt x="4052" y="859"/>
                    <a:pt x="4080" y="613"/>
                    <a:pt x="3953" y="486"/>
                  </a:cubicBezTo>
                  <a:cubicBezTo>
                    <a:pt x="3858" y="400"/>
                    <a:pt x="3729" y="364"/>
                    <a:pt x="3594" y="364"/>
                  </a:cubicBezTo>
                  <a:cubicBezTo>
                    <a:pt x="3498" y="364"/>
                    <a:pt x="3400" y="382"/>
                    <a:pt x="3309" y="413"/>
                  </a:cubicBezTo>
                  <a:cubicBezTo>
                    <a:pt x="3104" y="486"/>
                    <a:pt x="2884" y="588"/>
                    <a:pt x="2664" y="603"/>
                  </a:cubicBezTo>
                  <a:cubicBezTo>
                    <a:pt x="2811" y="559"/>
                    <a:pt x="2855" y="339"/>
                    <a:pt x="2767" y="193"/>
                  </a:cubicBezTo>
                  <a:cubicBezTo>
                    <a:pt x="2675" y="61"/>
                    <a:pt x="2523" y="0"/>
                    <a:pt x="2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g1b257a6990d_0_0"/>
            <p:cNvSpPr/>
            <p:nvPr/>
          </p:nvSpPr>
          <p:spPr>
            <a:xfrm>
              <a:off x="591378" y="949912"/>
              <a:ext cx="441306" cy="539412"/>
            </a:xfrm>
            <a:custGeom>
              <a:avLst/>
              <a:gdLst/>
              <a:ahLst/>
              <a:cxnLst/>
              <a:rect l="l" t="t" r="r" b="b"/>
              <a:pathLst>
                <a:path w="5209" h="6367" extrusionOk="0">
                  <a:moveTo>
                    <a:pt x="2833" y="1"/>
                  </a:moveTo>
                  <a:cubicBezTo>
                    <a:pt x="1562" y="1"/>
                    <a:pt x="1504" y="587"/>
                    <a:pt x="1504" y="587"/>
                  </a:cubicBezTo>
                  <a:lnTo>
                    <a:pt x="1504" y="1597"/>
                  </a:lnTo>
                  <a:cubicBezTo>
                    <a:pt x="1504" y="1597"/>
                    <a:pt x="1222" y="1377"/>
                    <a:pt x="921" y="1377"/>
                  </a:cubicBezTo>
                  <a:cubicBezTo>
                    <a:pt x="694" y="1377"/>
                    <a:pt x="457" y="1500"/>
                    <a:pt x="319" y="1933"/>
                  </a:cubicBezTo>
                  <a:cubicBezTo>
                    <a:pt x="1" y="2874"/>
                    <a:pt x="858" y="2900"/>
                    <a:pt x="954" y="2900"/>
                  </a:cubicBezTo>
                  <a:cubicBezTo>
                    <a:pt x="960" y="2900"/>
                    <a:pt x="963" y="2900"/>
                    <a:pt x="963" y="2900"/>
                  </a:cubicBezTo>
                  <a:lnTo>
                    <a:pt x="963" y="2900"/>
                  </a:lnTo>
                  <a:lnTo>
                    <a:pt x="772" y="5257"/>
                  </a:lnTo>
                  <a:cubicBezTo>
                    <a:pt x="758" y="5564"/>
                    <a:pt x="846" y="5886"/>
                    <a:pt x="1065" y="6106"/>
                  </a:cubicBezTo>
                  <a:cubicBezTo>
                    <a:pt x="1268" y="6297"/>
                    <a:pt x="1500" y="6366"/>
                    <a:pt x="1731" y="6366"/>
                  </a:cubicBezTo>
                  <a:cubicBezTo>
                    <a:pt x="2083" y="6366"/>
                    <a:pt x="2431" y="6203"/>
                    <a:pt x="2661" y="6062"/>
                  </a:cubicBezTo>
                  <a:cubicBezTo>
                    <a:pt x="2837" y="5930"/>
                    <a:pt x="2954" y="5754"/>
                    <a:pt x="2954" y="5535"/>
                  </a:cubicBezTo>
                  <a:lnTo>
                    <a:pt x="2954" y="4905"/>
                  </a:lnTo>
                  <a:lnTo>
                    <a:pt x="3817" y="4905"/>
                  </a:lnTo>
                  <a:cubicBezTo>
                    <a:pt x="5208" y="4832"/>
                    <a:pt x="4959" y="396"/>
                    <a:pt x="4959" y="396"/>
                  </a:cubicBezTo>
                  <a:cubicBezTo>
                    <a:pt x="4959" y="57"/>
                    <a:pt x="4307" y="45"/>
                    <a:pt x="4210" y="45"/>
                  </a:cubicBezTo>
                  <a:cubicBezTo>
                    <a:pt x="4202" y="45"/>
                    <a:pt x="4198" y="45"/>
                    <a:pt x="4198" y="45"/>
                  </a:cubicBezTo>
                  <a:lnTo>
                    <a:pt x="2880" y="1"/>
                  </a:lnTo>
                  <a:cubicBezTo>
                    <a:pt x="2865" y="1"/>
                    <a:pt x="2849" y="1"/>
                    <a:pt x="2833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g1b257a6990d_0_0"/>
            <p:cNvSpPr/>
            <p:nvPr/>
          </p:nvSpPr>
          <p:spPr>
            <a:xfrm>
              <a:off x="923397" y="1127316"/>
              <a:ext cx="22451" cy="111661"/>
            </a:xfrm>
            <a:custGeom>
              <a:avLst/>
              <a:gdLst/>
              <a:ahLst/>
              <a:cxnLst/>
              <a:rect l="l" t="t" r="r" b="b"/>
              <a:pathLst>
                <a:path w="265" h="1318" extrusionOk="0">
                  <a:moveTo>
                    <a:pt x="206" y="0"/>
                  </a:moveTo>
                  <a:cubicBezTo>
                    <a:pt x="177" y="0"/>
                    <a:pt x="177" y="322"/>
                    <a:pt x="177" y="732"/>
                  </a:cubicBezTo>
                  <a:cubicBezTo>
                    <a:pt x="177" y="908"/>
                    <a:pt x="206" y="1113"/>
                    <a:pt x="147" y="1201"/>
                  </a:cubicBezTo>
                  <a:cubicBezTo>
                    <a:pt x="133" y="1245"/>
                    <a:pt x="103" y="1274"/>
                    <a:pt x="59" y="1274"/>
                  </a:cubicBezTo>
                  <a:cubicBezTo>
                    <a:pt x="30" y="1303"/>
                    <a:pt x="1" y="1303"/>
                    <a:pt x="1" y="1303"/>
                  </a:cubicBezTo>
                  <a:cubicBezTo>
                    <a:pt x="1" y="1303"/>
                    <a:pt x="30" y="1318"/>
                    <a:pt x="59" y="1318"/>
                  </a:cubicBezTo>
                  <a:cubicBezTo>
                    <a:pt x="103" y="1318"/>
                    <a:pt x="147" y="1274"/>
                    <a:pt x="206" y="1230"/>
                  </a:cubicBezTo>
                  <a:cubicBezTo>
                    <a:pt x="250" y="1172"/>
                    <a:pt x="264" y="1084"/>
                    <a:pt x="264" y="981"/>
                  </a:cubicBezTo>
                  <a:lnTo>
                    <a:pt x="264" y="718"/>
                  </a:lnTo>
                  <a:cubicBezTo>
                    <a:pt x="264" y="322"/>
                    <a:pt x="220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g1b257a6990d_0_0"/>
            <p:cNvSpPr/>
            <p:nvPr/>
          </p:nvSpPr>
          <p:spPr>
            <a:xfrm>
              <a:off x="856468" y="1129773"/>
              <a:ext cx="8726" cy="28635"/>
            </a:xfrm>
            <a:custGeom>
              <a:avLst/>
              <a:gdLst/>
              <a:ahLst/>
              <a:cxnLst/>
              <a:rect l="l" t="t" r="r" b="b"/>
              <a:pathLst>
                <a:path w="103" h="338" extrusionOk="0">
                  <a:moveTo>
                    <a:pt x="44" y="1"/>
                  </a:moveTo>
                  <a:cubicBezTo>
                    <a:pt x="30" y="1"/>
                    <a:pt x="0" y="74"/>
                    <a:pt x="0" y="176"/>
                  </a:cubicBezTo>
                  <a:cubicBezTo>
                    <a:pt x="0" y="264"/>
                    <a:pt x="44" y="337"/>
                    <a:pt x="59" y="337"/>
                  </a:cubicBezTo>
                  <a:cubicBezTo>
                    <a:pt x="74" y="337"/>
                    <a:pt x="103" y="264"/>
                    <a:pt x="103" y="176"/>
                  </a:cubicBezTo>
                  <a:cubicBezTo>
                    <a:pt x="103" y="74"/>
                    <a:pt x="59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g1b257a6990d_0_0"/>
            <p:cNvSpPr/>
            <p:nvPr/>
          </p:nvSpPr>
          <p:spPr>
            <a:xfrm>
              <a:off x="978042" y="1128587"/>
              <a:ext cx="8726" cy="27365"/>
            </a:xfrm>
            <a:custGeom>
              <a:avLst/>
              <a:gdLst/>
              <a:ahLst/>
              <a:cxnLst/>
              <a:rect l="l" t="t" r="r" b="b"/>
              <a:pathLst>
                <a:path w="103" h="323" extrusionOk="0">
                  <a:moveTo>
                    <a:pt x="59" y="0"/>
                  </a:moveTo>
                  <a:cubicBezTo>
                    <a:pt x="15" y="0"/>
                    <a:pt x="0" y="73"/>
                    <a:pt x="15" y="161"/>
                  </a:cubicBezTo>
                  <a:cubicBezTo>
                    <a:pt x="15" y="264"/>
                    <a:pt x="59" y="322"/>
                    <a:pt x="73" y="322"/>
                  </a:cubicBezTo>
                  <a:cubicBezTo>
                    <a:pt x="88" y="322"/>
                    <a:pt x="103" y="264"/>
                    <a:pt x="103" y="161"/>
                  </a:cubicBezTo>
                  <a:cubicBezTo>
                    <a:pt x="103" y="73"/>
                    <a:pt x="73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g1b257a6990d_0_0"/>
            <p:cNvSpPr/>
            <p:nvPr/>
          </p:nvSpPr>
          <p:spPr>
            <a:xfrm>
              <a:off x="832916" y="1222796"/>
              <a:ext cx="83195" cy="72351"/>
            </a:xfrm>
            <a:custGeom>
              <a:avLst/>
              <a:gdLst/>
              <a:ahLst/>
              <a:cxnLst/>
              <a:rect l="l" t="t" r="r" b="b"/>
              <a:pathLst>
                <a:path w="982" h="854" extrusionOk="0">
                  <a:moveTo>
                    <a:pt x="191" y="1"/>
                  </a:moveTo>
                  <a:lnTo>
                    <a:pt x="161" y="45"/>
                  </a:lnTo>
                  <a:cubicBezTo>
                    <a:pt x="0" y="264"/>
                    <a:pt x="44" y="586"/>
                    <a:pt x="264" y="762"/>
                  </a:cubicBezTo>
                  <a:cubicBezTo>
                    <a:pt x="349" y="824"/>
                    <a:pt x="451" y="854"/>
                    <a:pt x="554" y="854"/>
                  </a:cubicBezTo>
                  <a:cubicBezTo>
                    <a:pt x="717" y="854"/>
                    <a:pt x="882" y="780"/>
                    <a:pt x="981" y="645"/>
                  </a:cubicBezTo>
                  <a:lnTo>
                    <a:pt x="981" y="645"/>
                  </a:lnTo>
                  <a:cubicBezTo>
                    <a:pt x="966" y="646"/>
                    <a:pt x="951" y="647"/>
                    <a:pt x="936" y="647"/>
                  </a:cubicBezTo>
                  <a:cubicBezTo>
                    <a:pt x="773" y="647"/>
                    <a:pt x="603" y="577"/>
                    <a:pt x="469" y="484"/>
                  </a:cubicBezTo>
                  <a:cubicBezTo>
                    <a:pt x="322" y="367"/>
                    <a:pt x="234" y="191"/>
                    <a:pt x="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g1b257a6990d_0_0"/>
            <p:cNvSpPr/>
            <p:nvPr/>
          </p:nvSpPr>
          <p:spPr>
            <a:xfrm>
              <a:off x="648056" y="1114015"/>
              <a:ext cx="33634" cy="49307"/>
            </a:xfrm>
            <a:custGeom>
              <a:avLst/>
              <a:gdLst/>
              <a:ahLst/>
              <a:cxnLst/>
              <a:rect l="l" t="t" r="r" b="b"/>
              <a:pathLst>
                <a:path w="397" h="582" extrusionOk="0">
                  <a:moveTo>
                    <a:pt x="30" y="0"/>
                  </a:moveTo>
                  <a:cubicBezTo>
                    <a:pt x="12" y="0"/>
                    <a:pt x="1" y="4"/>
                    <a:pt x="1" y="11"/>
                  </a:cubicBezTo>
                  <a:cubicBezTo>
                    <a:pt x="1" y="40"/>
                    <a:pt x="147" y="84"/>
                    <a:pt x="250" y="245"/>
                  </a:cubicBezTo>
                  <a:cubicBezTo>
                    <a:pt x="338" y="406"/>
                    <a:pt x="338" y="582"/>
                    <a:pt x="367" y="582"/>
                  </a:cubicBezTo>
                  <a:cubicBezTo>
                    <a:pt x="367" y="582"/>
                    <a:pt x="396" y="538"/>
                    <a:pt x="396" y="465"/>
                  </a:cubicBezTo>
                  <a:cubicBezTo>
                    <a:pt x="396" y="392"/>
                    <a:pt x="382" y="289"/>
                    <a:pt x="323" y="187"/>
                  </a:cubicBezTo>
                  <a:cubicBezTo>
                    <a:pt x="250" y="99"/>
                    <a:pt x="177" y="26"/>
                    <a:pt x="103" y="11"/>
                  </a:cubicBezTo>
                  <a:cubicBezTo>
                    <a:pt x="74" y="4"/>
                    <a:pt x="49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g1b257a6990d_0_0"/>
            <p:cNvSpPr/>
            <p:nvPr/>
          </p:nvSpPr>
          <p:spPr>
            <a:xfrm>
              <a:off x="778356" y="1325732"/>
              <a:ext cx="67014" cy="117930"/>
            </a:xfrm>
            <a:custGeom>
              <a:avLst/>
              <a:gdLst/>
              <a:ahLst/>
              <a:cxnLst/>
              <a:rect l="l" t="t" r="r" b="b"/>
              <a:pathLst>
                <a:path w="791" h="1392" extrusionOk="0">
                  <a:moveTo>
                    <a:pt x="15" y="1"/>
                  </a:moveTo>
                  <a:cubicBezTo>
                    <a:pt x="0" y="235"/>
                    <a:pt x="0" y="498"/>
                    <a:pt x="73" y="733"/>
                  </a:cubicBezTo>
                  <a:cubicBezTo>
                    <a:pt x="146" y="967"/>
                    <a:pt x="293" y="1187"/>
                    <a:pt x="512" y="1289"/>
                  </a:cubicBezTo>
                  <a:cubicBezTo>
                    <a:pt x="586" y="1333"/>
                    <a:pt x="703" y="1392"/>
                    <a:pt x="703" y="1392"/>
                  </a:cubicBezTo>
                  <a:cubicBezTo>
                    <a:pt x="703" y="1377"/>
                    <a:pt x="747" y="1216"/>
                    <a:pt x="747" y="1201"/>
                  </a:cubicBezTo>
                  <a:cubicBezTo>
                    <a:pt x="791" y="952"/>
                    <a:pt x="791" y="762"/>
                    <a:pt x="747" y="469"/>
                  </a:cubicBezTo>
                  <a:cubicBezTo>
                    <a:pt x="454" y="396"/>
                    <a:pt x="190" y="220"/>
                    <a:pt x="15" y="1"/>
                  </a:cubicBezTo>
                  <a:close/>
                </a:path>
              </a:pathLst>
            </a:custGeom>
            <a:solidFill>
              <a:srgbClr val="151F29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g1b257a6990d_0_0"/>
            <p:cNvSpPr/>
            <p:nvPr/>
          </p:nvSpPr>
          <p:spPr>
            <a:xfrm>
              <a:off x="697702" y="913906"/>
              <a:ext cx="334983" cy="253906"/>
            </a:xfrm>
            <a:custGeom>
              <a:avLst/>
              <a:gdLst/>
              <a:ahLst/>
              <a:cxnLst/>
              <a:rect l="l" t="t" r="r" b="b"/>
              <a:pathLst>
                <a:path w="3954" h="2997" extrusionOk="0">
                  <a:moveTo>
                    <a:pt x="1836" y="0"/>
                  </a:moveTo>
                  <a:cubicBezTo>
                    <a:pt x="1810" y="0"/>
                    <a:pt x="1784" y="1"/>
                    <a:pt x="1757" y="1"/>
                  </a:cubicBezTo>
                  <a:cubicBezTo>
                    <a:pt x="1245" y="31"/>
                    <a:pt x="732" y="192"/>
                    <a:pt x="396" y="572"/>
                  </a:cubicBezTo>
                  <a:cubicBezTo>
                    <a:pt x="74" y="968"/>
                    <a:pt x="1" y="1582"/>
                    <a:pt x="323" y="1963"/>
                  </a:cubicBezTo>
                  <a:lnTo>
                    <a:pt x="249" y="1963"/>
                  </a:lnTo>
                  <a:cubicBezTo>
                    <a:pt x="323" y="2095"/>
                    <a:pt x="323" y="2256"/>
                    <a:pt x="323" y="2402"/>
                  </a:cubicBezTo>
                  <a:cubicBezTo>
                    <a:pt x="323" y="2549"/>
                    <a:pt x="323" y="2724"/>
                    <a:pt x="396" y="2841"/>
                  </a:cubicBezTo>
                  <a:cubicBezTo>
                    <a:pt x="447" y="2934"/>
                    <a:pt x="562" y="2997"/>
                    <a:pt x="662" y="2997"/>
                  </a:cubicBezTo>
                  <a:cubicBezTo>
                    <a:pt x="705" y="2997"/>
                    <a:pt x="745" y="2985"/>
                    <a:pt x="776" y="2959"/>
                  </a:cubicBezTo>
                  <a:cubicBezTo>
                    <a:pt x="879" y="2885"/>
                    <a:pt x="894" y="2768"/>
                    <a:pt x="908" y="2666"/>
                  </a:cubicBezTo>
                  <a:cubicBezTo>
                    <a:pt x="967" y="2227"/>
                    <a:pt x="1040" y="1787"/>
                    <a:pt x="1098" y="1348"/>
                  </a:cubicBezTo>
                  <a:cubicBezTo>
                    <a:pt x="1246" y="1417"/>
                    <a:pt x="1404" y="1450"/>
                    <a:pt x="1563" y="1450"/>
                  </a:cubicBezTo>
                  <a:cubicBezTo>
                    <a:pt x="1941" y="1450"/>
                    <a:pt x="2321" y="1267"/>
                    <a:pt x="2548" y="968"/>
                  </a:cubicBezTo>
                  <a:cubicBezTo>
                    <a:pt x="2777" y="1089"/>
                    <a:pt x="3030" y="1235"/>
                    <a:pt x="3297" y="1235"/>
                  </a:cubicBezTo>
                  <a:cubicBezTo>
                    <a:pt x="3320" y="1235"/>
                    <a:pt x="3344" y="1234"/>
                    <a:pt x="3368" y="1231"/>
                  </a:cubicBezTo>
                  <a:cubicBezTo>
                    <a:pt x="3660" y="1217"/>
                    <a:pt x="3953" y="924"/>
                    <a:pt x="3865" y="646"/>
                  </a:cubicBezTo>
                  <a:cubicBezTo>
                    <a:pt x="3792" y="411"/>
                    <a:pt x="3514" y="294"/>
                    <a:pt x="3250" y="250"/>
                  </a:cubicBezTo>
                  <a:cubicBezTo>
                    <a:pt x="2792" y="125"/>
                    <a:pt x="2321" y="0"/>
                    <a:pt x="18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g1b257a6990d_0_0"/>
            <p:cNvSpPr/>
            <p:nvPr/>
          </p:nvSpPr>
          <p:spPr>
            <a:xfrm>
              <a:off x="966859" y="1417569"/>
              <a:ext cx="11268" cy="126572"/>
            </a:xfrm>
            <a:custGeom>
              <a:avLst/>
              <a:gdLst/>
              <a:ahLst/>
              <a:cxnLst/>
              <a:rect l="l" t="t" r="r" b="b"/>
              <a:pathLst>
                <a:path w="133" h="1494" extrusionOk="0">
                  <a:moveTo>
                    <a:pt x="44" y="0"/>
                  </a:moveTo>
                  <a:cubicBezTo>
                    <a:pt x="30" y="0"/>
                    <a:pt x="0" y="322"/>
                    <a:pt x="30" y="747"/>
                  </a:cubicBezTo>
                  <a:cubicBezTo>
                    <a:pt x="44" y="1171"/>
                    <a:pt x="73" y="1493"/>
                    <a:pt x="103" y="1493"/>
                  </a:cubicBezTo>
                  <a:cubicBezTo>
                    <a:pt x="117" y="1493"/>
                    <a:pt x="132" y="1171"/>
                    <a:pt x="117" y="747"/>
                  </a:cubicBezTo>
                  <a:cubicBezTo>
                    <a:pt x="103" y="322"/>
                    <a:pt x="59" y="0"/>
                    <a:pt x="44" y="0"/>
                  </a:cubicBezTo>
                  <a:close/>
                </a:path>
              </a:pathLst>
            </a:custGeom>
            <a:solidFill>
              <a:srgbClr val="151F29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g1b257a6990d_0_0"/>
            <p:cNvSpPr/>
            <p:nvPr/>
          </p:nvSpPr>
          <p:spPr>
            <a:xfrm>
              <a:off x="290875" y="2444465"/>
              <a:ext cx="172490" cy="143939"/>
            </a:xfrm>
            <a:custGeom>
              <a:avLst/>
              <a:gdLst/>
              <a:ahLst/>
              <a:cxnLst/>
              <a:rect l="l" t="t" r="r" b="b"/>
              <a:pathLst>
                <a:path w="2036" h="1699" extrusionOk="0">
                  <a:moveTo>
                    <a:pt x="2019" y="0"/>
                  </a:moveTo>
                  <a:cubicBezTo>
                    <a:pt x="1971" y="0"/>
                    <a:pt x="1721" y="563"/>
                    <a:pt x="1172" y="1025"/>
                  </a:cubicBezTo>
                  <a:cubicBezTo>
                    <a:pt x="616" y="1508"/>
                    <a:pt x="1" y="1669"/>
                    <a:pt x="30" y="1699"/>
                  </a:cubicBezTo>
                  <a:cubicBezTo>
                    <a:pt x="30" y="1699"/>
                    <a:pt x="176" y="1684"/>
                    <a:pt x="411" y="1596"/>
                  </a:cubicBezTo>
                  <a:cubicBezTo>
                    <a:pt x="630" y="1523"/>
                    <a:pt x="938" y="1347"/>
                    <a:pt x="1230" y="1099"/>
                  </a:cubicBezTo>
                  <a:cubicBezTo>
                    <a:pt x="1509" y="864"/>
                    <a:pt x="1728" y="586"/>
                    <a:pt x="1860" y="367"/>
                  </a:cubicBezTo>
                  <a:cubicBezTo>
                    <a:pt x="1977" y="147"/>
                    <a:pt x="2036" y="1"/>
                    <a:pt x="2021" y="1"/>
                  </a:cubicBezTo>
                  <a:cubicBezTo>
                    <a:pt x="2020" y="0"/>
                    <a:pt x="2020" y="0"/>
                    <a:pt x="2019" y="0"/>
                  </a:cubicBezTo>
                  <a:close/>
                </a:path>
              </a:pathLst>
            </a:custGeom>
            <a:solidFill>
              <a:srgbClr val="FFFFFF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g1b257a6990d_0_0"/>
            <p:cNvSpPr/>
            <p:nvPr/>
          </p:nvSpPr>
          <p:spPr>
            <a:xfrm>
              <a:off x="623318" y="2434553"/>
              <a:ext cx="228236" cy="2135791"/>
            </a:xfrm>
            <a:custGeom>
              <a:avLst/>
              <a:gdLst/>
              <a:ahLst/>
              <a:cxnLst/>
              <a:rect l="l" t="t" r="r" b="b"/>
              <a:pathLst>
                <a:path w="2694" h="25210" extrusionOk="0">
                  <a:moveTo>
                    <a:pt x="2665" y="0"/>
                  </a:moveTo>
                  <a:lnTo>
                    <a:pt x="2665" y="0"/>
                  </a:lnTo>
                  <a:cubicBezTo>
                    <a:pt x="2650" y="0"/>
                    <a:pt x="2020" y="5637"/>
                    <a:pt x="1288" y="12605"/>
                  </a:cubicBezTo>
                  <a:cubicBezTo>
                    <a:pt x="556" y="19559"/>
                    <a:pt x="0" y="25210"/>
                    <a:pt x="15" y="25210"/>
                  </a:cubicBezTo>
                  <a:cubicBezTo>
                    <a:pt x="29" y="25210"/>
                    <a:pt x="659" y="19574"/>
                    <a:pt x="1391" y="12605"/>
                  </a:cubicBezTo>
                  <a:cubicBezTo>
                    <a:pt x="2123" y="5651"/>
                    <a:pt x="2694" y="0"/>
                    <a:pt x="2665" y="0"/>
                  </a:cubicBezTo>
                  <a:close/>
                </a:path>
              </a:pathLst>
            </a:custGeom>
            <a:solidFill>
              <a:srgbClr val="FFFFFF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g1b257a6990d_0_0"/>
            <p:cNvSpPr/>
            <p:nvPr/>
          </p:nvSpPr>
          <p:spPr>
            <a:xfrm>
              <a:off x="159389" y="2412187"/>
              <a:ext cx="383358" cy="2164342"/>
            </a:xfrm>
            <a:custGeom>
              <a:avLst/>
              <a:gdLst/>
              <a:ahLst/>
              <a:cxnLst/>
              <a:rect l="l" t="t" r="r" b="b"/>
              <a:pathLst>
                <a:path w="4525" h="25547" extrusionOk="0">
                  <a:moveTo>
                    <a:pt x="4525" y="1"/>
                  </a:moveTo>
                  <a:cubicBezTo>
                    <a:pt x="4525" y="1"/>
                    <a:pt x="4524" y="16"/>
                    <a:pt x="4481" y="74"/>
                  </a:cubicBezTo>
                  <a:cubicBezTo>
                    <a:pt x="4466" y="103"/>
                    <a:pt x="4451" y="177"/>
                    <a:pt x="4422" y="250"/>
                  </a:cubicBezTo>
                  <a:cubicBezTo>
                    <a:pt x="4393" y="426"/>
                    <a:pt x="4334" y="674"/>
                    <a:pt x="4261" y="982"/>
                  </a:cubicBezTo>
                  <a:cubicBezTo>
                    <a:pt x="4115" y="1626"/>
                    <a:pt x="3895" y="2548"/>
                    <a:pt x="3661" y="3690"/>
                  </a:cubicBezTo>
                  <a:cubicBezTo>
                    <a:pt x="3163" y="6003"/>
                    <a:pt x="2519" y="9165"/>
                    <a:pt x="1904" y="12693"/>
                  </a:cubicBezTo>
                  <a:cubicBezTo>
                    <a:pt x="1275" y="16236"/>
                    <a:pt x="806" y="19428"/>
                    <a:pt x="469" y="21755"/>
                  </a:cubicBezTo>
                  <a:cubicBezTo>
                    <a:pt x="308" y="22926"/>
                    <a:pt x="177" y="23863"/>
                    <a:pt x="103" y="24522"/>
                  </a:cubicBezTo>
                  <a:cubicBezTo>
                    <a:pt x="74" y="24844"/>
                    <a:pt x="30" y="25093"/>
                    <a:pt x="16" y="25269"/>
                  </a:cubicBezTo>
                  <a:cubicBezTo>
                    <a:pt x="16" y="25371"/>
                    <a:pt x="1" y="25415"/>
                    <a:pt x="1" y="25474"/>
                  </a:cubicBezTo>
                  <a:lnTo>
                    <a:pt x="1" y="25547"/>
                  </a:lnTo>
                  <a:cubicBezTo>
                    <a:pt x="1" y="25547"/>
                    <a:pt x="16" y="25518"/>
                    <a:pt x="16" y="25474"/>
                  </a:cubicBezTo>
                  <a:cubicBezTo>
                    <a:pt x="30" y="25415"/>
                    <a:pt x="30" y="25342"/>
                    <a:pt x="60" y="25269"/>
                  </a:cubicBezTo>
                  <a:cubicBezTo>
                    <a:pt x="89" y="25093"/>
                    <a:pt x="118" y="24844"/>
                    <a:pt x="162" y="24522"/>
                  </a:cubicBezTo>
                  <a:cubicBezTo>
                    <a:pt x="279" y="23863"/>
                    <a:pt x="411" y="22926"/>
                    <a:pt x="572" y="21770"/>
                  </a:cubicBezTo>
                  <a:cubicBezTo>
                    <a:pt x="909" y="19472"/>
                    <a:pt x="1406" y="16265"/>
                    <a:pt x="2036" y="12737"/>
                  </a:cubicBezTo>
                  <a:cubicBezTo>
                    <a:pt x="2651" y="9209"/>
                    <a:pt x="3280" y="6047"/>
                    <a:pt x="3749" y="3734"/>
                  </a:cubicBezTo>
                  <a:cubicBezTo>
                    <a:pt x="3998" y="2578"/>
                    <a:pt x="4188" y="1655"/>
                    <a:pt x="4320" y="1011"/>
                  </a:cubicBezTo>
                  <a:cubicBezTo>
                    <a:pt x="4378" y="704"/>
                    <a:pt x="4422" y="455"/>
                    <a:pt x="4466" y="279"/>
                  </a:cubicBezTo>
                  <a:cubicBezTo>
                    <a:pt x="4481" y="191"/>
                    <a:pt x="4481" y="133"/>
                    <a:pt x="4510" y="74"/>
                  </a:cubicBezTo>
                  <a:cubicBezTo>
                    <a:pt x="4524" y="16"/>
                    <a:pt x="4525" y="1"/>
                    <a:pt x="4525" y="1"/>
                  </a:cubicBezTo>
                  <a:close/>
                </a:path>
              </a:pathLst>
            </a:custGeom>
            <a:solidFill>
              <a:srgbClr val="FFFFFF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g1b257a6990d_0_0"/>
            <p:cNvSpPr/>
            <p:nvPr/>
          </p:nvSpPr>
          <p:spPr>
            <a:xfrm>
              <a:off x="929667" y="2419642"/>
              <a:ext cx="91836" cy="141737"/>
            </a:xfrm>
            <a:custGeom>
              <a:avLst/>
              <a:gdLst/>
              <a:ahLst/>
              <a:cxnLst/>
              <a:rect l="l" t="t" r="r" b="b"/>
              <a:pathLst>
                <a:path w="1084" h="1673" extrusionOk="0">
                  <a:moveTo>
                    <a:pt x="29" y="1"/>
                  </a:moveTo>
                  <a:cubicBezTo>
                    <a:pt x="29" y="1"/>
                    <a:pt x="0" y="133"/>
                    <a:pt x="29" y="308"/>
                  </a:cubicBezTo>
                  <a:cubicBezTo>
                    <a:pt x="59" y="499"/>
                    <a:pt x="132" y="747"/>
                    <a:pt x="278" y="1011"/>
                  </a:cubicBezTo>
                  <a:cubicBezTo>
                    <a:pt x="439" y="1245"/>
                    <a:pt x="630" y="1435"/>
                    <a:pt x="791" y="1538"/>
                  </a:cubicBezTo>
                  <a:cubicBezTo>
                    <a:pt x="932" y="1628"/>
                    <a:pt x="1039" y="1672"/>
                    <a:pt x="1063" y="1672"/>
                  </a:cubicBezTo>
                  <a:cubicBezTo>
                    <a:pt x="1067" y="1672"/>
                    <a:pt x="1069" y="1672"/>
                    <a:pt x="1069" y="1670"/>
                  </a:cubicBezTo>
                  <a:cubicBezTo>
                    <a:pt x="1083" y="1655"/>
                    <a:pt x="644" y="1435"/>
                    <a:pt x="351" y="952"/>
                  </a:cubicBezTo>
                  <a:cubicBezTo>
                    <a:pt x="59" y="484"/>
                    <a:pt x="59" y="1"/>
                    <a:pt x="29" y="1"/>
                  </a:cubicBezTo>
                  <a:close/>
                </a:path>
              </a:pathLst>
            </a:custGeom>
            <a:solidFill>
              <a:srgbClr val="FFFFFF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g1b257a6990d_0_0"/>
            <p:cNvSpPr/>
            <p:nvPr/>
          </p:nvSpPr>
          <p:spPr>
            <a:xfrm>
              <a:off x="-471862" y="3255579"/>
              <a:ext cx="963775" cy="711987"/>
            </a:xfrm>
            <a:custGeom>
              <a:avLst/>
              <a:gdLst/>
              <a:ahLst/>
              <a:cxnLst/>
              <a:rect l="l" t="t" r="r" b="b"/>
              <a:pathLst>
                <a:path w="11376" h="8404" extrusionOk="0">
                  <a:moveTo>
                    <a:pt x="615" y="1"/>
                  </a:moveTo>
                  <a:lnTo>
                    <a:pt x="0" y="8053"/>
                  </a:lnTo>
                  <a:lnTo>
                    <a:pt x="11083" y="8404"/>
                  </a:lnTo>
                  <a:lnTo>
                    <a:pt x="113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g1b257a6990d_0_0"/>
            <p:cNvSpPr/>
            <p:nvPr/>
          </p:nvSpPr>
          <p:spPr>
            <a:xfrm>
              <a:off x="-217617" y="3067669"/>
              <a:ext cx="547037" cy="232641"/>
            </a:xfrm>
            <a:custGeom>
              <a:avLst/>
              <a:gdLst/>
              <a:ahLst/>
              <a:cxnLst/>
              <a:rect l="l" t="t" r="r" b="b"/>
              <a:pathLst>
                <a:path w="6457" h="2746" extrusionOk="0">
                  <a:moveTo>
                    <a:pt x="3012" y="1"/>
                  </a:moveTo>
                  <a:cubicBezTo>
                    <a:pt x="303" y="1"/>
                    <a:pt x="1" y="2365"/>
                    <a:pt x="1" y="2365"/>
                  </a:cubicBezTo>
                  <a:lnTo>
                    <a:pt x="1084" y="2746"/>
                  </a:lnTo>
                  <a:cubicBezTo>
                    <a:pt x="1084" y="2746"/>
                    <a:pt x="601" y="1048"/>
                    <a:pt x="2870" y="477"/>
                  </a:cubicBezTo>
                  <a:cubicBezTo>
                    <a:pt x="3087" y="424"/>
                    <a:pt x="3289" y="400"/>
                    <a:pt x="3477" y="400"/>
                  </a:cubicBezTo>
                  <a:cubicBezTo>
                    <a:pt x="5264" y="400"/>
                    <a:pt x="5827" y="2556"/>
                    <a:pt x="5827" y="2556"/>
                  </a:cubicBezTo>
                  <a:lnTo>
                    <a:pt x="6457" y="2556"/>
                  </a:lnTo>
                  <a:cubicBezTo>
                    <a:pt x="6457" y="2556"/>
                    <a:pt x="6222" y="169"/>
                    <a:pt x="3280" y="8"/>
                  </a:cubicBezTo>
                  <a:cubicBezTo>
                    <a:pt x="3188" y="3"/>
                    <a:pt x="3099" y="1"/>
                    <a:pt x="30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g1b257a6990d_0_0"/>
            <p:cNvSpPr/>
            <p:nvPr/>
          </p:nvSpPr>
          <p:spPr>
            <a:xfrm>
              <a:off x="4435" y="1567609"/>
              <a:ext cx="540768" cy="1425160"/>
            </a:xfrm>
            <a:custGeom>
              <a:avLst/>
              <a:gdLst/>
              <a:ahLst/>
              <a:cxnLst/>
              <a:rect l="l" t="t" r="r" b="b"/>
              <a:pathLst>
                <a:path w="6383" h="16822" extrusionOk="0">
                  <a:moveTo>
                    <a:pt x="3250" y="0"/>
                  </a:moveTo>
                  <a:cubicBezTo>
                    <a:pt x="3250" y="0"/>
                    <a:pt x="1596" y="4773"/>
                    <a:pt x="966" y="7569"/>
                  </a:cubicBezTo>
                  <a:cubicBezTo>
                    <a:pt x="234" y="10848"/>
                    <a:pt x="0" y="15504"/>
                    <a:pt x="0" y="15504"/>
                  </a:cubicBezTo>
                  <a:lnTo>
                    <a:pt x="2606" y="16821"/>
                  </a:lnTo>
                  <a:cubicBezTo>
                    <a:pt x="2606" y="16821"/>
                    <a:pt x="3631" y="9619"/>
                    <a:pt x="3894" y="8638"/>
                  </a:cubicBezTo>
                  <a:cubicBezTo>
                    <a:pt x="4304" y="7130"/>
                    <a:pt x="6383" y="674"/>
                    <a:pt x="6383" y="674"/>
                  </a:cubicBezTo>
                  <a:lnTo>
                    <a:pt x="3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g1b257a6990d_0_0"/>
            <p:cNvSpPr/>
            <p:nvPr/>
          </p:nvSpPr>
          <p:spPr>
            <a:xfrm>
              <a:off x="-60122" y="2863323"/>
              <a:ext cx="292792" cy="338372"/>
            </a:xfrm>
            <a:custGeom>
              <a:avLst/>
              <a:gdLst/>
              <a:ahLst/>
              <a:cxnLst/>
              <a:rect l="l" t="t" r="r" b="b"/>
              <a:pathLst>
                <a:path w="3456" h="3994" extrusionOk="0">
                  <a:moveTo>
                    <a:pt x="912" y="1"/>
                  </a:moveTo>
                  <a:cubicBezTo>
                    <a:pt x="826" y="1"/>
                    <a:pt x="764" y="29"/>
                    <a:pt x="733" y="93"/>
                  </a:cubicBezTo>
                  <a:cubicBezTo>
                    <a:pt x="733" y="93"/>
                    <a:pt x="1" y="2127"/>
                    <a:pt x="45" y="2362"/>
                  </a:cubicBezTo>
                  <a:cubicBezTo>
                    <a:pt x="53" y="2399"/>
                    <a:pt x="72" y="2415"/>
                    <a:pt x="100" y="2415"/>
                  </a:cubicBezTo>
                  <a:cubicBezTo>
                    <a:pt x="268" y="2415"/>
                    <a:pt x="733" y="1820"/>
                    <a:pt x="733" y="1820"/>
                  </a:cubicBezTo>
                  <a:lnTo>
                    <a:pt x="733" y="1820"/>
                  </a:lnTo>
                  <a:cubicBezTo>
                    <a:pt x="733" y="1820"/>
                    <a:pt x="220" y="2684"/>
                    <a:pt x="264" y="2933"/>
                  </a:cubicBezTo>
                  <a:cubicBezTo>
                    <a:pt x="271" y="2956"/>
                    <a:pt x="287" y="2966"/>
                    <a:pt x="309" y="2966"/>
                  </a:cubicBezTo>
                  <a:cubicBezTo>
                    <a:pt x="514" y="2966"/>
                    <a:pt x="1289" y="2084"/>
                    <a:pt x="1289" y="2084"/>
                  </a:cubicBezTo>
                  <a:lnTo>
                    <a:pt x="1289" y="2084"/>
                  </a:lnTo>
                  <a:cubicBezTo>
                    <a:pt x="1289" y="2084"/>
                    <a:pt x="411" y="3211"/>
                    <a:pt x="660" y="3401"/>
                  </a:cubicBezTo>
                  <a:cubicBezTo>
                    <a:pt x="678" y="3417"/>
                    <a:pt x="702" y="3425"/>
                    <a:pt x="730" y="3425"/>
                  </a:cubicBezTo>
                  <a:cubicBezTo>
                    <a:pt x="1055" y="3425"/>
                    <a:pt x="1948" y="2421"/>
                    <a:pt x="1948" y="2420"/>
                  </a:cubicBezTo>
                  <a:lnTo>
                    <a:pt x="1948" y="2420"/>
                  </a:lnTo>
                  <a:cubicBezTo>
                    <a:pt x="1948" y="2421"/>
                    <a:pt x="967" y="3709"/>
                    <a:pt x="1187" y="3972"/>
                  </a:cubicBezTo>
                  <a:cubicBezTo>
                    <a:pt x="1201" y="3987"/>
                    <a:pt x="1219" y="3994"/>
                    <a:pt x="1241" y="3994"/>
                  </a:cubicBezTo>
                  <a:cubicBezTo>
                    <a:pt x="1568" y="3994"/>
                    <a:pt x="2724" y="2479"/>
                    <a:pt x="2724" y="2479"/>
                  </a:cubicBezTo>
                  <a:cubicBezTo>
                    <a:pt x="2737" y="3088"/>
                    <a:pt x="3102" y="3422"/>
                    <a:pt x="3272" y="3422"/>
                  </a:cubicBezTo>
                  <a:cubicBezTo>
                    <a:pt x="3286" y="3422"/>
                    <a:pt x="3298" y="3420"/>
                    <a:pt x="3309" y="3416"/>
                  </a:cubicBezTo>
                  <a:cubicBezTo>
                    <a:pt x="3456" y="3372"/>
                    <a:pt x="3265" y="1381"/>
                    <a:pt x="3265" y="1381"/>
                  </a:cubicBezTo>
                  <a:cubicBezTo>
                    <a:pt x="3265" y="1381"/>
                    <a:pt x="1515" y="1"/>
                    <a:pt x="912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g1b257a6990d_0_0"/>
            <p:cNvSpPr/>
            <p:nvPr/>
          </p:nvSpPr>
          <p:spPr>
            <a:xfrm>
              <a:off x="319426" y="1761110"/>
              <a:ext cx="124115" cy="570589"/>
            </a:xfrm>
            <a:custGeom>
              <a:avLst/>
              <a:gdLst/>
              <a:ahLst/>
              <a:cxnLst/>
              <a:rect l="l" t="t" r="r" b="b"/>
              <a:pathLst>
                <a:path w="1465" h="6735" extrusionOk="0">
                  <a:moveTo>
                    <a:pt x="1450" y="0"/>
                  </a:moveTo>
                  <a:cubicBezTo>
                    <a:pt x="1420" y="0"/>
                    <a:pt x="1303" y="366"/>
                    <a:pt x="1128" y="966"/>
                  </a:cubicBezTo>
                  <a:cubicBezTo>
                    <a:pt x="967" y="1552"/>
                    <a:pt x="762" y="2401"/>
                    <a:pt x="571" y="3338"/>
                  </a:cubicBezTo>
                  <a:cubicBezTo>
                    <a:pt x="381" y="4260"/>
                    <a:pt x="220" y="5109"/>
                    <a:pt x="132" y="5724"/>
                  </a:cubicBezTo>
                  <a:cubicBezTo>
                    <a:pt x="30" y="6354"/>
                    <a:pt x="0" y="6734"/>
                    <a:pt x="15" y="6734"/>
                  </a:cubicBezTo>
                  <a:cubicBezTo>
                    <a:pt x="30" y="6734"/>
                    <a:pt x="118" y="6354"/>
                    <a:pt x="249" y="5754"/>
                  </a:cubicBezTo>
                  <a:cubicBezTo>
                    <a:pt x="381" y="5124"/>
                    <a:pt x="542" y="4290"/>
                    <a:pt x="747" y="3367"/>
                  </a:cubicBezTo>
                  <a:cubicBezTo>
                    <a:pt x="952" y="2460"/>
                    <a:pt x="1128" y="1611"/>
                    <a:pt x="1259" y="996"/>
                  </a:cubicBezTo>
                  <a:cubicBezTo>
                    <a:pt x="1391" y="381"/>
                    <a:pt x="1464" y="0"/>
                    <a:pt x="1450" y="0"/>
                  </a:cubicBezTo>
                  <a:close/>
                </a:path>
              </a:pathLst>
            </a:custGeom>
            <a:solidFill>
              <a:srgbClr val="151F29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g1b257a6990d_0_0"/>
            <p:cNvSpPr/>
            <p:nvPr/>
          </p:nvSpPr>
          <p:spPr>
            <a:xfrm>
              <a:off x="9349" y="2725568"/>
              <a:ext cx="255600" cy="97767"/>
            </a:xfrm>
            <a:custGeom>
              <a:avLst/>
              <a:gdLst/>
              <a:ahLst/>
              <a:cxnLst/>
              <a:rect l="l" t="t" r="r" b="b"/>
              <a:pathLst>
                <a:path w="3017" h="1154" extrusionOk="0">
                  <a:moveTo>
                    <a:pt x="100" y="0"/>
                  </a:moveTo>
                  <a:cubicBezTo>
                    <a:pt x="36" y="0"/>
                    <a:pt x="1" y="8"/>
                    <a:pt x="1" y="20"/>
                  </a:cubicBezTo>
                  <a:cubicBezTo>
                    <a:pt x="1" y="64"/>
                    <a:pt x="689" y="196"/>
                    <a:pt x="1523" y="518"/>
                  </a:cubicBezTo>
                  <a:cubicBezTo>
                    <a:pt x="2286" y="804"/>
                    <a:pt x="2859" y="1154"/>
                    <a:pt x="2970" y="1154"/>
                  </a:cubicBezTo>
                  <a:cubicBezTo>
                    <a:pt x="2978" y="1154"/>
                    <a:pt x="2984" y="1152"/>
                    <a:pt x="2987" y="1148"/>
                  </a:cubicBezTo>
                  <a:cubicBezTo>
                    <a:pt x="3016" y="1118"/>
                    <a:pt x="2431" y="665"/>
                    <a:pt x="1596" y="342"/>
                  </a:cubicBezTo>
                  <a:cubicBezTo>
                    <a:pt x="922" y="91"/>
                    <a:pt x="329" y="0"/>
                    <a:pt x="100" y="0"/>
                  </a:cubicBezTo>
                  <a:close/>
                </a:path>
              </a:pathLst>
            </a:custGeom>
            <a:solidFill>
              <a:srgbClr val="151F29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g1b257a6990d_0_0"/>
            <p:cNvSpPr/>
            <p:nvPr/>
          </p:nvSpPr>
          <p:spPr>
            <a:xfrm>
              <a:off x="30445" y="2788007"/>
              <a:ext cx="52188" cy="43885"/>
            </a:xfrm>
            <a:custGeom>
              <a:avLst/>
              <a:gdLst/>
              <a:ahLst/>
              <a:cxnLst/>
              <a:rect l="l" t="t" r="r" b="b"/>
              <a:pathLst>
                <a:path w="616" h="518" extrusionOk="0">
                  <a:moveTo>
                    <a:pt x="259" y="98"/>
                  </a:moveTo>
                  <a:cubicBezTo>
                    <a:pt x="293" y="98"/>
                    <a:pt x="315" y="114"/>
                    <a:pt x="337" y="147"/>
                  </a:cubicBezTo>
                  <a:cubicBezTo>
                    <a:pt x="352" y="176"/>
                    <a:pt x="352" y="250"/>
                    <a:pt x="337" y="264"/>
                  </a:cubicBezTo>
                  <a:cubicBezTo>
                    <a:pt x="317" y="291"/>
                    <a:pt x="284" y="303"/>
                    <a:pt x="253" y="303"/>
                  </a:cubicBezTo>
                  <a:cubicBezTo>
                    <a:pt x="217" y="303"/>
                    <a:pt x="184" y="288"/>
                    <a:pt x="176" y="264"/>
                  </a:cubicBezTo>
                  <a:cubicBezTo>
                    <a:pt x="157" y="258"/>
                    <a:pt x="146" y="240"/>
                    <a:pt x="141" y="220"/>
                  </a:cubicBezTo>
                  <a:lnTo>
                    <a:pt x="141" y="220"/>
                  </a:lnTo>
                  <a:cubicBezTo>
                    <a:pt x="180" y="212"/>
                    <a:pt x="206" y="158"/>
                    <a:pt x="220" y="103"/>
                  </a:cubicBezTo>
                  <a:cubicBezTo>
                    <a:pt x="235" y="100"/>
                    <a:pt x="248" y="98"/>
                    <a:pt x="259" y="98"/>
                  </a:cubicBezTo>
                  <a:close/>
                  <a:moveTo>
                    <a:pt x="352" y="1"/>
                  </a:moveTo>
                  <a:cubicBezTo>
                    <a:pt x="293" y="1"/>
                    <a:pt x="264" y="1"/>
                    <a:pt x="220" y="15"/>
                  </a:cubicBezTo>
                  <a:cubicBezTo>
                    <a:pt x="204" y="26"/>
                    <a:pt x="189" y="40"/>
                    <a:pt x="175" y="56"/>
                  </a:cubicBezTo>
                  <a:lnTo>
                    <a:pt x="175" y="56"/>
                  </a:lnTo>
                  <a:cubicBezTo>
                    <a:pt x="167" y="51"/>
                    <a:pt x="159" y="48"/>
                    <a:pt x="149" y="48"/>
                  </a:cubicBezTo>
                  <a:cubicBezTo>
                    <a:pt x="129" y="48"/>
                    <a:pt x="103" y="59"/>
                    <a:pt x="74" y="89"/>
                  </a:cubicBezTo>
                  <a:cubicBezTo>
                    <a:pt x="59" y="103"/>
                    <a:pt x="44" y="147"/>
                    <a:pt x="30" y="191"/>
                  </a:cubicBezTo>
                  <a:cubicBezTo>
                    <a:pt x="0" y="250"/>
                    <a:pt x="30" y="323"/>
                    <a:pt x="59" y="381"/>
                  </a:cubicBezTo>
                  <a:cubicBezTo>
                    <a:pt x="103" y="455"/>
                    <a:pt x="191" y="484"/>
                    <a:pt x="264" y="513"/>
                  </a:cubicBezTo>
                  <a:cubicBezTo>
                    <a:pt x="282" y="516"/>
                    <a:pt x="300" y="518"/>
                    <a:pt x="318" y="518"/>
                  </a:cubicBezTo>
                  <a:cubicBezTo>
                    <a:pt x="388" y="518"/>
                    <a:pt x="455" y="492"/>
                    <a:pt x="513" y="411"/>
                  </a:cubicBezTo>
                  <a:cubicBezTo>
                    <a:pt x="615" y="294"/>
                    <a:pt x="571" y="162"/>
                    <a:pt x="498" y="74"/>
                  </a:cubicBezTo>
                  <a:cubicBezTo>
                    <a:pt x="469" y="30"/>
                    <a:pt x="410" y="1"/>
                    <a:pt x="352" y="1"/>
                  </a:cubicBezTo>
                  <a:close/>
                </a:path>
              </a:pathLst>
            </a:custGeom>
            <a:solidFill>
              <a:srgbClr val="151F29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g1b257a6990d_0_0"/>
            <p:cNvSpPr/>
            <p:nvPr/>
          </p:nvSpPr>
          <p:spPr>
            <a:xfrm>
              <a:off x="355432" y="1419856"/>
              <a:ext cx="156308" cy="284236"/>
            </a:xfrm>
            <a:custGeom>
              <a:avLst/>
              <a:gdLst/>
              <a:ahLst/>
              <a:cxnLst/>
              <a:rect l="l" t="t" r="r" b="b"/>
              <a:pathLst>
                <a:path w="1845" h="3355" extrusionOk="0">
                  <a:moveTo>
                    <a:pt x="561" y="0"/>
                  </a:moveTo>
                  <a:cubicBezTo>
                    <a:pt x="376" y="0"/>
                    <a:pt x="238" y="51"/>
                    <a:pt x="146" y="90"/>
                  </a:cubicBezTo>
                  <a:cubicBezTo>
                    <a:pt x="88" y="134"/>
                    <a:pt x="44" y="149"/>
                    <a:pt x="29" y="163"/>
                  </a:cubicBezTo>
                  <a:lnTo>
                    <a:pt x="0" y="207"/>
                  </a:lnTo>
                  <a:cubicBezTo>
                    <a:pt x="0" y="209"/>
                    <a:pt x="1" y="210"/>
                    <a:pt x="2" y="210"/>
                  </a:cubicBezTo>
                  <a:cubicBezTo>
                    <a:pt x="11" y="210"/>
                    <a:pt x="58" y="160"/>
                    <a:pt x="176" y="134"/>
                  </a:cubicBezTo>
                  <a:cubicBezTo>
                    <a:pt x="272" y="98"/>
                    <a:pt x="398" y="72"/>
                    <a:pt x="554" y="72"/>
                  </a:cubicBezTo>
                  <a:cubicBezTo>
                    <a:pt x="588" y="72"/>
                    <a:pt x="622" y="73"/>
                    <a:pt x="659" y="76"/>
                  </a:cubicBezTo>
                  <a:cubicBezTo>
                    <a:pt x="849" y="90"/>
                    <a:pt x="1098" y="193"/>
                    <a:pt x="1288" y="368"/>
                  </a:cubicBezTo>
                  <a:cubicBezTo>
                    <a:pt x="1493" y="559"/>
                    <a:pt x="1640" y="822"/>
                    <a:pt x="1698" y="1144"/>
                  </a:cubicBezTo>
                  <a:cubicBezTo>
                    <a:pt x="1757" y="1452"/>
                    <a:pt x="1727" y="1744"/>
                    <a:pt x="1684" y="2023"/>
                  </a:cubicBezTo>
                  <a:cubicBezTo>
                    <a:pt x="1625" y="2271"/>
                    <a:pt x="1523" y="2506"/>
                    <a:pt x="1464" y="2711"/>
                  </a:cubicBezTo>
                  <a:cubicBezTo>
                    <a:pt x="1288" y="3121"/>
                    <a:pt x="1186" y="3355"/>
                    <a:pt x="1200" y="3355"/>
                  </a:cubicBezTo>
                  <a:cubicBezTo>
                    <a:pt x="1200" y="3355"/>
                    <a:pt x="1244" y="3296"/>
                    <a:pt x="1288" y="3194"/>
                  </a:cubicBezTo>
                  <a:cubicBezTo>
                    <a:pt x="1347" y="3077"/>
                    <a:pt x="1420" y="2930"/>
                    <a:pt x="1508" y="2725"/>
                  </a:cubicBezTo>
                  <a:cubicBezTo>
                    <a:pt x="1610" y="2535"/>
                    <a:pt x="1698" y="2286"/>
                    <a:pt x="1757" y="2023"/>
                  </a:cubicBezTo>
                  <a:cubicBezTo>
                    <a:pt x="1830" y="1744"/>
                    <a:pt x="1845" y="1422"/>
                    <a:pt x="1771" y="1100"/>
                  </a:cubicBezTo>
                  <a:cubicBezTo>
                    <a:pt x="1713" y="793"/>
                    <a:pt x="1552" y="500"/>
                    <a:pt x="1332" y="295"/>
                  </a:cubicBezTo>
                  <a:cubicBezTo>
                    <a:pt x="1113" y="105"/>
                    <a:pt x="849" y="17"/>
                    <a:pt x="630" y="2"/>
                  </a:cubicBezTo>
                  <a:cubicBezTo>
                    <a:pt x="606" y="1"/>
                    <a:pt x="583" y="0"/>
                    <a:pt x="561" y="0"/>
                  </a:cubicBezTo>
                  <a:close/>
                </a:path>
              </a:pathLst>
            </a:custGeom>
            <a:solidFill>
              <a:srgbClr val="151F29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g1b257a6990d_0_0"/>
            <p:cNvSpPr/>
            <p:nvPr/>
          </p:nvSpPr>
          <p:spPr>
            <a:xfrm>
              <a:off x="-425944" y="3486188"/>
              <a:ext cx="274154" cy="281779"/>
            </a:xfrm>
            <a:custGeom>
              <a:avLst/>
              <a:gdLst/>
              <a:ahLst/>
              <a:cxnLst/>
              <a:rect l="l" t="t" r="r" b="b"/>
              <a:pathLst>
                <a:path w="3236" h="3326" extrusionOk="0">
                  <a:moveTo>
                    <a:pt x="3189" y="1"/>
                  </a:moveTo>
                  <a:cubicBezTo>
                    <a:pt x="3133" y="1"/>
                    <a:pt x="2413" y="708"/>
                    <a:pt x="1552" y="1597"/>
                  </a:cubicBezTo>
                  <a:cubicBezTo>
                    <a:pt x="674" y="2520"/>
                    <a:pt x="0" y="3281"/>
                    <a:pt x="29" y="3325"/>
                  </a:cubicBezTo>
                  <a:cubicBezTo>
                    <a:pt x="30" y="3326"/>
                    <a:pt x="31" y="3326"/>
                    <a:pt x="33" y="3326"/>
                  </a:cubicBezTo>
                  <a:cubicBezTo>
                    <a:pt x="102" y="3326"/>
                    <a:pt x="823" y="2619"/>
                    <a:pt x="1684" y="1729"/>
                  </a:cubicBezTo>
                  <a:cubicBezTo>
                    <a:pt x="2562" y="807"/>
                    <a:pt x="3235" y="46"/>
                    <a:pt x="3192" y="2"/>
                  </a:cubicBezTo>
                  <a:cubicBezTo>
                    <a:pt x="3191" y="1"/>
                    <a:pt x="3190" y="1"/>
                    <a:pt x="3189" y="1"/>
                  </a:cubicBezTo>
                  <a:close/>
                </a:path>
              </a:pathLst>
            </a:custGeom>
            <a:solidFill>
              <a:srgbClr val="151F29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g1b257a6990d_0_0"/>
            <p:cNvSpPr/>
            <p:nvPr/>
          </p:nvSpPr>
          <p:spPr>
            <a:xfrm>
              <a:off x="202851" y="3514654"/>
              <a:ext cx="261785" cy="218747"/>
            </a:xfrm>
            <a:custGeom>
              <a:avLst/>
              <a:gdLst/>
              <a:ahLst/>
              <a:cxnLst/>
              <a:rect l="l" t="t" r="r" b="b"/>
              <a:pathLst>
                <a:path w="3090" h="2582" extrusionOk="0">
                  <a:moveTo>
                    <a:pt x="64" y="0"/>
                  </a:moveTo>
                  <a:cubicBezTo>
                    <a:pt x="62" y="0"/>
                    <a:pt x="60" y="1"/>
                    <a:pt x="59" y="2"/>
                  </a:cubicBezTo>
                  <a:cubicBezTo>
                    <a:pt x="0" y="32"/>
                    <a:pt x="615" y="676"/>
                    <a:pt x="1479" y="1379"/>
                  </a:cubicBezTo>
                  <a:cubicBezTo>
                    <a:pt x="2297" y="2041"/>
                    <a:pt x="2965" y="2581"/>
                    <a:pt x="3052" y="2581"/>
                  </a:cubicBezTo>
                  <a:cubicBezTo>
                    <a:pt x="3056" y="2581"/>
                    <a:pt x="3058" y="2581"/>
                    <a:pt x="3060" y="2579"/>
                  </a:cubicBezTo>
                  <a:cubicBezTo>
                    <a:pt x="3089" y="2520"/>
                    <a:pt x="2460" y="1920"/>
                    <a:pt x="1611" y="1232"/>
                  </a:cubicBezTo>
                  <a:cubicBezTo>
                    <a:pt x="792" y="569"/>
                    <a:pt x="136" y="0"/>
                    <a:pt x="64" y="0"/>
                  </a:cubicBezTo>
                  <a:close/>
                </a:path>
              </a:pathLst>
            </a:custGeom>
            <a:solidFill>
              <a:srgbClr val="151F29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g1b257a6990d_0_0"/>
            <p:cNvSpPr/>
            <p:nvPr/>
          </p:nvSpPr>
          <p:spPr>
            <a:xfrm>
              <a:off x="-406119" y="3262950"/>
              <a:ext cx="842202" cy="393609"/>
            </a:xfrm>
            <a:custGeom>
              <a:avLst/>
              <a:gdLst/>
              <a:ahLst/>
              <a:cxnLst/>
              <a:rect l="l" t="t" r="r" b="b"/>
              <a:pathLst>
                <a:path w="9941" h="4646" extrusionOk="0">
                  <a:moveTo>
                    <a:pt x="1" y="1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0" y="31"/>
                    <a:pt x="117" y="148"/>
                    <a:pt x="366" y="397"/>
                  </a:cubicBezTo>
                  <a:cubicBezTo>
                    <a:pt x="601" y="631"/>
                    <a:pt x="967" y="953"/>
                    <a:pt x="1406" y="1378"/>
                  </a:cubicBezTo>
                  <a:cubicBezTo>
                    <a:pt x="1845" y="1788"/>
                    <a:pt x="2372" y="2271"/>
                    <a:pt x="2958" y="2827"/>
                  </a:cubicBezTo>
                  <a:cubicBezTo>
                    <a:pt x="3280" y="3105"/>
                    <a:pt x="3558" y="3398"/>
                    <a:pt x="3894" y="3691"/>
                  </a:cubicBezTo>
                  <a:cubicBezTo>
                    <a:pt x="4056" y="3837"/>
                    <a:pt x="4231" y="3998"/>
                    <a:pt x="4392" y="4145"/>
                  </a:cubicBezTo>
                  <a:cubicBezTo>
                    <a:pt x="4568" y="4291"/>
                    <a:pt x="4744" y="4452"/>
                    <a:pt x="4978" y="4569"/>
                  </a:cubicBezTo>
                  <a:cubicBezTo>
                    <a:pt x="5092" y="4607"/>
                    <a:pt x="5195" y="4645"/>
                    <a:pt x="5306" y="4645"/>
                  </a:cubicBezTo>
                  <a:cubicBezTo>
                    <a:pt x="5323" y="4645"/>
                    <a:pt x="5341" y="4644"/>
                    <a:pt x="5358" y="4642"/>
                  </a:cubicBezTo>
                  <a:cubicBezTo>
                    <a:pt x="5505" y="4642"/>
                    <a:pt x="5637" y="4584"/>
                    <a:pt x="5724" y="4511"/>
                  </a:cubicBezTo>
                  <a:cubicBezTo>
                    <a:pt x="5929" y="4364"/>
                    <a:pt x="6076" y="4203"/>
                    <a:pt x="6237" y="4057"/>
                  </a:cubicBezTo>
                  <a:cubicBezTo>
                    <a:pt x="6559" y="3735"/>
                    <a:pt x="6852" y="3442"/>
                    <a:pt x="7159" y="3178"/>
                  </a:cubicBezTo>
                  <a:cubicBezTo>
                    <a:pt x="7715" y="2608"/>
                    <a:pt x="8213" y="2080"/>
                    <a:pt x="8638" y="1641"/>
                  </a:cubicBezTo>
                  <a:cubicBezTo>
                    <a:pt x="9033" y="1173"/>
                    <a:pt x="9370" y="807"/>
                    <a:pt x="9589" y="558"/>
                  </a:cubicBezTo>
                  <a:cubicBezTo>
                    <a:pt x="9809" y="294"/>
                    <a:pt x="9941" y="133"/>
                    <a:pt x="9911" y="133"/>
                  </a:cubicBezTo>
                  <a:lnTo>
                    <a:pt x="9911" y="133"/>
                  </a:lnTo>
                  <a:cubicBezTo>
                    <a:pt x="9911" y="133"/>
                    <a:pt x="9765" y="265"/>
                    <a:pt x="9531" y="514"/>
                  </a:cubicBezTo>
                  <a:cubicBezTo>
                    <a:pt x="9282" y="763"/>
                    <a:pt x="8945" y="1100"/>
                    <a:pt x="8521" y="1539"/>
                  </a:cubicBezTo>
                  <a:cubicBezTo>
                    <a:pt x="8111" y="1978"/>
                    <a:pt x="7598" y="2490"/>
                    <a:pt x="7027" y="3047"/>
                  </a:cubicBezTo>
                  <a:cubicBezTo>
                    <a:pt x="6735" y="3325"/>
                    <a:pt x="6427" y="3618"/>
                    <a:pt x="6105" y="3910"/>
                  </a:cubicBezTo>
                  <a:cubicBezTo>
                    <a:pt x="5944" y="4028"/>
                    <a:pt x="5783" y="4218"/>
                    <a:pt x="5622" y="4320"/>
                  </a:cubicBezTo>
                  <a:cubicBezTo>
                    <a:pt x="5519" y="4397"/>
                    <a:pt x="5412" y="4434"/>
                    <a:pt x="5299" y="4434"/>
                  </a:cubicBezTo>
                  <a:cubicBezTo>
                    <a:pt x="5219" y="4434"/>
                    <a:pt x="5136" y="4415"/>
                    <a:pt x="5051" y="4379"/>
                  </a:cubicBezTo>
                  <a:cubicBezTo>
                    <a:pt x="4846" y="4291"/>
                    <a:pt x="4685" y="4145"/>
                    <a:pt x="4524" y="3998"/>
                  </a:cubicBezTo>
                  <a:lnTo>
                    <a:pt x="4026" y="3559"/>
                  </a:lnTo>
                  <a:cubicBezTo>
                    <a:pt x="3690" y="3266"/>
                    <a:pt x="3382" y="2988"/>
                    <a:pt x="3089" y="2710"/>
                  </a:cubicBezTo>
                  <a:cubicBezTo>
                    <a:pt x="2489" y="2183"/>
                    <a:pt x="1947" y="1685"/>
                    <a:pt x="1494" y="1290"/>
                  </a:cubicBezTo>
                  <a:cubicBezTo>
                    <a:pt x="1040" y="880"/>
                    <a:pt x="674" y="558"/>
                    <a:pt x="425" y="338"/>
                  </a:cubicBezTo>
                  <a:cubicBezTo>
                    <a:pt x="161" y="130"/>
                    <a:pt x="15" y="1"/>
                    <a:pt x="1" y="1"/>
                  </a:cubicBezTo>
                  <a:close/>
                </a:path>
              </a:pathLst>
            </a:custGeom>
            <a:solidFill>
              <a:srgbClr val="151F29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g1b257a6990d_0_0"/>
            <p:cNvSpPr/>
            <p:nvPr/>
          </p:nvSpPr>
          <p:spPr>
            <a:xfrm>
              <a:off x="22989" y="3584210"/>
              <a:ext cx="43461" cy="111915"/>
            </a:xfrm>
            <a:custGeom>
              <a:avLst/>
              <a:gdLst/>
              <a:ahLst/>
              <a:cxnLst/>
              <a:rect l="l" t="t" r="r" b="b"/>
              <a:pathLst>
                <a:path w="513" h="1321" extrusionOk="0">
                  <a:moveTo>
                    <a:pt x="255" y="1"/>
                  </a:moveTo>
                  <a:cubicBezTo>
                    <a:pt x="126" y="1"/>
                    <a:pt x="1" y="303"/>
                    <a:pt x="15" y="675"/>
                  </a:cubicBezTo>
                  <a:cubicBezTo>
                    <a:pt x="57" y="1038"/>
                    <a:pt x="206" y="1321"/>
                    <a:pt x="334" y="1321"/>
                  </a:cubicBezTo>
                  <a:cubicBezTo>
                    <a:pt x="340" y="1321"/>
                    <a:pt x="346" y="1320"/>
                    <a:pt x="352" y="1319"/>
                  </a:cubicBezTo>
                  <a:cubicBezTo>
                    <a:pt x="469" y="1290"/>
                    <a:pt x="513" y="997"/>
                    <a:pt x="498" y="645"/>
                  </a:cubicBezTo>
                  <a:cubicBezTo>
                    <a:pt x="484" y="294"/>
                    <a:pt x="381" y="1"/>
                    <a:pt x="264" y="1"/>
                  </a:cubicBezTo>
                  <a:cubicBezTo>
                    <a:pt x="261" y="1"/>
                    <a:pt x="258" y="1"/>
                    <a:pt x="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g1b257a6990d_0_0"/>
            <p:cNvSpPr/>
            <p:nvPr/>
          </p:nvSpPr>
          <p:spPr>
            <a:xfrm>
              <a:off x="-465678" y="3848453"/>
              <a:ext cx="927769" cy="118100"/>
            </a:xfrm>
            <a:custGeom>
              <a:avLst/>
              <a:gdLst/>
              <a:ahLst/>
              <a:cxnLst/>
              <a:rect l="l" t="t" r="r" b="b"/>
              <a:pathLst>
                <a:path w="10951" h="1394" extrusionOk="0">
                  <a:moveTo>
                    <a:pt x="4957" y="0"/>
                  </a:moveTo>
                  <a:cubicBezTo>
                    <a:pt x="4383" y="0"/>
                    <a:pt x="3837" y="47"/>
                    <a:pt x="3324" y="103"/>
                  </a:cubicBezTo>
                  <a:cubicBezTo>
                    <a:pt x="2972" y="147"/>
                    <a:pt x="2665" y="176"/>
                    <a:pt x="2372" y="249"/>
                  </a:cubicBezTo>
                  <a:cubicBezTo>
                    <a:pt x="2226" y="293"/>
                    <a:pt x="2065" y="308"/>
                    <a:pt x="1948" y="337"/>
                  </a:cubicBezTo>
                  <a:cubicBezTo>
                    <a:pt x="1816" y="381"/>
                    <a:pt x="1684" y="396"/>
                    <a:pt x="1552" y="440"/>
                  </a:cubicBezTo>
                  <a:cubicBezTo>
                    <a:pt x="1304" y="513"/>
                    <a:pt x="1099" y="586"/>
                    <a:pt x="894" y="630"/>
                  </a:cubicBezTo>
                  <a:cubicBezTo>
                    <a:pt x="703" y="689"/>
                    <a:pt x="528" y="747"/>
                    <a:pt x="411" y="806"/>
                  </a:cubicBezTo>
                  <a:cubicBezTo>
                    <a:pt x="147" y="908"/>
                    <a:pt x="1" y="967"/>
                    <a:pt x="1" y="981"/>
                  </a:cubicBezTo>
                  <a:cubicBezTo>
                    <a:pt x="2" y="985"/>
                    <a:pt x="6" y="986"/>
                    <a:pt x="15" y="986"/>
                  </a:cubicBezTo>
                  <a:cubicBezTo>
                    <a:pt x="110" y="986"/>
                    <a:pt x="679" y="759"/>
                    <a:pt x="1596" y="557"/>
                  </a:cubicBezTo>
                  <a:cubicBezTo>
                    <a:pt x="1728" y="528"/>
                    <a:pt x="1860" y="513"/>
                    <a:pt x="1977" y="469"/>
                  </a:cubicBezTo>
                  <a:cubicBezTo>
                    <a:pt x="2109" y="454"/>
                    <a:pt x="2255" y="410"/>
                    <a:pt x="2402" y="396"/>
                  </a:cubicBezTo>
                  <a:cubicBezTo>
                    <a:pt x="2694" y="337"/>
                    <a:pt x="3002" y="308"/>
                    <a:pt x="3338" y="264"/>
                  </a:cubicBezTo>
                  <a:cubicBezTo>
                    <a:pt x="3909" y="226"/>
                    <a:pt x="4534" y="188"/>
                    <a:pt x="5186" y="188"/>
                  </a:cubicBezTo>
                  <a:cubicBezTo>
                    <a:pt x="5287" y="188"/>
                    <a:pt x="5388" y="189"/>
                    <a:pt x="5490" y="191"/>
                  </a:cubicBezTo>
                  <a:cubicBezTo>
                    <a:pt x="6266" y="235"/>
                    <a:pt x="6998" y="323"/>
                    <a:pt x="7657" y="440"/>
                  </a:cubicBezTo>
                  <a:cubicBezTo>
                    <a:pt x="7979" y="513"/>
                    <a:pt x="8287" y="557"/>
                    <a:pt x="8594" y="630"/>
                  </a:cubicBezTo>
                  <a:cubicBezTo>
                    <a:pt x="8726" y="674"/>
                    <a:pt x="8872" y="703"/>
                    <a:pt x="9004" y="747"/>
                  </a:cubicBezTo>
                  <a:lnTo>
                    <a:pt x="9385" y="850"/>
                  </a:lnTo>
                  <a:cubicBezTo>
                    <a:pt x="10318" y="1128"/>
                    <a:pt x="10866" y="1393"/>
                    <a:pt x="10943" y="1393"/>
                  </a:cubicBezTo>
                  <a:cubicBezTo>
                    <a:pt x="10947" y="1393"/>
                    <a:pt x="10950" y="1393"/>
                    <a:pt x="10951" y="1391"/>
                  </a:cubicBezTo>
                  <a:cubicBezTo>
                    <a:pt x="10951" y="1391"/>
                    <a:pt x="10805" y="1318"/>
                    <a:pt x="10541" y="1172"/>
                  </a:cubicBezTo>
                  <a:cubicBezTo>
                    <a:pt x="10409" y="1113"/>
                    <a:pt x="10248" y="1040"/>
                    <a:pt x="10073" y="967"/>
                  </a:cubicBezTo>
                  <a:cubicBezTo>
                    <a:pt x="9882" y="894"/>
                    <a:pt x="9663" y="806"/>
                    <a:pt x="9428" y="732"/>
                  </a:cubicBezTo>
                  <a:cubicBezTo>
                    <a:pt x="9297" y="689"/>
                    <a:pt x="9165" y="630"/>
                    <a:pt x="9048" y="601"/>
                  </a:cubicBezTo>
                  <a:cubicBezTo>
                    <a:pt x="8916" y="557"/>
                    <a:pt x="8770" y="528"/>
                    <a:pt x="8623" y="484"/>
                  </a:cubicBezTo>
                  <a:cubicBezTo>
                    <a:pt x="8331" y="396"/>
                    <a:pt x="8023" y="337"/>
                    <a:pt x="7686" y="264"/>
                  </a:cubicBezTo>
                  <a:cubicBezTo>
                    <a:pt x="7028" y="147"/>
                    <a:pt x="6296" y="44"/>
                    <a:pt x="5505" y="15"/>
                  </a:cubicBezTo>
                  <a:cubicBezTo>
                    <a:pt x="5320" y="5"/>
                    <a:pt x="5137" y="0"/>
                    <a:pt x="4957" y="0"/>
                  </a:cubicBezTo>
                  <a:close/>
                </a:path>
              </a:pathLst>
            </a:custGeom>
            <a:solidFill>
              <a:srgbClr val="151F29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g1b257a6990d_0_0"/>
            <p:cNvSpPr/>
            <p:nvPr/>
          </p:nvSpPr>
          <p:spPr>
            <a:xfrm>
              <a:off x="731167" y="1500595"/>
              <a:ext cx="28635" cy="934038"/>
            </a:xfrm>
            <a:custGeom>
              <a:avLst/>
              <a:gdLst/>
              <a:ahLst/>
              <a:cxnLst/>
              <a:rect l="l" t="t" r="r" b="b"/>
              <a:pathLst>
                <a:path w="338" h="11025" extrusionOk="0">
                  <a:moveTo>
                    <a:pt x="45" y="1"/>
                  </a:moveTo>
                  <a:lnTo>
                    <a:pt x="45" y="1"/>
                  </a:lnTo>
                  <a:cubicBezTo>
                    <a:pt x="1" y="1"/>
                    <a:pt x="59" y="2475"/>
                    <a:pt x="133" y="5505"/>
                  </a:cubicBezTo>
                  <a:cubicBezTo>
                    <a:pt x="206" y="8550"/>
                    <a:pt x="294" y="11024"/>
                    <a:pt x="323" y="11024"/>
                  </a:cubicBezTo>
                  <a:cubicBezTo>
                    <a:pt x="337" y="11024"/>
                    <a:pt x="294" y="8550"/>
                    <a:pt x="220" y="5505"/>
                  </a:cubicBezTo>
                  <a:cubicBezTo>
                    <a:pt x="147" y="2475"/>
                    <a:pt x="59" y="1"/>
                    <a:pt x="45" y="1"/>
                  </a:cubicBezTo>
                  <a:close/>
                </a:path>
              </a:pathLst>
            </a:custGeom>
            <a:solidFill>
              <a:srgbClr val="528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g1b257a6990d_0_0"/>
            <p:cNvSpPr/>
            <p:nvPr/>
          </p:nvSpPr>
          <p:spPr>
            <a:xfrm>
              <a:off x="30445" y="1381562"/>
              <a:ext cx="1538007" cy="1427617"/>
            </a:xfrm>
            <a:custGeom>
              <a:avLst/>
              <a:gdLst/>
              <a:ahLst/>
              <a:cxnLst/>
              <a:rect l="l" t="t" r="r" b="b"/>
              <a:pathLst>
                <a:path w="18154" h="16851" extrusionOk="0">
                  <a:moveTo>
                    <a:pt x="3397" y="2270"/>
                  </a:moveTo>
                  <a:cubicBezTo>
                    <a:pt x="3851" y="2284"/>
                    <a:pt x="4744" y="2284"/>
                    <a:pt x="5856" y="2284"/>
                  </a:cubicBezTo>
                  <a:lnTo>
                    <a:pt x="5856" y="4495"/>
                  </a:lnTo>
                  <a:cubicBezTo>
                    <a:pt x="4714" y="4495"/>
                    <a:pt x="3734" y="4509"/>
                    <a:pt x="3119" y="4509"/>
                  </a:cubicBezTo>
                  <a:cubicBezTo>
                    <a:pt x="3133" y="4100"/>
                    <a:pt x="3192" y="3690"/>
                    <a:pt x="3250" y="3324"/>
                  </a:cubicBezTo>
                  <a:cubicBezTo>
                    <a:pt x="3294" y="2928"/>
                    <a:pt x="3338" y="2577"/>
                    <a:pt x="3397" y="2270"/>
                  </a:cubicBezTo>
                  <a:close/>
                  <a:moveTo>
                    <a:pt x="9999" y="2299"/>
                  </a:moveTo>
                  <a:cubicBezTo>
                    <a:pt x="10029" y="2943"/>
                    <a:pt x="10072" y="3690"/>
                    <a:pt x="10131" y="4524"/>
                  </a:cubicBezTo>
                  <a:lnTo>
                    <a:pt x="5929" y="4524"/>
                  </a:lnTo>
                  <a:cubicBezTo>
                    <a:pt x="5929" y="3690"/>
                    <a:pt x="5929" y="2943"/>
                    <a:pt x="5915" y="2299"/>
                  </a:cubicBezTo>
                  <a:close/>
                  <a:moveTo>
                    <a:pt x="12356" y="2270"/>
                  </a:moveTo>
                  <a:cubicBezTo>
                    <a:pt x="12371" y="2401"/>
                    <a:pt x="12400" y="2548"/>
                    <a:pt x="12415" y="2694"/>
                  </a:cubicBezTo>
                  <a:cubicBezTo>
                    <a:pt x="12488" y="3207"/>
                    <a:pt x="12561" y="3821"/>
                    <a:pt x="12649" y="4524"/>
                  </a:cubicBezTo>
                  <a:cubicBezTo>
                    <a:pt x="12122" y="4524"/>
                    <a:pt x="11258" y="4495"/>
                    <a:pt x="10219" y="4495"/>
                  </a:cubicBezTo>
                  <a:cubicBezTo>
                    <a:pt x="10160" y="3675"/>
                    <a:pt x="10116" y="2928"/>
                    <a:pt x="10072" y="2284"/>
                  </a:cubicBezTo>
                  <a:cubicBezTo>
                    <a:pt x="11053" y="2284"/>
                    <a:pt x="11858" y="2284"/>
                    <a:pt x="12356" y="2270"/>
                  </a:cubicBezTo>
                  <a:close/>
                  <a:moveTo>
                    <a:pt x="10146" y="4597"/>
                  </a:moveTo>
                  <a:cubicBezTo>
                    <a:pt x="10146" y="5066"/>
                    <a:pt x="10175" y="5549"/>
                    <a:pt x="10219" y="6061"/>
                  </a:cubicBezTo>
                  <a:cubicBezTo>
                    <a:pt x="10233" y="6354"/>
                    <a:pt x="10248" y="6647"/>
                    <a:pt x="10263" y="6910"/>
                  </a:cubicBezTo>
                  <a:lnTo>
                    <a:pt x="5915" y="6910"/>
                  </a:lnTo>
                  <a:cubicBezTo>
                    <a:pt x="5915" y="6603"/>
                    <a:pt x="5929" y="6310"/>
                    <a:pt x="5929" y="5988"/>
                  </a:cubicBezTo>
                  <a:cubicBezTo>
                    <a:pt x="5929" y="5505"/>
                    <a:pt x="5959" y="5051"/>
                    <a:pt x="5959" y="4597"/>
                  </a:cubicBezTo>
                  <a:close/>
                  <a:moveTo>
                    <a:pt x="3075" y="4568"/>
                  </a:moveTo>
                  <a:cubicBezTo>
                    <a:pt x="3719" y="4568"/>
                    <a:pt x="4685" y="4583"/>
                    <a:pt x="5842" y="4583"/>
                  </a:cubicBezTo>
                  <a:cubicBezTo>
                    <a:pt x="5842" y="5037"/>
                    <a:pt x="5842" y="5505"/>
                    <a:pt x="5827" y="5973"/>
                  </a:cubicBezTo>
                  <a:cubicBezTo>
                    <a:pt x="5827" y="6296"/>
                    <a:pt x="5798" y="6603"/>
                    <a:pt x="5798" y="6910"/>
                  </a:cubicBezTo>
                  <a:cubicBezTo>
                    <a:pt x="4612" y="6910"/>
                    <a:pt x="3572" y="6910"/>
                    <a:pt x="2797" y="6925"/>
                  </a:cubicBezTo>
                  <a:cubicBezTo>
                    <a:pt x="2899" y="6076"/>
                    <a:pt x="2987" y="5285"/>
                    <a:pt x="3075" y="4568"/>
                  </a:cubicBezTo>
                  <a:close/>
                  <a:moveTo>
                    <a:pt x="12634" y="4568"/>
                  </a:moveTo>
                  <a:cubicBezTo>
                    <a:pt x="12708" y="5154"/>
                    <a:pt x="12795" y="5783"/>
                    <a:pt x="12869" y="6442"/>
                  </a:cubicBezTo>
                  <a:cubicBezTo>
                    <a:pt x="12883" y="6603"/>
                    <a:pt x="12927" y="6764"/>
                    <a:pt x="12942" y="6954"/>
                  </a:cubicBezTo>
                  <a:cubicBezTo>
                    <a:pt x="12444" y="6910"/>
                    <a:pt x="11522" y="6910"/>
                    <a:pt x="10351" y="6910"/>
                  </a:cubicBezTo>
                  <a:cubicBezTo>
                    <a:pt x="10321" y="6647"/>
                    <a:pt x="10307" y="6354"/>
                    <a:pt x="10292" y="6061"/>
                  </a:cubicBezTo>
                  <a:cubicBezTo>
                    <a:pt x="10248" y="5564"/>
                    <a:pt x="10233" y="5066"/>
                    <a:pt x="10204" y="4597"/>
                  </a:cubicBezTo>
                  <a:cubicBezTo>
                    <a:pt x="11258" y="4597"/>
                    <a:pt x="12122" y="4568"/>
                    <a:pt x="12634" y="4568"/>
                  </a:cubicBezTo>
                  <a:close/>
                  <a:moveTo>
                    <a:pt x="2782" y="6969"/>
                  </a:moveTo>
                  <a:cubicBezTo>
                    <a:pt x="3558" y="6969"/>
                    <a:pt x="4597" y="6984"/>
                    <a:pt x="5783" y="6984"/>
                  </a:cubicBezTo>
                  <a:cubicBezTo>
                    <a:pt x="5768" y="7847"/>
                    <a:pt x="5754" y="8652"/>
                    <a:pt x="5739" y="9326"/>
                  </a:cubicBezTo>
                  <a:cubicBezTo>
                    <a:pt x="4524" y="9355"/>
                    <a:pt x="3426" y="9355"/>
                    <a:pt x="2548" y="9355"/>
                  </a:cubicBezTo>
                  <a:cubicBezTo>
                    <a:pt x="2562" y="9209"/>
                    <a:pt x="2592" y="9062"/>
                    <a:pt x="2592" y="8916"/>
                  </a:cubicBezTo>
                  <a:cubicBezTo>
                    <a:pt x="2665" y="8228"/>
                    <a:pt x="2709" y="7598"/>
                    <a:pt x="2782" y="6969"/>
                  </a:cubicBezTo>
                  <a:close/>
                  <a:moveTo>
                    <a:pt x="10263" y="7013"/>
                  </a:moveTo>
                  <a:cubicBezTo>
                    <a:pt x="10321" y="7847"/>
                    <a:pt x="10365" y="8652"/>
                    <a:pt x="10424" y="9370"/>
                  </a:cubicBezTo>
                  <a:lnTo>
                    <a:pt x="10190" y="9370"/>
                  </a:lnTo>
                  <a:cubicBezTo>
                    <a:pt x="9194" y="9370"/>
                    <a:pt x="7818" y="9370"/>
                    <a:pt x="6295" y="9355"/>
                  </a:cubicBezTo>
                  <a:lnTo>
                    <a:pt x="5842" y="9355"/>
                  </a:lnTo>
                  <a:cubicBezTo>
                    <a:pt x="5856" y="8652"/>
                    <a:pt x="5900" y="7862"/>
                    <a:pt x="5915" y="7013"/>
                  </a:cubicBezTo>
                  <a:close/>
                  <a:moveTo>
                    <a:pt x="13352" y="9663"/>
                  </a:moveTo>
                  <a:cubicBezTo>
                    <a:pt x="13366" y="9824"/>
                    <a:pt x="13396" y="10014"/>
                    <a:pt x="13410" y="10160"/>
                  </a:cubicBezTo>
                  <a:cubicBezTo>
                    <a:pt x="13440" y="10204"/>
                    <a:pt x="13440" y="10263"/>
                    <a:pt x="13440" y="10336"/>
                  </a:cubicBezTo>
                  <a:cubicBezTo>
                    <a:pt x="13147" y="10380"/>
                    <a:pt x="12854" y="10409"/>
                    <a:pt x="12620" y="10424"/>
                  </a:cubicBezTo>
                  <a:cubicBezTo>
                    <a:pt x="12751" y="10263"/>
                    <a:pt x="12956" y="10058"/>
                    <a:pt x="13161" y="9868"/>
                  </a:cubicBezTo>
                  <a:cubicBezTo>
                    <a:pt x="13235" y="9794"/>
                    <a:pt x="13293" y="9736"/>
                    <a:pt x="13352" y="9663"/>
                  </a:cubicBezTo>
                  <a:close/>
                  <a:moveTo>
                    <a:pt x="10438" y="9399"/>
                  </a:moveTo>
                  <a:cubicBezTo>
                    <a:pt x="10468" y="10160"/>
                    <a:pt x="10512" y="10775"/>
                    <a:pt x="10541" y="11229"/>
                  </a:cubicBezTo>
                  <a:cubicBezTo>
                    <a:pt x="9794" y="11302"/>
                    <a:pt x="8813" y="11405"/>
                    <a:pt x="7715" y="11405"/>
                  </a:cubicBezTo>
                  <a:cubicBezTo>
                    <a:pt x="6998" y="11405"/>
                    <a:pt x="6339" y="11375"/>
                    <a:pt x="5754" y="11346"/>
                  </a:cubicBezTo>
                  <a:cubicBezTo>
                    <a:pt x="5768" y="11053"/>
                    <a:pt x="5783" y="10629"/>
                    <a:pt x="5827" y="10102"/>
                  </a:cubicBezTo>
                  <a:cubicBezTo>
                    <a:pt x="5842" y="9897"/>
                    <a:pt x="5842" y="9663"/>
                    <a:pt x="5856" y="9428"/>
                  </a:cubicBezTo>
                  <a:lnTo>
                    <a:pt x="6325" y="9428"/>
                  </a:lnTo>
                  <a:cubicBezTo>
                    <a:pt x="7833" y="9428"/>
                    <a:pt x="9209" y="9399"/>
                    <a:pt x="10219" y="9399"/>
                  </a:cubicBezTo>
                  <a:close/>
                  <a:moveTo>
                    <a:pt x="9926" y="1"/>
                  </a:moveTo>
                  <a:lnTo>
                    <a:pt x="9926" y="1"/>
                  </a:lnTo>
                  <a:cubicBezTo>
                    <a:pt x="9911" y="1"/>
                    <a:pt x="9941" y="864"/>
                    <a:pt x="10014" y="2211"/>
                  </a:cubicBezTo>
                  <a:lnTo>
                    <a:pt x="5959" y="2211"/>
                  </a:lnTo>
                  <a:lnTo>
                    <a:pt x="5959" y="1845"/>
                  </a:lnTo>
                  <a:cubicBezTo>
                    <a:pt x="5929" y="1318"/>
                    <a:pt x="5929" y="894"/>
                    <a:pt x="5915" y="601"/>
                  </a:cubicBezTo>
                  <a:cubicBezTo>
                    <a:pt x="5915" y="454"/>
                    <a:pt x="5900" y="352"/>
                    <a:pt x="5900" y="249"/>
                  </a:cubicBezTo>
                  <a:cubicBezTo>
                    <a:pt x="5900" y="176"/>
                    <a:pt x="5900" y="147"/>
                    <a:pt x="5886" y="147"/>
                  </a:cubicBezTo>
                  <a:lnTo>
                    <a:pt x="5886" y="249"/>
                  </a:lnTo>
                  <a:lnTo>
                    <a:pt x="5886" y="601"/>
                  </a:lnTo>
                  <a:lnTo>
                    <a:pt x="5886" y="1845"/>
                  </a:lnTo>
                  <a:lnTo>
                    <a:pt x="5886" y="2211"/>
                  </a:lnTo>
                  <a:cubicBezTo>
                    <a:pt x="4758" y="2211"/>
                    <a:pt x="3880" y="2226"/>
                    <a:pt x="3411" y="2226"/>
                  </a:cubicBezTo>
                  <a:cubicBezTo>
                    <a:pt x="3441" y="2006"/>
                    <a:pt x="3470" y="1787"/>
                    <a:pt x="3485" y="1626"/>
                  </a:cubicBezTo>
                  <a:cubicBezTo>
                    <a:pt x="3499" y="1421"/>
                    <a:pt x="3514" y="1274"/>
                    <a:pt x="3529" y="1172"/>
                  </a:cubicBezTo>
                  <a:cubicBezTo>
                    <a:pt x="3529" y="1113"/>
                    <a:pt x="3558" y="1084"/>
                    <a:pt x="3558" y="1040"/>
                  </a:cubicBezTo>
                  <a:lnTo>
                    <a:pt x="3558" y="1011"/>
                  </a:lnTo>
                  <a:cubicBezTo>
                    <a:pt x="3558" y="1011"/>
                    <a:pt x="3558" y="1025"/>
                    <a:pt x="3529" y="1040"/>
                  </a:cubicBezTo>
                  <a:cubicBezTo>
                    <a:pt x="3529" y="1084"/>
                    <a:pt x="3514" y="1113"/>
                    <a:pt x="3514" y="1157"/>
                  </a:cubicBezTo>
                  <a:cubicBezTo>
                    <a:pt x="3499" y="1260"/>
                    <a:pt x="3485" y="1421"/>
                    <a:pt x="3441" y="1611"/>
                  </a:cubicBezTo>
                  <a:cubicBezTo>
                    <a:pt x="3411" y="1772"/>
                    <a:pt x="3397" y="1992"/>
                    <a:pt x="3353" y="2211"/>
                  </a:cubicBezTo>
                  <a:cubicBezTo>
                    <a:pt x="3148" y="2211"/>
                    <a:pt x="3045" y="2226"/>
                    <a:pt x="3045" y="2226"/>
                  </a:cubicBezTo>
                  <a:cubicBezTo>
                    <a:pt x="3045" y="2226"/>
                    <a:pt x="3148" y="2255"/>
                    <a:pt x="3353" y="2255"/>
                  </a:cubicBezTo>
                  <a:cubicBezTo>
                    <a:pt x="3309" y="2562"/>
                    <a:pt x="3265" y="2914"/>
                    <a:pt x="3207" y="3294"/>
                  </a:cubicBezTo>
                  <a:cubicBezTo>
                    <a:pt x="3148" y="3660"/>
                    <a:pt x="3104" y="4056"/>
                    <a:pt x="3045" y="4495"/>
                  </a:cubicBezTo>
                  <a:cubicBezTo>
                    <a:pt x="2562" y="4495"/>
                    <a:pt x="2299" y="4524"/>
                    <a:pt x="2299" y="4524"/>
                  </a:cubicBezTo>
                  <a:cubicBezTo>
                    <a:pt x="2299" y="4524"/>
                    <a:pt x="2562" y="4539"/>
                    <a:pt x="3045" y="4539"/>
                  </a:cubicBezTo>
                  <a:cubicBezTo>
                    <a:pt x="2958" y="5256"/>
                    <a:pt x="2855" y="6032"/>
                    <a:pt x="2753" y="6881"/>
                  </a:cubicBezTo>
                  <a:cubicBezTo>
                    <a:pt x="1948" y="6881"/>
                    <a:pt x="1450" y="6896"/>
                    <a:pt x="1450" y="6910"/>
                  </a:cubicBezTo>
                  <a:cubicBezTo>
                    <a:pt x="1450" y="6940"/>
                    <a:pt x="1933" y="6940"/>
                    <a:pt x="2738" y="6954"/>
                  </a:cubicBezTo>
                  <a:cubicBezTo>
                    <a:pt x="2665" y="7569"/>
                    <a:pt x="2592" y="8213"/>
                    <a:pt x="2533" y="8887"/>
                  </a:cubicBezTo>
                  <a:cubicBezTo>
                    <a:pt x="2504" y="9033"/>
                    <a:pt x="2489" y="9180"/>
                    <a:pt x="2489" y="9326"/>
                  </a:cubicBezTo>
                  <a:lnTo>
                    <a:pt x="2416" y="9326"/>
                  </a:lnTo>
                  <a:cubicBezTo>
                    <a:pt x="1918" y="9326"/>
                    <a:pt x="1523" y="9355"/>
                    <a:pt x="1230" y="9355"/>
                  </a:cubicBezTo>
                  <a:lnTo>
                    <a:pt x="908" y="9355"/>
                  </a:lnTo>
                  <a:cubicBezTo>
                    <a:pt x="835" y="9355"/>
                    <a:pt x="791" y="9355"/>
                    <a:pt x="791" y="9370"/>
                  </a:cubicBezTo>
                  <a:cubicBezTo>
                    <a:pt x="791" y="9377"/>
                    <a:pt x="802" y="9377"/>
                    <a:pt x="822" y="9377"/>
                  </a:cubicBezTo>
                  <a:cubicBezTo>
                    <a:pt x="842" y="9377"/>
                    <a:pt x="872" y="9377"/>
                    <a:pt x="908" y="9384"/>
                  </a:cubicBezTo>
                  <a:lnTo>
                    <a:pt x="1230" y="9384"/>
                  </a:lnTo>
                  <a:cubicBezTo>
                    <a:pt x="1523" y="9384"/>
                    <a:pt x="1918" y="9384"/>
                    <a:pt x="2416" y="9399"/>
                  </a:cubicBezTo>
                  <a:lnTo>
                    <a:pt x="2489" y="9399"/>
                  </a:lnTo>
                  <a:cubicBezTo>
                    <a:pt x="2401" y="10365"/>
                    <a:pt x="2328" y="11288"/>
                    <a:pt x="2255" y="12122"/>
                  </a:cubicBezTo>
                  <a:lnTo>
                    <a:pt x="1889" y="12122"/>
                  </a:lnTo>
                  <a:cubicBezTo>
                    <a:pt x="1011" y="12122"/>
                    <a:pt x="279" y="12151"/>
                    <a:pt x="279" y="12181"/>
                  </a:cubicBezTo>
                  <a:cubicBezTo>
                    <a:pt x="279" y="12225"/>
                    <a:pt x="996" y="12239"/>
                    <a:pt x="1889" y="12239"/>
                  </a:cubicBezTo>
                  <a:lnTo>
                    <a:pt x="2255" y="12239"/>
                  </a:lnTo>
                  <a:cubicBezTo>
                    <a:pt x="2196" y="13103"/>
                    <a:pt x="2138" y="13864"/>
                    <a:pt x="2109" y="14523"/>
                  </a:cubicBezTo>
                  <a:cubicBezTo>
                    <a:pt x="2109" y="14699"/>
                    <a:pt x="2094" y="14830"/>
                    <a:pt x="2094" y="14991"/>
                  </a:cubicBezTo>
                  <a:lnTo>
                    <a:pt x="1377" y="14991"/>
                  </a:lnTo>
                  <a:cubicBezTo>
                    <a:pt x="630" y="14991"/>
                    <a:pt x="0" y="15006"/>
                    <a:pt x="0" y="15035"/>
                  </a:cubicBezTo>
                  <a:cubicBezTo>
                    <a:pt x="0" y="15065"/>
                    <a:pt x="601" y="15094"/>
                    <a:pt x="1377" y="15094"/>
                  </a:cubicBezTo>
                  <a:lnTo>
                    <a:pt x="2094" y="15094"/>
                  </a:lnTo>
                  <a:cubicBezTo>
                    <a:pt x="2065" y="15577"/>
                    <a:pt x="2050" y="15958"/>
                    <a:pt x="2035" y="16265"/>
                  </a:cubicBezTo>
                  <a:cubicBezTo>
                    <a:pt x="2035" y="16470"/>
                    <a:pt x="2021" y="16616"/>
                    <a:pt x="2021" y="16719"/>
                  </a:cubicBezTo>
                  <a:lnTo>
                    <a:pt x="2021" y="16851"/>
                  </a:lnTo>
                  <a:cubicBezTo>
                    <a:pt x="2021" y="16821"/>
                    <a:pt x="2021" y="16777"/>
                    <a:pt x="2035" y="16719"/>
                  </a:cubicBezTo>
                  <a:cubicBezTo>
                    <a:pt x="2035" y="16616"/>
                    <a:pt x="2050" y="16455"/>
                    <a:pt x="2079" y="16265"/>
                  </a:cubicBezTo>
                  <a:cubicBezTo>
                    <a:pt x="2094" y="15958"/>
                    <a:pt x="2109" y="15577"/>
                    <a:pt x="2152" y="15094"/>
                  </a:cubicBezTo>
                  <a:cubicBezTo>
                    <a:pt x="2518" y="15094"/>
                    <a:pt x="2738" y="15079"/>
                    <a:pt x="2738" y="15065"/>
                  </a:cubicBezTo>
                  <a:cubicBezTo>
                    <a:pt x="2738" y="15035"/>
                    <a:pt x="2489" y="15021"/>
                    <a:pt x="2152" y="15021"/>
                  </a:cubicBezTo>
                  <a:cubicBezTo>
                    <a:pt x="2167" y="14874"/>
                    <a:pt x="2167" y="14728"/>
                    <a:pt x="2182" y="14567"/>
                  </a:cubicBezTo>
                  <a:cubicBezTo>
                    <a:pt x="2226" y="13908"/>
                    <a:pt x="2270" y="13118"/>
                    <a:pt x="2343" y="12283"/>
                  </a:cubicBezTo>
                  <a:cubicBezTo>
                    <a:pt x="3002" y="12283"/>
                    <a:pt x="3499" y="12254"/>
                    <a:pt x="3499" y="12239"/>
                  </a:cubicBezTo>
                  <a:cubicBezTo>
                    <a:pt x="3499" y="12225"/>
                    <a:pt x="3031" y="12210"/>
                    <a:pt x="2343" y="12210"/>
                  </a:cubicBezTo>
                  <a:cubicBezTo>
                    <a:pt x="2416" y="11361"/>
                    <a:pt x="2489" y="10453"/>
                    <a:pt x="2592" y="9472"/>
                  </a:cubicBezTo>
                  <a:cubicBezTo>
                    <a:pt x="3441" y="9472"/>
                    <a:pt x="4568" y="9472"/>
                    <a:pt x="5783" y="9502"/>
                  </a:cubicBezTo>
                  <a:cubicBezTo>
                    <a:pt x="5783" y="9736"/>
                    <a:pt x="5768" y="9955"/>
                    <a:pt x="5768" y="10175"/>
                  </a:cubicBezTo>
                  <a:cubicBezTo>
                    <a:pt x="5754" y="10687"/>
                    <a:pt x="5754" y="11112"/>
                    <a:pt x="5724" y="11419"/>
                  </a:cubicBezTo>
                  <a:cubicBezTo>
                    <a:pt x="5388" y="11405"/>
                    <a:pt x="5051" y="11375"/>
                    <a:pt x="4773" y="11346"/>
                  </a:cubicBezTo>
                  <a:cubicBezTo>
                    <a:pt x="4392" y="11302"/>
                    <a:pt x="4100" y="11273"/>
                    <a:pt x="3880" y="11258"/>
                  </a:cubicBezTo>
                  <a:cubicBezTo>
                    <a:pt x="3792" y="11229"/>
                    <a:pt x="3704" y="11229"/>
                    <a:pt x="3646" y="11229"/>
                  </a:cubicBezTo>
                  <a:lnTo>
                    <a:pt x="3558" y="11229"/>
                  </a:lnTo>
                  <a:cubicBezTo>
                    <a:pt x="3558" y="11229"/>
                    <a:pt x="3587" y="11258"/>
                    <a:pt x="3646" y="11258"/>
                  </a:cubicBezTo>
                  <a:cubicBezTo>
                    <a:pt x="3719" y="11273"/>
                    <a:pt x="3792" y="11273"/>
                    <a:pt x="3880" y="11288"/>
                  </a:cubicBezTo>
                  <a:cubicBezTo>
                    <a:pt x="4085" y="11332"/>
                    <a:pt x="4392" y="11361"/>
                    <a:pt x="4773" y="11405"/>
                  </a:cubicBezTo>
                  <a:cubicBezTo>
                    <a:pt x="5051" y="11434"/>
                    <a:pt x="5388" y="11449"/>
                    <a:pt x="5724" y="11493"/>
                  </a:cubicBezTo>
                  <a:lnTo>
                    <a:pt x="5724" y="11741"/>
                  </a:lnTo>
                  <a:lnTo>
                    <a:pt x="5724" y="11859"/>
                  </a:lnTo>
                  <a:cubicBezTo>
                    <a:pt x="5724" y="11859"/>
                    <a:pt x="5724" y="11815"/>
                    <a:pt x="5754" y="11741"/>
                  </a:cubicBezTo>
                  <a:cubicBezTo>
                    <a:pt x="5754" y="11668"/>
                    <a:pt x="5768" y="11580"/>
                    <a:pt x="5768" y="11493"/>
                  </a:cubicBezTo>
                  <a:cubicBezTo>
                    <a:pt x="6274" y="11518"/>
                    <a:pt x="6845" y="11554"/>
                    <a:pt x="7453" y="11554"/>
                  </a:cubicBezTo>
                  <a:cubicBezTo>
                    <a:pt x="7549" y="11554"/>
                    <a:pt x="7647" y="11553"/>
                    <a:pt x="7745" y="11551"/>
                  </a:cubicBezTo>
                  <a:cubicBezTo>
                    <a:pt x="8843" y="11522"/>
                    <a:pt x="9853" y="11449"/>
                    <a:pt x="10599" y="11346"/>
                  </a:cubicBezTo>
                  <a:cubicBezTo>
                    <a:pt x="10643" y="11859"/>
                    <a:pt x="10658" y="12151"/>
                    <a:pt x="10673" y="12151"/>
                  </a:cubicBezTo>
                  <a:cubicBezTo>
                    <a:pt x="10673" y="12151"/>
                    <a:pt x="10673" y="11859"/>
                    <a:pt x="10658" y="11346"/>
                  </a:cubicBezTo>
                  <a:lnTo>
                    <a:pt x="10702" y="11346"/>
                  </a:lnTo>
                  <a:cubicBezTo>
                    <a:pt x="11097" y="11288"/>
                    <a:pt x="11390" y="11258"/>
                    <a:pt x="11580" y="11214"/>
                  </a:cubicBezTo>
                  <a:cubicBezTo>
                    <a:pt x="11683" y="11200"/>
                    <a:pt x="11771" y="11185"/>
                    <a:pt x="11829" y="11156"/>
                  </a:cubicBezTo>
                  <a:cubicBezTo>
                    <a:pt x="11873" y="11141"/>
                    <a:pt x="11917" y="11141"/>
                    <a:pt x="11902" y="11141"/>
                  </a:cubicBezTo>
                  <a:lnTo>
                    <a:pt x="11800" y="11141"/>
                  </a:lnTo>
                  <a:cubicBezTo>
                    <a:pt x="11727" y="11141"/>
                    <a:pt x="11653" y="11156"/>
                    <a:pt x="11566" y="11185"/>
                  </a:cubicBezTo>
                  <a:cubicBezTo>
                    <a:pt x="11361" y="11214"/>
                    <a:pt x="11053" y="11258"/>
                    <a:pt x="10673" y="11288"/>
                  </a:cubicBezTo>
                  <a:lnTo>
                    <a:pt x="10614" y="11288"/>
                  </a:lnTo>
                  <a:cubicBezTo>
                    <a:pt x="10599" y="10834"/>
                    <a:pt x="10556" y="10204"/>
                    <a:pt x="10526" y="9472"/>
                  </a:cubicBezTo>
                  <a:cubicBezTo>
                    <a:pt x="10878" y="9472"/>
                    <a:pt x="11185" y="9472"/>
                    <a:pt x="11405" y="9458"/>
                  </a:cubicBezTo>
                  <a:lnTo>
                    <a:pt x="11727" y="9458"/>
                  </a:lnTo>
                  <a:cubicBezTo>
                    <a:pt x="11800" y="9458"/>
                    <a:pt x="11844" y="9458"/>
                    <a:pt x="11844" y="9443"/>
                  </a:cubicBezTo>
                  <a:cubicBezTo>
                    <a:pt x="11844" y="9436"/>
                    <a:pt x="11833" y="9436"/>
                    <a:pt x="11813" y="9436"/>
                  </a:cubicBezTo>
                  <a:cubicBezTo>
                    <a:pt x="11793" y="9436"/>
                    <a:pt x="11763" y="9436"/>
                    <a:pt x="11727" y="9428"/>
                  </a:cubicBezTo>
                  <a:lnTo>
                    <a:pt x="11405" y="9428"/>
                  </a:lnTo>
                  <a:cubicBezTo>
                    <a:pt x="11185" y="9428"/>
                    <a:pt x="10878" y="9428"/>
                    <a:pt x="10526" y="9399"/>
                  </a:cubicBezTo>
                  <a:cubicBezTo>
                    <a:pt x="10482" y="8711"/>
                    <a:pt x="10438" y="7906"/>
                    <a:pt x="10394" y="7027"/>
                  </a:cubicBezTo>
                  <a:cubicBezTo>
                    <a:pt x="11566" y="7027"/>
                    <a:pt x="12503" y="7013"/>
                    <a:pt x="13015" y="7013"/>
                  </a:cubicBezTo>
                  <a:cubicBezTo>
                    <a:pt x="13074" y="7423"/>
                    <a:pt x="13117" y="7833"/>
                    <a:pt x="13176" y="8213"/>
                  </a:cubicBezTo>
                  <a:cubicBezTo>
                    <a:pt x="13044" y="8272"/>
                    <a:pt x="12883" y="8330"/>
                    <a:pt x="12708" y="8374"/>
                  </a:cubicBezTo>
                  <a:cubicBezTo>
                    <a:pt x="12210" y="8565"/>
                    <a:pt x="11785" y="8667"/>
                    <a:pt x="11785" y="8696"/>
                  </a:cubicBezTo>
                  <a:cubicBezTo>
                    <a:pt x="11785" y="8698"/>
                    <a:pt x="11788" y="8698"/>
                    <a:pt x="11794" y="8698"/>
                  </a:cubicBezTo>
                  <a:cubicBezTo>
                    <a:pt x="11858" y="8698"/>
                    <a:pt x="12267" y="8622"/>
                    <a:pt x="12737" y="8448"/>
                  </a:cubicBezTo>
                  <a:cubicBezTo>
                    <a:pt x="12898" y="8404"/>
                    <a:pt x="13044" y="8330"/>
                    <a:pt x="13176" y="8272"/>
                  </a:cubicBezTo>
                  <a:cubicBezTo>
                    <a:pt x="13249" y="8726"/>
                    <a:pt x="13308" y="9165"/>
                    <a:pt x="13366" y="9575"/>
                  </a:cubicBezTo>
                  <a:cubicBezTo>
                    <a:pt x="13293" y="9648"/>
                    <a:pt x="13191" y="9736"/>
                    <a:pt x="13117" y="9824"/>
                  </a:cubicBezTo>
                  <a:cubicBezTo>
                    <a:pt x="12883" y="10058"/>
                    <a:pt x="12678" y="10277"/>
                    <a:pt x="12503" y="10482"/>
                  </a:cubicBezTo>
                  <a:cubicBezTo>
                    <a:pt x="12268" y="10497"/>
                    <a:pt x="12078" y="10526"/>
                    <a:pt x="11932" y="10541"/>
                  </a:cubicBezTo>
                  <a:cubicBezTo>
                    <a:pt x="11771" y="10556"/>
                    <a:pt x="11683" y="10556"/>
                    <a:pt x="11683" y="10570"/>
                  </a:cubicBezTo>
                  <a:lnTo>
                    <a:pt x="11932" y="10570"/>
                  </a:lnTo>
                  <a:cubicBezTo>
                    <a:pt x="12063" y="10570"/>
                    <a:pt x="12224" y="10556"/>
                    <a:pt x="12444" y="10556"/>
                  </a:cubicBezTo>
                  <a:cubicBezTo>
                    <a:pt x="12151" y="10863"/>
                    <a:pt x="11976" y="11068"/>
                    <a:pt x="11990" y="11083"/>
                  </a:cubicBezTo>
                  <a:cubicBezTo>
                    <a:pt x="11991" y="11084"/>
                    <a:pt x="11993" y="11085"/>
                    <a:pt x="11995" y="11085"/>
                  </a:cubicBezTo>
                  <a:cubicBezTo>
                    <a:pt x="12032" y="11085"/>
                    <a:pt x="12245" y="10872"/>
                    <a:pt x="12561" y="10556"/>
                  </a:cubicBezTo>
                  <a:lnTo>
                    <a:pt x="12649" y="10556"/>
                  </a:lnTo>
                  <a:cubicBezTo>
                    <a:pt x="12883" y="10541"/>
                    <a:pt x="13176" y="10497"/>
                    <a:pt x="13483" y="10468"/>
                  </a:cubicBezTo>
                  <a:cubicBezTo>
                    <a:pt x="13542" y="10819"/>
                    <a:pt x="13586" y="11112"/>
                    <a:pt x="13615" y="11346"/>
                  </a:cubicBezTo>
                  <a:cubicBezTo>
                    <a:pt x="13630" y="11478"/>
                    <a:pt x="13659" y="11566"/>
                    <a:pt x="13674" y="11654"/>
                  </a:cubicBezTo>
                  <a:cubicBezTo>
                    <a:pt x="13688" y="11727"/>
                    <a:pt x="13688" y="11771"/>
                    <a:pt x="13688" y="11771"/>
                  </a:cubicBezTo>
                  <a:lnTo>
                    <a:pt x="13688" y="11654"/>
                  </a:lnTo>
                  <a:cubicBezTo>
                    <a:pt x="13688" y="11580"/>
                    <a:pt x="13674" y="11478"/>
                    <a:pt x="13659" y="11346"/>
                  </a:cubicBezTo>
                  <a:cubicBezTo>
                    <a:pt x="13615" y="11127"/>
                    <a:pt x="13601" y="10834"/>
                    <a:pt x="13542" y="10468"/>
                  </a:cubicBezTo>
                  <a:cubicBezTo>
                    <a:pt x="13967" y="10409"/>
                    <a:pt x="14435" y="10336"/>
                    <a:pt x="14947" y="10234"/>
                  </a:cubicBezTo>
                  <a:lnTo>
                    <a:pt x="14947" y="10234"/>
                  </a:lnTo>
                  <a:cubicBezTo>
                    <a:pt x="14874" y="11083"/>
                    <a:pt x="14860" y="11771"/>
                    <a:pt x="14874" y="11785"/>
                  </a:cubicBezTo>
                  <a:cubicBezTo>
                    <a:pt x="14903" y="11785"/>
                    <a:pt x="14977" y="11083"/>
                    <a:pt x="15050" y="10204"/>
                  </a:cubicBezTo>
                  <a:cubicBezTo>
                    <a:pt x="15606" y="10102"/>
                    <a:pt x="16148" y="9955"/>
                    <a:pt x="16602" y="9824"/>
                  </a:cubicBezTo>
                  <a:cubicBezTo>
                    <a:pt x="16745" y="10370"/>
                    <a:pt x="16847" y="10761"/>
                    <a:pt x="16892" y="10761"/>
                  </a:cubicBezTo>
                  <a:cubicBezTo>
                    <a:pt x="16893" y="10761"/>
                    <a:pt x="16894" y="10761"/>
                    <a:pt x="16894" y="10761"/>
                  </a:cubicBezTo>
                  <a:cubicBezTo>
                    <a:pt x="16909" y="10761"/>
                    <a:pt x="16821" y="10336"/>
                    <a:pt x="16689" y="9794"/>
                  </a:cubicBezTo>
                  <a:cubicBezTo>
                    <a:pt x="16894" y="9736"/>
                    <a:pt x="17070" y="9663"/>
                    <a:pt x="17246" y="9604"/>
                  </a:cubicBezTo>
                  <a:cubicBezTo>
                    <a:pt x="17539" y="9516"/>
                    <a:pt x="17758" y="9428"/>
                    <a:pt x="17919" y="9370"/>
                  </a:cubicBezTo>
                  <a:cubicBezTo>
                    <a:pt x="18080" y="9311"/>
                    <a:pt x="18153" y="9282"/>
                    <a:pt x="18153" y="9253"/>
                  </a:cubicBezTo>
                  <a:cubicBezTo>
                    <a:pt x="18139" y="9243"/>
                    <a:pt x="18118" y="9238"/>
                    <a:pt x="18091" y="9238"/>
                  </a:cubicBezTo>
                  <a:cubicBezTo>
                    <a:pt x="18036" y="9238"/>
                    <a:pt x="17958" y="9258"/>
                    <a:pt x="17861" y="9297"/>
                  </a:cubicBezTo>
                  <a:cubicBezTo>
                    <a:pt x="17700" y="9355"/>
                    <a:pt x="17480" y="9428"/>
                    <a:pt x="17187" y="9516"/>
                  </a:cubicBezTo>
                  <a:cubicBezTo>
                    <a:pt x="17026" y="9575"/>
                    <a:pt x="16836" y="9619"/>
                    <a:pt x="16646" y="9677"/>
                  </a:cubicBezTo>
                  <a:lnTo>
                    <a:pt x="16587" y="9458"/>
                  </a:lnTo>
                  <a:cubicBezTo>
                    <a:pt x="16399" y="8793"/>
                    <a:pt x="16254" y="8228"/>
                    <a:pt x="16222" y="8228"/>
                  </a:cubicBezTo>
                  <a:cubicBezTo>
                    <a:pt x="16222" y="8228"/>
                    <a:pt x="16221" y="8228"/>
                    <a:pt x="16221" y="8228"/>
                  </a:cubicBezTo>
                  <a:cubicBezTo>
                    <a:pt x="16206" y="8228"/>
                    <a:pt x="16309" y="8799"/>
                    <a:pt x="16499" y="9472"/>
                  </a:cubicBezTo>
                  <a:lnTo>
                    <a:pt x="16543" y="9692"/>
                  </a:lnTo>
                  <a:cubicBezTo>
                    <a:pt x="16104" y="9824"/>
                    <a:pt x="15577" y="9955"/>
                    <a:pt x="15035" y="10058"/>
                  </a:cubicBezTo>
                  <a:cubicBezTo>
                    <a:pt x="15108" y="9165"/>
                    <a:pt x="15138" y="8448"/>
                    <a:pt x="15108" y="8448"/>
                  </a:cubicBezTo>
                  <a:lnTo>
                    <a:pt x="15108" y="8448"/>
                  </a:lnTo>
                  <a:cubicBezTo>
                    <a:pt x="15079" y="8448"/>
                    <a:pt x="14991" y="9180"/>
                    <a:pt x="14933" y="10087"/>
                  </a:cubicBezTo>
                  <a:cubicBezTo>
                    <a:pt x="14420" y="10190"/>
                    <a:pt x="13952" y="10263"/>
                    <a:pt x="13527" y="10321"/>
                  </a:cubicBezTo>
                  <a:cubicBezTo>
                    <a:pt x="13527" y="10263"/>
                    <a:pt x="13513" y="10204"/>
                    <a:pt x="13513" y="10131"/>
                  </a:cubicBezTo>
                  <a:cubicBezTo>
                    <a:pt x="13483" y="9970"/>
                    <a:pt x="13454" y="9765"/>
                    <a:pt x="13440" y="9589"/>
                  </a:cubicBezTo>
                  <a:cubicBezTo>
                    <a:pt x="13952" y="9033"/>
                    <a:pt x="14333" y="8623"/>
                    <a:pt x="14318" y="8594"/>
                  </a:cubicBezTo>
                  <a:cubicBezTo>
                    <a:pt x="14317" y="8594"/>
                    <a:pt x="14317" y="8593"/>
                    <a:pt x="14316" y="8593"/>
                  </a:cubicBezTo>
                  <a:cubicBezTo>
                    <a:pt x="14274" y="8593"/>
                    <a:pt x="13898" y="8955"/>
                    <a:pt x="13410" y="9472"/>
                  </a:cubicBezTo>
                  <a:cubicBezTo>
                    <a:pt x="13366" y="9092"/>
                    <a:pt x="13308" y="8667"/>
                    <a:pt x="13249" y="8213"/>
                  </a:cubicBezTo>
                  <a:cubicBezTo>
                    <a:pt x="13469" y="8111"/>
                    <a:pt x="13615" y="8038"/>
                    <a:pt x="13615" y="8008"/>
                  </a:cubicBezTo>
                  <a:cubicBezTo>
                    <a:pt x="13615" y="8007"/>
                    <a:pt x="13614" y="8006"/>
                    <a:pt x="13611" y="8006"/>
                  </a:cubicBezTo>
                  <a:cubicBezTo>
                    <a:pt x="13584" y="8006"/>
                    <a:pt x="13446" y="8061"/>
                    <a:pt x="13249" y="8140"/>
                  </a:cubicBezTo>
                  <a:cubicBezTo>
                    <a:pt x="13205" y="7774"/>
                    <a:pt x="13147" y="7379"/>
                    <a:pt x="13103" y="6969"/>
                  </a:cubicBezTo>
                  <a:cubicBezTo>
                    <a:pt x="13352" y="6969"/>
                    <a:pt x="13469" y="6954"/>
                    <a:pt x="13469" y="6954"/>
                  </a:cubicBezTo>
                  <a:cubicBezTo>
                    <a:pt x="13469" y="6954"/>
                    <a:pt x="13352" y="6940"/>
                    <a:pt x="13088" y="6940"/>
                  </a:cubicBezTo>
                  <a:cubicBezTo>
                    <a:pt x="13074" y="6764"/>
                    <a:pt x="13044" y="6588"/>
                    <a:pt x="13015" y="6427"/>
                  </a:cubicBezTo>
                  <a:cubicBezTo>
                    <a:pt x="12927" y="5768"/>
                    <a:pt x="12839" y="5139"/>
                    <a:pt x="12766" y="4568"/>
                  </a:cubicBezTo>
                  <a:cubicBezTo>
                    <a:pt x="13074" y="4568"/>
                    <a:pt x="13249" y="4553"/>
                    <a:pt x="13249" y="4553"/>
                  </a:cubicBezTo>
                  <a:cubicBezTo>
                    <a:pt x="13249" y="4553"/>
                    <a:pt x="13074" y="4539"/>
                    <a:pt x="12766" y="4539"/>
                  </a:cubicBezTo>
                  <a:cubicBezTo>
                    <a:pt x="12664" y="3836"/>
                    <a:pt x="12576" y="3221"/>
                    <a:pt x="12503" y="2709"/>
                  </a:cubicBezTo>
                  <a:cubicBezTo>
                    <a:pt x="12488" y="2562"/>
                    <a:pt x="12473" y="2416"/>
                    <a:pt x="12444" y="2284"/>
                  </a:cubicBezTo>
                  <a:cubicBezTo>
                    <a:pt x="12766" y="2284"/>
                    <a:pt x="12927" y="2270"/>
                    <a:pt x="12927" y="2270"/>
                  </a:cubicBezTo>
                  <a:cubicBezTo>
                    <a:pt x="12927" y="2270"/>
                    <a:pt x="12737" y="2255"/>
                    <a:pt x="12429" y="2255"/>
                  </a:cubicBezTo>
                  <a:cubicBezTo>
                    <a:pt x="12400" y="1992"/>
                    <a:pt x="12356" y="1757"/>
                    <a:pt x="12342" y="1567"/>
                  </a:cubicBezTo>
                  <a:cubicBezTo>
                    <a:pt x="12327" y="1450"/>
                    <a:pt x="12298" y="1347"/>
                    <a:pt x="12283" y="1260"/>
                  </a:cubicBezTo>
                  <a:cubicBezTo>
                    <a:pt x="12268" y="1186"/>
                    <a:pt x="12268" y="1157"/>
                    <a:pt x="12268" y="1157"/>
                  </a:cubicBezTo>
                  <a:lnTo>
                    <a:pt x="12268" y="1260"/>
                  </a:lnTo>
                  <a:cubicBezTo>
                    <a:pt x="12268" y="1333"/>
                    <a:pt x="12283" y="1450"/>
                    <a:pt x="12298" y="1567"/>
                  </a:cubicBezTo>
                  <a:cubicBezTo>
                    <a:pt x="12327" y="1757"/>
                    <a:pt x="12356" y="1977"/>
                    <a:pt x="12371" y="2226"/>
                  </a:cubicBezTo>
                  <a:cubicBezTo>
                    <a:pt x="11888" y="2226"/>
                    <a:pt x="11083" y="2211"/>
                    <a:pt x="10087" y="2211"/>
                  </a:cubicBezTo>
                  <a:cubicBezTo>
                    <a:pt x="9999" y="864"/>
                    <a:pt x="9941" y="1"/>
                    <a:pt x="99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g1b257a6990d_0_0"/>
            <p:cNvSpPr/>
            <p:nvPr/>
          </p:nvSpPr>
          <p:spPr>
            <a:xfrm>
              <a:off x="696431" y="1485769"/>
              <a:ext cx="64641" cy="125301"/>
            </a:xfrm>
            <a:custGeom>
              <a:avLst/>
              <a:gdLst/>
              <a:ahLst/>
              <a:cxnLst/>
              <a:rect l="l" t="t" r="r" b="b"/>
              <a:pathLst>
                <a:path w="763" h="1479" extrusionOk="0">
                  <a:moveTo>
                    <a:pt x="762" y="0"/>
                  </a:moveTo>
                  <a:lnTo>
                    <a:pt x="162" y="88"/>
                  </a:lnTo>
                  <a:lnTo>
                    <a:pt x="1" y="1186"/>
                  </a:lnTo>
                  <a:lnTo>
                    <a:pt x="513" y="1479"/>
                  </a:lnTo>
                  <a:lnTo>
                    <a:pt x="762" y="732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g1b257a6990d_0_0"/>
            <p:cNvSpPr/>
            <p:nvPr/>
          </p:nvSpPr>
          <p:spPr>
            <a:xfrm>
              <a:off x="639415" y="1561424"/>
              <a:ext cx="137755" cy="914129"/>
            </a:xfrm>
            <a:custGeom>
              <a:avLst/>
              <a:gdLst/>
              <a:ahLst/>
              <a:cxnLst/>
              <a:rect l="l" t="t" r="r" b="b"/>
              <a:pathLst>
                <a:path w="1626" h="10790" extrusionOk="0">
                  <a:moveTo>
                    <a:pt x="1201" y="0"/>
                  </a:moveTo>
                  <a:lnTo>
                    <a:pt x="1040" y="498"/>
                  </a:lnTo>
                  <a:cubicBezTo>
                    <a:pt x="1040" y="498"/>
                    <a:pt x="0" y="8564"/>
                    <a:pt x="249" y="9135"/>
                  </a:cubicBezTo>
                  <a:cubicBezTo>
                    <a:pt x="484" y="9692"/>
                    <a:pt x="1054" y="10790"/>
                    <a:pt x="1054" y="10790"/>
                  </a:cubicBezTo>
                  <a:lnTo>
                    <a:pt x="1625" y="7569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0" name="Google Shape;990;g1b257a6990d_0_0"/>
          <p:cNvGrpSpPr/>
          <p:nvPr/>
        </p:nvGrpSpPr>
        <p:grpSpPr>
          <a:xfrm>
            <a:off x="2416712" y="1007088"/>
            <a:ext cx="1815181" cy="3590017"/>
            <a:chOff x="2306551" y="947031"/>
            <a:chExt cx="1881992" cy="3721768"/>
          </a:xfrm>
        </p:grpSpPr>
        <p:sp>
          <p:nvSpPr>
            <p:cNvPr id="991" name="Google Shape;991;g1b257a6990d_0_0"/>
            <p:cNvSpPr/>
            <p:nvPr/>
          </p:nvSpPr>
          <p:spPr>
            <a:xfrm>
              <a:off x="2735744" y="947031"/>
              <a:ext cx="725627" cy="940392"/>
            </a:xfrm>
            <a:custGeom>
              <a:avLst/>
              <a:gdLst/>
              <a:ahLst/>
              <a:cxnLst/>
              <a:rect l="l" t="t" r="r" b="b"/>
              <a:pathLst>
                <a:path w="8565" h="11100" extrusionOk="0">
                  <a:moveTo>
                    <a:pt x="3123" y="1"/>
                  </a:moveTo>
                  <a:cubicBezTo>
                    <a:pt x="2777" y="1"/>
                    <a:pt x="2428" y="37"/>
                    <a:pt x="2079" y="79"/>
                  </a:cubicBezTo>
                  <a:cubicBezTo>
                    <a:pt x="1684" y="108"/>
                    <a:pt x="1288" y="167"/>
                    <a:pt x="893" y="313"/>
                  </a:cubicBezTo>
                  <a:cubicBezTo>
                    <a:pt x="527" y="460"/>
                    <a:pt x="366" y="621"/>
                    <a:pt x="205" y="987"/>
                  </a:cubicBezTo>
                  <a:cubicBezTo>
                    <a:pt x="0" y="1265"/>
                    <a:pt x="59" y="1675"/>
                    <a:pt x="220" y="1953"/>
                  </a:cubicBezTo>
                  <a:cubicBezTo>
                    <a:pt x="395" y="2246"/>
                    <a:pt x="674" y="2465"/>
                    <a:pt x="952" y="2670"/>
                  </a:cubicBezTo>
                  <a:cubicBezTo>
                    <a:pt x="1230" y="2890"/>
                    <a:pt x="1493" y="3109"/>
                    <a:pt x="1640" y="3417"/>
                  </a:cubicBezTo>
                  <a:cubicBezTo>
                    <a:pt x="1903" y="3929"/>
                    <a:pt x="1742" y="4544"/>
                    <a:pt x="1552" y="5086"/>
                  </a:cubicBezTo>
                  <a:cubicBezTo>
                    <a:pt x="1376" y="5598"/>
                    <a:pt x="1171" y="6110"/>
                    <a:pt x="1040" y="6637"/>
                  </a:cubicBezTo>
                  <a:cubicBezTo>
                    <a:pt x="937" y="7179"/>
                    <a:pt x="908" y="7735"/>
                    <a:pt x="1113" y="8248"/>
                  </a:cubicBezTo>
                  <a:cubicBezTo>
                    <a:pt x="1406" y="8980"/>
                    <a:pt x="2108" y="9448"/>
                    <a:pt x="2767" y="9858"/>
                  </a:cubicBezTo>
                  <a:cubicBezTo>
                    <a:pt x="3572" y="10356"/>
                    <a:pt x="4421" y="10854"/>
                    <a:pt x="5358" y="11029"/>
                  </a:cubicBezTo>
                  <a:cubicBezTo>
                    <a:pt x="5589" y="11075"/>
                    <a:pt x="5826" y="11099"/>
                    <a:pt x="6062" y="11099"/>
                  </a:cubicBezTo>
                  <a:cubicBezTo>
                    <a:pt x="6803" y="11099"/>
                    <a:pt x="7538" y="10866"/>
                    <a:pt x="8037" y="10356"/>
                  </a:cubicBezTo>
                  <a:cubicBezTo>
                    <a:pt x="8286" y="10107"/>
                    <a:pt x="8476" y="9756"/>
                    <a:pt x="8520" y="9390"/>
                  </a:cubicBezTo>
                  <a:cubicBezTo>
                    <a:pt x="8564" y="9024"/>
                    <a:pt x="8447" y="8614"/>
                    <a:pt x="8198" y="8365"/>
                  </a:cubicBezTo>
                  <a:cubicBezTo>
                    <a:pt x="8023" y="8204"/>
                    <a:pt x="7774" y="8087"/>
                    <a:pt x="7583" y="7926"/>
                  </a:cubicBezTo>
                  <a:cubicBezTo>
                    <a:pt x="7378" y="7765"/>
                    <a:pt x="7232" y="7501"/>
                    <a:pt x="7291" y="7267"/>
                  </a:cubicBezTo>
                  <a:cubicBezTo>
                    <a:pt x="7349" y="7003"/>
                    <a:pt x="7613" y="6886"/>
                    <a:pt x="7759" y="6667"/>
                  </a:cubicBezTo>
                  <a:cubicBezTo>
                    <a:pt x="7979" y="6330"/>
                    <a:pt x="7876" y="5876"/>
                    <a:pt x="7613" y="5598"/>
                  </a:cubicBezTo>
                  <a:cubicBezTo>
                    <a:pt x="7364" y="5305"/>
                    <a:pt x="6969" y="5173"/>
                    <a:pt x="6588" y="5130"/>
                  </a:cubicBezTo>
                  <a:cubicBezTo>
                    <a:pt x="6237" y="5071"/>
                    <a:pt x="5856" y="5071"/>
                    <a:pt x="5563" y="4895"/>
                  </a:cubicBezTo>
                  <a:cubicBezTo>
                    <a:pt x="5197" y="4646"/>
                    <a:pt x="5036" y="4193"/>
                    <a:pt x="5036" y="3753"/>
                  </a:cubicBezTo>
                  <a:cubicBezTo>
                    <a:pt x="5036" y="3314"/>
                    <a:pt x="5153" y="2890"/>
                    <a:pt x="5270" y="2480"/>
                  </a:cubicBezTo>
                  <a:cubicBezTo>
                    <a:pt x="5358" y="2041"/>
                    <a:pt x="5431" y="1601"/>
                    <a:pt x="5285" y="1177"/>
                  </a:cubicBezTo>
                  <a:cubicBezTo>
                    <a:pt x="5080" y="591"/>
                    <a:pt x="4524" y="211"/>
                    <a:pt x="3909" y="79"/>
                  </a:cubicBezTo>
                  <a:cubicBezTo>
                    <a:pt x="3649" y="22"/>
                    <a:pt x="3387" y="1"/>
                    <a:pt x="3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g1b257a6990d_0_0"/>
            <p:cNvSpPr/>
            <p:nvPr/>
          </p:nvSpPr>
          <p:spPr>
            <a:xfrm>
              <a:off x="2374835" y="2430825"/>
              <a:ext cx="1018334" cy="2153159"/>
            </a:xfrm>
            <a:custGeom>
              <a:avLst/>
              <a:gdLst/>
              <a:ahLst/>
              <a:cxnLst/>
              <a:rect l="l" t="t" r="r" b="b"/>
              <a:pathLst>
                <a:path w="12020" h="25415" extrusionOk="0">
                  <a:moveTo>
                    <a:pt x="12019" y="1"/>
                  </a:moveTo>
                  <a:lnTo>
                    <a:pt x="8154" y="733"/>
                  </a:lnTo>
                  <a:cubicBezTo>
                    <a:pt x="5973" y="10673"/>
                    <a:pt x="0" y="23395"/>
                    <a:pt x="0" y="23395"/>
                  </a:cubicBezTo>
                  <a:lnTo>
                    <a:pt x="3309" y="25415"/>
                  </a:lnTo>
                  <a:cubicBezTo>
                    <a:pt x="11009" y="10219"/>
                    <a:pt x="12019" y="1"/>
                    <a:pt x="12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g1b257a6990d_0_0"/>
            <p:cNvSpPr/>
            <p:nvPr/>
          </p:nvSpPr>
          <p:spPr>
            <a:xfrm>
              <a:off x="2374835" y="4400406"/>
              <a:ext cx="333712" cy="268393"/>
            </a:xfrm>
            <a:custGeom>
              <a:avLst/>
              <a:gdLst/>
              <a:ahLst/>
              <a:cxnLst/>
              <a:rect l="l" t="t" r="r" b="b"/>
              <a:pathLst>
                <a:path w="3939" h="3168" extrusionOk="0">
                  <a:moveTo>
                    <a:pt x="0" y="0"/>
                  </a:moveTo>
                  <a:lnTo>
                    <a:pt x="0" y="117"/>
                  </a:lnTo>
                  <a:cubicBezTo>
                    <a:pt x="0" y="117"/>
                    <a:pt x="3438" y="3168"/>
                    <a:pt x="3805" y="3168"/>
                  </a:cubicBezTo>
                  <a:cubicBezTo>
                    <a:pt x="3822" y="3168"/>
                    <a:pt x="3832" y="3161"/>
                    <a:pt x="3836" y="3148"/>
                  </a:cubicBezTo>
                  <a:cubicBezTo>
                    <a:pt x="3938" y="2826"/>
                    <a:pt x="3309" y="2152"/>
                    <a:pt x="3309" y="21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g1b257a6990d_0_0"/>
            <p:cNvSpPr/>
            <p:nvPr/>
          </p:nvSpPr>
          <p:spPr>
            <a:xfrm>
              <a:off x="2306551" y="2918307"/>
              <a:ext cx="261785" cy="299485"/>
            </a:xfrm>
            <a:custGeom>
              <a:avLst/>
              <a:gdLst/>
              <a:ahLst/>
              <a:cxnLst/>
              <a:rect l="l" t="t" r="r" b="b"/>
              <a:pathLst>
                <a:path w="3090" h="3535" extrusionOk="0">
                  <a:moveTo>
                    <a:pt x="810" y="0"/>
                  </a:moveTo>
                  <a:cubicBezTo>
                    <a:pt x="738" y="0"/>
                    <a:pt x="686" y="22"/>
                    <a:pt x="660" y="73"/>
                  </a:cubicBezTo>
                  <a:cubicBezTo>
                    <a:pt x="660" y="73"/>
                    <a:pt x="1" y="1859"/>
                    <a:pt x="59" y="2079"/>
                  </a:cubicBezTo>
                  <a:cubicBezTo>
                    <a:pt x="65" y="2108"/>
                    <a:pt x="80" y="2120"/>
                    <a:pt x="102" y="2120"/>
                  </a:cubicBezTo>
                  <a:cubicBezTo>
                    <a:pt x="241" y="2120"/>
                    <a:pt x="660" y="1581"/>
                    <a:pt x="660" y="1581"/>
                  </a:cubicBezTo>
                  <a:lnTo>
                    <a:pt x="660" y="1581"/>
                  </a:lnTo>
                  <a:cubicBezTo>
                    <a:pt x="660" y="1581"/>
                    <a:pt x="206" y="2357"/>
                    <a:pt x="250" y="2576"/>
                  </a:cubicBezTo>
                  <a:cubicBezTo>
                    <a:pt x="255" y="2596"/>
                    <a:pt x="269" y="2605"/>
                    <a:pt x="288" y="2605"/>
                  </a:cubicBezTo>
                  <a:cubicBezTo>
                    <a:pt x="465" y="2605"/>
                    <a:pt x="1157" y="1830"/>
                    <a:pt x="1157" y="1830"/>
                  </a:cubicBezTo>
                  <a:lnTo>
                    <a:pt x="1157" y="1830"/>
                  </a:lnTo>
                  <a:cubicBezTo>
                    <a:pt x="1157" y="1830"/>
                    <a:pt x="367" y="2825"/>
                    <a:pt x="586" y="3001"/>
                  </a:cubicBezTo>
                  <a:cubicBezTo>
                    <a:pt x="602" y="3013"/>
                    <a:pt x="622" y="3018"/>
                    <a:pt x="644" y="3018"/>
                  </a:cubicBezTo>
                  <a:cubicBezTo>
                    <a:pt x="936" y="3018"/>
                    <a:pt x="1743" y="2123"/>
                    <a:pt x="1743" y="2123"/>
                  </a:cubicBezTo>
                  <a:lnTo>
                    <a:pt x="1743" y="2123"/>
                  </a:lnTo>
                  <a:cubicBezTo>
                    <a:pt x="1743" y="2123"/>
                    <a:pt x="865" y="3294"/>
                    <a:pt x="1055" y="3513"/>
                  </a:cubicBezTo>
                  <a:cubicBezTo>
                    <a:pt x="1069" y="3528"/>
                    <a:pt x="1087" y="3535"/>
                    <a:pt x="1108" y="3535"/>
                  </a:cubicBezTo>
                  <a:cubicBezTo>
                    <a:pt x="1409" y="3535"/>
                    <a:pt x="2416" y="2196"/>
                    <a:pt x="2416" y="2196"/>
                  </a:cubicBezTo>
                  <a:cubicBezTo>
                    <a:pt x="2430" y="2734"/>
                    <a:pt x="2753" y="3037"/>
                    <a:pt x="2907" y="3037"/>
                  </a:cubicBezTo>
                  <a:cubicBezTo>
                    <a:pt x="2921" y="3037"/>
                    <a:pt x="2933" y="3035"/>
                    <a:pt x="2943" y="3030"/>
                  </a:cubicBezTo>
                  <a:cubicBezTo>
                    <a:pt x="3090" y="2972"/>
                    <a:pt x="2929" y="1215"/>
                    <a:pt x="2929" y="1215"/>
                  </a:cubicBezTo>
                  <a:cubicBezTo>
                    <a:pt x="2929" y="1215"/>
                    <a:pt x="1339" y="0"/>
                    <a:pt x="810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g1b257a6990d_0_0"/>
            <p:cNvSpPr/>
            <p:nvPr/>
          </p:nvSpPr>
          <p:spPr>
            <a:xfrm>
              <a:off x="2699738" y="2404816"/>
              <a:ext cx="1082806" cy="2232541"/>
            </a:xfrm>
            <a:custGeom>
              <a:avLst/>
              <a:gdLst/>
              <a:ahLst/>
              <a:cxnLst/>
              <a:rect l="l" t="t" r="r" b="b"/>
              <a:pathLst>
                <a:path w="12781" h="26352" extrusionOk="0">
                  <a:moveTo>
                    <a:pt x="5168" y="0"/>
                  </a:moveTo>
                  <a:lnTo>
                    <a:pt x="1" y="1742"/>
                  </a:lnTo>
                  <a:cubicBezTo>
                    <a:pt x="1" y="1742"/>
                    <a:pt x="2855" y="15006"/>
                    <a:pt x="9794" y="26351"/>
                  </a:cubicBezTo>
                  <a:lnTo>
                    <a:pt x="12781" y="24741"/>
                  </a:lnTo>
                  <a:cubicBezTo>
                    <a:pt x="12781" y="24741"/>
                    <a:pt x="4905" y="8228"/>
                    <a:pt x="51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6" name="Google Shape;996;g1b257a6990d_0_0"/>
            <p:cNvGrpSpPr/>
            <p:nvPr/>
          </p:nvGrpSpPr>
          <p:grpSpPr>
            <a:xfrm>
              <a:off x="3559968" y="976874"/>
              <a:ext cx="628575" cy="651555"/>
              <a:chOff x="3559968" y="976874"/>
              <a:chExt cx="628575" cy="651555"/>
            </a:xfrm>
          </p:grpSpPr>
          <p:sp>
            <p:nvSpPr>
              <p:cNvPr id="997" name="Google Shape;997;g1b257a6990d_0_0"/>
              <p:cNvSpPr/>
              <p:nvPr/>
            </p:nvSpPr>
            <p:spPr>
              <a:xfrm rot="3731416">
                <a:off x="3623752" y="1080600"/>
                <a:ext cx="502390" cy="444102"/>
              </a:xfrm>
              <a:custGeom>
                <a:avLst/>
                <a:gdLst/>
                <a:ahLst/>
                <a:cxnLst/>
                <a:rect l="l" t="t" r="r" b="b"/>
                <a:pathLst>
                  <a:path w="5930" h="5242" extrusionOk="0">
                    <a:moveTo>
                      <a:pt x="2965" y="0"/>
                    </a:moveTo>
                    <a:cubicBezTo>
                      <a:pt x="2151" y="0"/>
                      <a:pt x="1349" y="382"/>
                      <a:pt x="835" y="1090"/>
                    </a:cubicBezTo>
                    <a:cubicBezTo>
                      <a:pt x="1" y="2261"/>
                      <a:pt x="250" y="3901"/>
                      <a:pt x="1421" y="4750"/>
                    </a:cubicBezTo>
                    <a:cubicBezTo>
                      <a:pt x="1885" y="5081"/>
                      <a:pt x="2426" y="5242"/>
                      <a:pt x="2962" y="5242"/>
                    </a:cubicBezTo>
                    <a:cubicBezTo>
                      <a:pt x="3776" y="5242"/>
                      <a:pt x="4577" y="4871"/>
                      <a:pt x="5081" y="4164"/>
                    </a:cubicBezTo>
                    <a:cubicBezTo>
                      <a:pt x="5930" y="2993"/>
                      <a:pt x="5666" y="1339"/>
                      <a:pt x="4495" y="504"/>
                    </a:cubicBezTo>
                    <a:cubicBezTo>
                      <a:pt x="4032" y="163"/>
                      <a:pt x="3496" y="0"/>
                      <a:pt x="29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8" name="Google Shape;998;g1b257a6990d_0_0"/>
              <p:cNvSpPr/>
              <p:nvPr/>
            </p:nvSpPr>
            <p:spPr>
              <a:xfrm rot="3731416">
                <a:off x="3585078" y="1356276"/>
                <a:ext cx="93107" cy="112932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1333" extrusionOk="0">
                    <a:moveTo>
                      <a:pt x="1" y="0"/>
                    </a:moveTo>
                    <a:lnTo>
                      <a:pt x="718" y="1332"/>
                    </a:lnTo>
                    <a:lnTo>
                      <a:pt x="1099" y="1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99" name="Google Shape;999;g1b257a6990d_0_0"/>
            <p:cNvSpPr/>
            <p:nvPr/>
          </p:nvSpPr>
          <p:spPr>
            <a:xfrm>
              <a:off x="2796488" y="2219956"/>
              <a:ext cx="163764" cy="180877"/>
            </a:xfrm>
            <a:custGeom>
              <a:avLst/>
              <a:gdLst/>
              <a:ahLst/>
              <a:cxnLst/>
              <a:rect l="l" t="t" r="r" b="b"/>
              <a:pathLst>
                <a:path w="1933" h="2135" extrusionOk="0">
                  <a:moveTo>
                    <a:pt x="176" y="45"/>
                  </a:moveTo>
                  <a:cubicBezTo>
                    <a:pt x="176" y="45"/>
                    <a:pt x="165" y="78"/>
                    <a:pt x="157" y="158"/>
                  </a:cubicBezTo>
                  <a:lnTo>
                    <a:pt x="157" y="158"/>
                  </a:lnTo>
                  <a:cubicBezTo>
                    <a:pt x="170" y="84"/>
                    <a:pt x="176" y="45"/>
                    <a:pt x="176" y="45"/>
                  </a:cubicBezTo>
                  <a:close/>
                  <a:moveTo>
                    <a:pt x="157" y="158"/>
                  </a:moveTo>
                  <a:lnTo>
                    <a:pt x="157" y="158"/>
                  </a:lnTo>
                  <a:cubicBezTo>
                    <a:pt x="150" y="195"/>
                    <a:pt x="142" y="240"/>
                    <a:pt x="132" y="294"/>
                  </a:cubicBezTo>
                  <a:cubicBezTo>
                    <a:pt x="107" y="386"/>
                    <a:pt x="87" y="507"/>
                    <a:pt x="68" y="651"/>
                  </a:cubicBezTo>
                  <a:lnTo>
                    <a:pt x="68" y="651"/>
                  </a:lnTo>
                  <a:cubicBezTo>
                    <a:pt x="92" y="539"/>
                    <a:pt x="119" y="443"/>
                    <a:pt x="147" y="367"/>
                  </a:cubicBezTo>
                  <a:cubicBezTo>
                    <a:pt x="147" y="277"/>
                    <a:pt x="151" y="208"/>
                    <a:pt x="157" y="158"/>
                  </a:cubicBezTo>
                  <a:close/>
                  <a:moveTo>
                    <a:pt x="103" y="1"/>
                  </a:moveTo>
                  <a:cubicBezTo>
                    <a:pt x="103" y="1"/>
                    <a:pt x="205" y="15"/>
                    <a:pt x="366" y="45"/>
                  </a:cubicBezTo>
                  <a:cubicBezTo>
                    <a:pt x="542" y="45"/>
                    <a:pt x="776" y="74"/>
                    <a:pt x="1069" y="89"/>
                  </a:cubicBezTo>
                  <a:cubicBezTo>
                    <a:pt x="1230" y="118"/>
                    <a:pt x="1391" y="118"/>
                    <a:pt x="1567" y="133"/>
                  </a:cubicBezTo>
                  <a:cubicBezTo>
                    <a:pt x="1669" y="147"/>
                    <a:pt x="1757" y="147"/>
                    <a:pt x="1787" y="206"/>
                  </a:cubicBezTo>
                  <a:cubicBezTo>
                    <a:pt x="1830" y="264"/>
                    <a:pt x="1830" y="367"/>
                    <a:pt x="1830" y="455"/>
                  </a:cubicBezTo>
                  <a:cubicBezTo>
                    <a:pt x="1816" y="660"/>
                    <a:pt x="1816" y="879"/>
                    <a:pt x="1772" y="1084"/>
                  </a:cubicBezTo>
                  <a:cubicBezTo>
                    <a:pt x="1713" y="1289"/>
                    <a:pt x="1640" y="1509"/>
                    <a:pt x="1479" y="1655"/>
                  </a:cubicBezTo>
                  <a:cubicBezTo>
                    <a:pt x="1318" y="1816"/>
                    <a:pt x="1113" y="1904"/>
                    <a:pt x="908" y="1963"/>
                  </a:cubicBezTo>
                  <a:cubicBezTo>
                    <a:pt x="818" y="1990"/>
                    <a:pt x="722" y="2005"/>
                    <a:pt x="627" y="2005"/>
                  </a:cubicBezTo>
                  <a:cubicBezTo>
                    <a:pt x="520" y="2005"/>
                    <a:pt x="415" y="1987"/>
                    <a:pt x="323" y="1948"/>
                  </a:cubicBezTo>
                  <a:cubicBezTo>
                    <a:pt x="162" y="1845"/>
                    <a:pt x="74" y="1670"/>
                    <a:pt x="59" y="1509"/>
                  </a:cubicBezTo>
                  <a:cubicBezTo>
                    <a:pt x="15" y="1318"/>
                    <a:pt x="30" y="1157"/>
                    <a:pt x="30" y="1011"/>
                  </a:cubicBezTo>
                  <a:cubicBezTo>
                    <a:pt x="42" y="880"/>
                    <a:pt x="55" y="759"/>
                    <a:pt x="68" y="651"/>
                  </a:cubicBezTo>
                  <a:lnTo>
                    <a:pt x="68" y="651"/>
                  </a:lnTo>
                  <a:cubicBezTo>
                    <a:pt x="43" y="776"/>
                    <a:pt x="23" y="922"/>
                    <a:pt x="15" y="1084"/>
                  </a:cubicBezTo>
                  <a:cubicBezTo>
                    <a:pt x="1" y="1231"/>
                    <a:pt x="1" y="1392"/>
                    <a:pt x="15" y="1582"/>
                  </a:cubicBezTo>
                  <a:cubicBezTo>
                    <a:pt x="30" y="1758"/>
                    <a:pt x="118" y="1963"/>
                    <a:pt x="323" y="2065"/>
                  </a:cubicBezTo>
                  <a:cubicBezTo>
                    <a:pt x="425" y="2116"/>
                    <a:pt x="531" y="2135"/>
                    <a:pt x="639" y="2135"/>
                  </a:cubicBezTo>
                  <a:cubicBezTo>
                    <a:pt x="747" y="2135"/>
                    <a:pt x="857" y="2116"/>
                    <a:pt x="967" y="2094"/>
                  </a:cubicBezTo>
                  <a:cubicBezTo>
                    <a:pt x="1186" y="2036"/>
                    <a:pt x="1406" y="1919"/>
                    <a:pt x="1567" y="1758"/>
                  </a:cubicBezTo>
                  <a:cubicBezTo>
                    <a:pt x="1757" y="1582"/>
                    <a:pt x="1845" y="1362"/>
                    <a:pt x="1874" y="1143"/>
                  </a:cubicBezTo>
                  <a:cubicBezTo>
                    <a:pt x="1918" y="923"/>
                    <a:pt x="1918" y="704"/>
                    <a:pt x="1918" y="499"/>
                  </a:cubicBezTo>
                  <a:cubicBezTo>
                    <a:pt x="1918" y="381"/>
                    <a:pt x="1933" y="279"/>
                    <a:pt x="1860" y="191"/>
                  </a:cubicBezTo>
                  <a:cubicBezTo>
                    <a:pt x="1830" y="133"/>
                    <a:pt x="1772" y="89"/>
                    <a:pt x="1713" y="89"/>
                  </a:cubicBezTo>
                  <a:cubicBezTo>
                    <a:pt x="1669" y="74"/>
                    <a:pt x="1611" y="74"/>
                    <a:pt x="1567" y="74"/>
                  </a:cubicBezTo>
                  <a:cubicBezTo>
                    <a:pt x="1391" y="59"/>
                    <a:pt x="1216" y="45"/>
                    <a:pt x="1069" y="45"/>
                  </a:cubicBezTo>
                  <a:cubicBezTo>
                    <a:pt x="776" y="15"/>
                    <a:pt x="542" y="1"/>
                    <a:pt x="366" y="1"/>
                  </a:cubicBezTo>
                  <a:close/>
                </a:path>
              </a:pathLst>
            </a:custGeom>
            <a:solidFill>
              <a:srgbClr val="00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g1b257a6990d_0_0"/>
            <p:cNvSpPr/>
            <p:nvPr/>
          </p:nvSpPr>
          <p:spPr>
            <a:xfrm>
              <a:off x="3530760" y="4492582"/>
              <a:ext cx="387001" cy="144786"/>
            </a:xfrm>
            <a:custGeom>
              <a:avLst/>
              <a:gdLst/>
              <a:ahLst/>
              <a:cxnLst/>
              <a:rect l="l" t="t" r="r" b="b"/>
              <a:pathLst>
                <a:path w="4568" h="1709" extrusionOk="0">
                  <a:moveTo>
                    <a:pt x="4071" y="0"/>
                  </a:moveTo>
                  <a:cubicBezTo>
                    <a:pt x="3624" y="0"/>
                    <a:pt x="2987" y="98"/>
                    <a:pt x="2987" y="98"/>
                  </a:cubicBezTo>
                  <a:lnTo>
                    <a:pt x="0" y="1708"/>
                  </a:lnTo>
                  <a:cubicBezTo>
                    <a:pt x="0" y="1708"/>
                    <a:pt x="4568" y="303"/>
                    <a:pt x="4494" y="98"/>
                  </a:cubicBezTo>
                  <a:cubicBezTo>
                    <a:pt x="4470" y="25"/>
                    <a:pt x="4294" y="0"/>
                    <a:pt x="4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g1b257a6990d_0_0"/>
            <p:cNvSpPr/>
            <p:nvPr/>
          </p:nvSpPr>
          <p:spPr>
            <a:xfrm>
              <a:off x="3864389" y="1760941"/>
              <a:ext cx="276611" cy="344726"/>
            </a:xfrm>
            <a:custGeom>
              <a:avLst/>
              <a:gdLst/>
              <a:ahLst/>
              <a:cxnLst/>
              <a:rect l="l" t="t" r="r" b="b"/>
              <a:pathLst>
                <a:path w="3265" h="4069" extrusionOk="0">
                  <a:moveTo>
                    <a:pt x="1221" y="1"/>
                  </a:moveTo>
                  <a:cubicBezTo>
                    <a:pt x="1045" y="1"/>
                    <a:pt x="0" y="1539"/>
                    <a:pt x="0" y="1539"/>
                  </a:cubicBezTo>
                  <a:cubicBezTo>
                    <a:pt x="0" y="1539"/>
                    <a:pt x="585" y="4068"/>
                    <a:pt x="1060" y="4068"/>
                  </a:cubicBezTo>
                  <a:cubicBezTo>
                    <a:pt x="1077" y="4068"/>
                    <a:pt x="1095" y="4065"/>
                    <a:pt x="1113" y="4057"/>
                  </a:cubicBezTo>
                  <a:cubicBezTo>
                    <a:pt x="1113" y="4057"/>
                    <a:pt x="2913" y="3003"/>
                    <a:pt x="3001" y="2784"/>
                  </a:cubicBezTo>
                  <a:cubicBezTo>
                    <a:pt x="3040" y="2711"/>
                    <a:pt x="2961" y="2686"/>
                    <a:pt x="2837" y="2686"/>
                  </a:cubicBezTo>
                  <a:cubicBezTo>
                    <a:pt x="2590" y="2686"/>
                    <a:pt x="2167" y="2784"/>
                    <a:pt x="2167" y="2784"/>
                  </a:cubicBezTo>
                  <a:cubicBezTo>
                    <a:pt x="2167" y="2784"/>
                    <a:pt x="3089" y="2447"/>
                    <a:pt x="3192" y="2227"/>
                  </a:cubicBezTo>
                  <a:cubicBezTo>
                    <a:pt x="3221" y="2154"/>
                    <a:pt x="3087" y="2130"/>
                    <a:pt x="2897" y="2130"/>
                  </a:cubicBezTo>
                  <a:cubicBezTo>
                    <a:pt x="2515" y="2130"/>
                    <a:pt x="1903" y="2227"/>
                    <a:pt x="1903" y="2227"/>
                  </a:cubicBezTo>
                  <a:cubicBezTo>
                    <a:pt x="1903" y="2227"/>
                    <a:pt x="3265" y="1935"/>
                    <a:pt x="3206" y="1642"/>
                  </a:cubicBezTo>
                  <a:cubicBezTo>
                    <a:pt x="3179" y="1533"/>
                    <a:pt x="2955" y="1499"/>
                    <a:pt x="2684" y="1499"/>
                  </a:cubicBezTo>
                  <a:cubicBezTo>
                    <a:pt x="2223" y="1499"/>
                    <a:pt x="1625" y="1598"/>
                    <a:pt x="1625" y="1598"/>
                  </a:cubicBezTo>
                  <a:cubicBezTo>
                    <a:pt x="1625" y="1598"/>
                    <a:pt x="3162" y="1232"/>
                    <a:pt x="3148" y="895"/>
                  </a:cubicBezTo>
                  <a:cubicBezTo>
                    <a:pt x="3144" y="817"/>
                    <a:pt x="3020" y="787"/>
                    <a:pt x="2834" y="787"/>
                  </a:cubicBezTo>
                  <a:cubicBezTo>
                    <a:pt x="2260" y="787"/>
                    <a:pt x="1098" y="1071"/>
                    <a:pt x="1098" y="1071"/>
                  </a:cubicBezTo>
                  <a:cubicBezTo>
                    <a:pt x="1464" y="573"/>
                    <a:pt x="1376" y="61"/>
                    <a:pt x="1230" y="2"/>
                  </a:cubicBezTo>
                  <a:cubicBezTo>
                    <a:pt x="1227" y="1"/>
                    <a:pt x="1224" y="1"/>
                    <a:pt x="1221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g1b257a6990d_0_0"/>
            <p:cNvSpPr/>
            <p:nvPr/>
          </p:nvSpPr>
          <p:spPr>
            <a:xfrm>
              <a:off x="3059460" y="1465944"/>
              <a:ext cx="899218" cy="816447"/>
            </a:xfrm>
            <a:custGeom>
              <a:avLst/>
              <a:gdLst/>
              <a:ahLst/>
              <a:cxnLst/>
              <a:rect l="l" t="t" r="r" b="b"/>
              <a:pathLst>
                <a:path w="10614" h="9637" extrusionOk="0">
                  <a:moveTo>
                    <a:pt x="2591" y="0"/>
                  </a:moveTo>
                  <a:lnTo>
                    <a:pt x="351" y="146"/>
                  </a:lnTo>
                  <a:cubicBezTo>
                    <a:pt x="351" y="146"/>
                    <a:pt x="0" y="2782"/>
                    <a:pt x="761" y="6749"/>
                  </a:cubicBezTo>
                  <a:cubicBezTo>
                    <a:pt x="1201" y="9075"/>
                    <a:pt x="2608" y="9637"/>
                    <a:pt x="3883" y="9637"/>
                  </a:cubicBezTo>
                  <a:cubicBezTo>
                    <a:pt x="4775" y="9637"/>
                    <a:pt x="5602" y="9362"/>
                    <a:pt x="5988" y="9223"/>
                  </a:cubicBezTo>
                  <a:cubicBezTo>
                    <a:pt x="6925" y="8915"/>
                    <a:pt x="10614" y="7569"/>
                    <a:pt x="10614" y="7569"/>
                  </a:cubicBezTo>
                  <a:lnTo>
                    <a:pt x="9501" y="5021"/>
                  </a:lnTo>
                  <a:cubicBezTo>
                    <a:pt x="9501" y="5021"/>
                    <a:pt x="7232" y="5827"/>
                    <a:pt x="4670" y="6383"/>
                  </a:cubicBezTo>
                  <a:cubicBezTo>
                    <a:pt x="4649" y="6387"/>
                    <a:pt x="4628" y="6390"/>
                    <a:pt x="4606" y="6390"/>
                  </a:cubicBezTo>
                  <a:cubicBezTo>
                    <a:pt x="3480" y="6390"/>
                    <a:pt x="2591" y="0"/>
                    <a:pt x="25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g1b257a6990d_0_0"/>
            <p:cNvSpPr/>
            <p:nvPr/>
          </p:nvSpPr>
          <p:spPr>
            <a:xfrm>
              <a:off x="2621626" y="1450186"/>
              <a:ext cx="821106" cy="1147109"/>
            </a:xfrm>
            <a:custGeom>
              <a:avLst/>
              <a:gdLst/>
              <a:ahLst/>
              <a:cxnLst/>
              <a:rect l="l" t="t" r="r" b="b"/>
              <a:pathLst>
                <a:path w="9692" h="13540" extrusionOk="0">
                  <a:moveTo>
                    <a:pt x="5610" y="0"/>
                  </a:moveTo>
                  <a:cubicBezTo>
                    <a:pt x="4266" y="0"/>
                    <a:pt x="2589" y="122"/>
                    <a:pt x="1699" y="611"/>
                  </a:cubicBezTo>
                  <a:cubicBezTo>
                    <a:pt x="1699" y="611"/>
                    <a:pt x="249" y="1240"/>
                    <a:pt x="0" y="2104"/>
                  </a:cubicBezTo>
                  <a:lnTo>
                    <a:pt x="923" y="8794"/>
                  </a:lnTo>
                  <a:lnTo>
                    <a:pt x="688" y="13010"/>
                  </a:lnTo>
                  <a:cubicBezTo>
                    <a:pt x="688" y="13010"/>
                    <a:pt x="1977" y="13539"/>
                    <a:pt x="3606" y="13539"/>
                  </a:cubicBezTo>
                  <a:cubicBezTo>
                    <a:pt x="4632" y="13539"/>
                    <a:pt x="5793" y="13329"/>
                    <a:pt x="6852" y="12644"/>
                  </a:cubicBezTo>
                  <a:cubicBezTo>
                    <a:pt x="6852" y="12644"/>
                    <a:pt x="8231" y="13098"/>
                    <a:pt x="9118" y="13098"/>
                  </a:cubicBezTo>
                  <a:cubicBezTo>
                    <a:pt x="9357" y="13098"/>
                    <a:pt x="9561" y="13065"/>
                    <a:pt x="9692" y="12981"/>
                  </a:cubicBezTo>
                  <a:lnTo>
                    <a:pt x="8755" y="7711"/>
                  </a:lnTo>
                  <a:cubicBezTo>
                    <a:pt x="8510" y="6084"/>
                    <a:pt x="8279" y="152"/>
                    <a:pt x="7784" y="152"/>
                  </a:cubicBezTo>
                  <a:cubicBezTo>
                    <a:pt x="7776" y="152"/>
                    <a:pt x="7768" y="153"/>
                    <a:pt x="7759" y="157"/>
                  </a:cubicBezTo>
                  <a:cubicBezTo>
                    <a:pt x="7754" y="158"/>
                    <a:pt x="7748" y="159"/>
                    <a:pt x="7743" y="159"/>
                  </a:cubicBezTo>
                  <a:cubicBezTo>
                    <a:pt x="7688" y="159"/>
                    <a:pt x="7622" y="98"/>
                    <a:pt x="7569" y="98"/>
                  </a:cubicBezTo>
                  <a:cubicBezTo>
                    <a:pt x="7350" y="62"/>
                    <a:pt x="6564" y="0"/>
                    <a:pt x="56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g1b257a6990d_0_0"/>
            <p:cNvSpPr/>
            <p:nvPr/>
          </p:nvSpPr>
          <p:spPr>
            <a:xfrm>
              <a:off x="2875871" y="1449424"/>
              <a:ext cx="267292" cy="530008"/>
            </a:xfrm>
            <a:custGeom>
              <a:avLst/>
              <a:gdLst/>
              <a:ahLst/>
              <a:cxnLst/>
              <a:rect l="l" t="t" r="r" b="b"/>
              <a:pathLst>
                <a:path w="3155" h="6256" extrusionOk="0">
                  <a:moveTo>
                    <a:pt x="2163" y="1"/>
                  </a:moveTo>
                  <a:cubicBezTo>
                    <a:pt x="1406" y="1"/>
                    <a:pt x="422" y="35"/>
                    <a:pt x="0" y="195"/>
                  </a:cubicBezTo>
                  <a:lnTo>
                    <a:pt x="3148" y="6256"/>
                  </a:lnTo>
                  <a:lnTo>
                    <a:pt x="3148" y="19"/>
                  </a:lnTo>
                  <a:cubicBezTo>
                    <a:pt x="3154" y="19"/>
                    <a:pt x="2720" y="1"/>
                    <a:pt x="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g1b257a6990d_0_0"/>
            <p:cNvSpPr/>
            <p:nvPr/>
          </p:nvSpPr>
          <p:spPr>
            <a:xfrm>
              <a:off x="2743199" y="995745"/>
              <a:ext cx="426650" cy="539073"/>
            </a:xfrm>
            <a:custGeom>
              <a:avLst/>
              <a:gdLst/>
              <a:ahLst/>
              <a:cxnLst/>
              <a:rect l="l" t="t" r="r" b="b"/>
              <a:pathLst>
                <a:path w="5036" h="6363" extrusionOk="0">
                  <a:moveTo>
                    <a:pt x="2418" y="1"/>
                  </a:moveTo>
                  <a:cubicBezTo>
                    <a:pt x="2388" y="1"/>
                    <a:pt x="2358" y="1"/>
                    <a:pt x="2328" y="2"/>
                  </a:cubicBezTo>
                  <a:lnTo>
                    <a:pt x="1010" y="31"/>
                  </a:lnTo>
                  <a:cubicBezTo>
                    <a:pt x="1010" y="31"/>
                    <a:pt x="1006" y="31"/>
                    <a:pt x="998" y="31"/>
                  </a:cubicBezTo>
                  <a:cubicBezTo>
                    <a:pt x="902" y="31"/>
                    <a:pt x="249" y="43"/>
                    <a:pt x="249" y="382"/>
                  </a:cubicBezTo>
                  <a:cubicBezTo>
                    <a:pt x="249" y="382"/>
                    <a:pt x="0" y="4818"/>
                    <a:pt x="1391" y="4906"/>
                  </a:cubicBezTo>
                  <a:lnTo>
                    <a:pt x="2254" y="4906"/>
                  </a:lnTo>
                  <a:lnTo>
                    <a:pt x="2254" y="5521"/>
                  </a:lnTo>
                  <a:cubicBezTo>
                    <a:pt x="2254" y="5740"/>
                    <a:pt x="2372" y="5931"/>
                    <a:pt x="2547" y="6048"/>
                  </a:cubicBezTo>
                  <a:cubicBezTo>
                    <a:pt x="2776" y="6197"/>
                    <a:pt x="3121" y="6363"/>
                    <a:pt x="3472" y="6363"/>
                  </a:cubicBezTo>
                  <a:cubicBezTo>
                    <a:pt x="3704" y="6363"/>
                    <a:pt x="3939" y="6290"/>
                    <a:pt x="4143" y="6092"/>
                  </a:cubicBezTo>
                  <a:cubicBezTo>
                    <a:pt x="4363" y="5872"/>
                    <a:pt x="4450" y="5565"/>
                    <a:pt x="4436" y="5243"/>
                  </a:cubicBezTo>
                  <a:lnTo>
                    <a:pt x="4245" y="2886"/>
                  </a:lnTo>
                  <a:cubicBezTo>
                    <a:pt x="4245" y="2886"/>
                    <a:pt x="5036" y="2725"/>
                    <a:pt x="4890" y="1919"/>
                  </a:cubicBezTo>
                  <a:cubicBezTo>
                    <a:pt x="4815" y="1478"/>
                    <a:pt x="4589" y="1350"/>
                    <a:pt x="4355" y="1350"/>
                  </a:cubicBezTo>
                  <a:cubicBezTo>
                    <a:pt x="4038" y="1350"/>
                    <a:pt x="3704" y="1583"/>
                    <a:pt x="3704" y="1583"/>
                  </a:cubicBezTo>
                  <a:lnTo>
                    <a:pt x="3704" y="587"/>
                  </a:lnTo>
                  <a:cubicBezTo>
                    <a:pt x="3704" y="587"/>
                    <a:pt x="3648" y="1"/>
                    <a:pt x="2418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g1b257a6990d_0_0"/>
            <p:cNvSpPr/>
            <p:nvPr/>
          </p:nvSpPr>
          <p:spPr>
            <a:xfrm>
              <a:off x="2829953" y="1171964"/>
              <a:ext cx="22451" cy="110475"/>
            </a:xfrm>
            <a:custGeom>
              <a:avLst/>
              <a:gdLst/>
              <a:ahLst/>
              <a:cxnLst/>
              <a:rect l="l" t="t" r="r" b="b"/>
              <a:pathLst>
                <a:path w="265" h="1304" extrusionOk="0">
                  <a:moveTo>
                    <a:pt x="59" y="0"/>
                  </a:moveTo>
                  <a:cubicBezTo>
                    <a:pt x="45" y="0"/>
                    <a:pt x="30" y="308"/>
                    <a:pt x="1" y="689"/>
                  </a:cubicBezTo>
                  <a:lnTo>
                    <a:pt x="1" y="967"/>
                  </a:lnTo>
                  <a:cubicBezTo>
                    <a:pt x="1" y="1054"/>
                    <a:pt x="30" y="1157"/>
                    <a:pt x="59" y="1201"/>
                  </a:cubicBezTo>
                  <a:cubicBezTo>
                    <a:pt x="103" y="1274"/>
                    <a:pt x="176" y="1303"/>
                    <a:pt x="206" y="1303"/>
                  </a:cubicBezTo>
                  <a:cubicBezTo>
                    <a:pt x="235" y="1303"/>
                    <a:pt x="264" y="1274"/>
                    <a:pt x="264" y="1274"/>
                  </a:cubicBezTo>
                  <a:cubicBezTo>
                    <a:pt x="264" y="1259"/>
                    <a:pt x="250" y="1259"/>
                    <a:pt x="206" y="1259"/>
                  </a:cubicBezTo>
                  <a:cubicBezTo>
                    <a:pt x="191" y="1259"/>
                    <a:pt x="133" y="1245"/>
                    <a:pt x="118" y="1186"/>
                  </a:cubicBezTo>
                  <a:cubicBezTo>
                    <a:pt x="59" y="1098"/>
                    <a:pt x="103" y="923"/>
                    <a:pt x="103" y="718"/>
                  </a:cubicBezTo>
                  <a:cubicBezTo>
                    <a:pt x="103" y="337"/>
                    <a:pt x="74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g1b257a6990d_0_0"/>
            <p:cNvSpPr/>
            <p:nvPr/>
          </p:nvSpPr>
          <p:spPr>
            <a:xfrm>
              <a:off x="2910607" y="1175099"/>
              <a:ext cx="8726" cy="27958"/>
            </a:xfrm>
            <a:custGeom>
              <a:avLst/>
              <a:gdLst/>
              <a:ahLst/>
              <a:cxnLst/>
              <a:rect l="l" t="t" r="r" b="b"/>
              <a:pathLst>
                <a:path w="103" h="330" extrusionOk="0">
                  <a:moveTo>
                    <a:pt x="51" y="1"/>
                  </a:moveTo>
                  <a:cubicBezTo>
                    <a:pt x="32" y="1"/>
                    <a:pt x="0" y="69"/>
                    <a:pt x="0" y="168"/>
                  </a:cubicBezTo>
                  <a:cubicBezTo>
                    <a:pt x="0" y="256"/>
                    <a:pt x="30" y="329"/>
                    <a:pt x="44" y="329"/>
                  </a:cubicBezTo>
                  <a:cubicBezTo>
                    <a:pt x="59" y="329"/>
                    <a:pt x="103" y="256"/>
                    <a:pt x="103" y="168"/>
                  </a:cubicBezTo>
                  <a:cubicBezTo>
                    <a:pt x="103" y="81"/>
                    <a:pt x="74" y="7"/>
                    <a:pt x="59" y="7"/>
                  </a:cubicBezTo>
                  <a:cubicBezTo>
                    <a:pt x="57" y="3"/>
                    <a:pt x="54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g1b257a6990d_0_0"/>
            <p:cNvSpPr/>
            <p:nvPr/>
          </p:nvSpPr>
          <p:spPr>
            <a:xfrm>
              <a:off x="2790304" y="1171964"/>
              <a:ext cx="7540" cy="28635"/>
            </a:xfrm>
            <a:custGeom>
              <a:avLst/>
              <a:gdLst/>
              <a:ahLst/>
              <a:cxnLst/>
              <a:rect l="l" t="t" r="r" b="b"/>
              <a:pathLst>
                <a:path w="89" h="338" extrusionOk="0">
                  <a:moveTo>
                    <a:pt x="59" y="0"/>
                  </a:moveTo>
                  <a:cubicBezTo>
                    <a:pt x="15" y="0"/>
                    <a:pt x="0" y="74"/>
                    <a:pt x="0" y="161"/>
                  </a:cubicBezTo>
                  <a:cubicBezTo>
                    <a:pt x="0" y="264"/>
                    <a:pt x="15" y="337"/>
                    <a:pt x="30" y="337"/>
                  </a:cubicBezTo>
                  <a:cubicBezTo>
                    <a:pt x="59" y="337"/>
                    <a:pt x="88" y="264"/>
                    <a:pt x="88" y="161"/>
                  </a:cubicBezTo>
                  <a:cubicBezTo>
                    <a:pt x="88" y="74"/>
                    <a:pt x="74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g1b257a6990d_0_0"/>
            <p:cNvSpPr/>
            <p:nvPr/>
          </p:nvSpPr>
          <p:spPr>
            <a:xfrm>
              <a:off x="2931702" y="1369193"/>
              <a:ext cx="65827" cy="117846"/>
            </a:xfrm>
            <a:custGeom>
              <a:avLst/>
              <a:gdLst/>
              <a:ahLst/>
              <a:cxnLst/>
              <a:rect l="l" t="t" r="r" b="b"/>
              <a:pathLst>
                <a:path w="777" h="1391" extrusionOk="0">
                  <a:moveTo>
                    <a:pt x="761" y="0"/>
                  </a:moveTo>
                  <a:lnTo>
                    <a:pt x="761" y="0"/>
                  </a:lnTo>
                  <a:cubicBezTo>
                    <a:pt x="586" y="220"/>
                    <a:pt x="322" y="395"/>
                    <a:pt x="29" y="469"/>
                  </a:cubicBezTo>
                  <a:cubicBezTo>
                    <a:pt x="15" y="761"/>
                    <a:pt x="0" y="966"/>
                    <a:pt x="29" y="1201"/>
                  </a:cubicBezTo>
                  <a:cubicBezTo>
                    <a:pt x="29" y="1230"/>
                    <a:pt x="73" y="1376"/>
                    <a:pt x="73" y="1391"/>
                  </a:cubicBezTo>
                  <a:cubicBezTo>
                    <a:pt x="73" y="1391"/>
                    <a:pt x="191" y="1332"/>
                    <a:pt x="264" y="1303"/>
                  </a:cubicBezTo>
                  <a:cubicBezTo>
                    <a:pt x="483" y="1186"/>
                    <a:pt x="630" y="966"/>
                    <a:pt x="703" y="732"/>
                  </a:cubicBezTo>
                  <a:cubicBezTo>
                    <a:pt x="776" y="498"/>
                    <a:pt x="776" y="234"/>
                    <a:pt x="761" y="0"/>
                  </a:cubicBezTo>
                  <a:close/>
                </a:path>
              </a:pathLst>
            </a:custGeom>
            <a:solidFill>
              <a:srgbClr val="151F29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g1b257a6990d_0_0"/>
            <p:cNvSpPr/>
            <p:nvPr/>
          </p:nvSpPr>
          <p:spPr>
            <a:xfrm>
              <a:off x="3065645" y="1141465"/>
              <a:ext cx="55915" cy="77688"/>
            </a:xfrm>
            <a:custGeom>
              <a:avLst/>
              <a:gdLst/>
              <a:ahLst/>
              <a:cxnLst/>
              <a:rect l="l" t="t" r="r" b="b"/>
              <a:pathLst>
                <a:path w="660" h="917" extrusionOk="0">
                  <a:moveTo>
                    <a:pt x="563" y="1"/>
                  </a:moveTo>
                  <a:cubicBezTo>
                    <a:pt x="534" y="1"/>
                    <a:pt x="478" y="14"/>
                    <a:pt x="410" y="53"/>
                  </a:cubicBezTo>
                  <a:cubicBezTo>
                    <a:pt x="293" y="112"/>
                    <a:pt x="176" y="199"/>
                    <a:pt x="73" y="375"/>
                  </a:cubicBezTo>
                  <a:lnTo>
                    <a:pt x="0" y="521"/>
                  </a:lnTo>
                  <a:lnTo>
                    <a:pt x="147" y="434"/>
                  </a:lnTo>
                  <a:cubicBezTo>
                    <a:pt x="156" y="429"/>
                    <a:pt x="166" y="424"/>
                    <a:pt x="176" y="419"/>
                  </a:cubicBezTo>
                  <a:lnTo>
                    <a:pt x="176" y="419"/>
                  </a:lnTo>
                  <a:lnTo>
                    <a:pt x="176" y="419"/>
                  </a:lnTo>
                  <a:cubicBezTo>
                    <a:pt x="176" y="419"/>
                    <a:pt x="176" y="419"/>
                    <a:pt x="176" y="418"/>
                  </a:cubicBezTo>
                  <a:lnTo>
                    <a:pt x="176" y="418"/>
                  </a:lnTo>
                  <a:cubicBezTo>
                    <a:pt x="229" y="391"/>
                    <a:pt x="288" y="358"/>
                    <a:pt x="337" y="346"/>
                  </a:cubicBezTo>
                  <a:cubicBezTo>
                    <a:pt x="348" y="344"/>
                    <a:pt x="359" y="343"/>
                    <a:pt x="369" y="343"/>
                  </a:cubicBezTo>
                  <a:cubicBezTo>
                    <a:pt x="443" y="343"/>
                    <a:pt x="504" y="388"/>
                    <a:pt x="542" y="478"/>
                  </a:cubicBezTo>
                  <a:cubicBezTo>
                    <a:pt x="571" y="565"/>
                    <a:pt x="557" y="653"/>
                    <a:pt x="513" y="712"/>
                  </a:cubicBezTo>
                  <a:cubicBezTo>
                    <a:pt x="439" y="844"/>
                    <a:pt x="352" y="887"/>
                    <a:pt x="366" y="917"/>
                  </a:cubicBezTo>
                  <a:cubicBezTo>
                    <a:pt x="366" y="917"/>
                    <a:pt x="469" y="873"/>
                    <a:pt x="571" y="726"/>
                  </a:cubicBezTo>
                  <a:cubicBezTo>
                    <a:pt x="630" y="653"/>
                    <a:pt x="659" y="551"/>
                    <a:pt x="630" y="434"/>
                  </a:cubicBezTo>
                  <a:cubicBezTo>
                    <a:pt x="615" y="375"/>
                    <a:pt x="571" y="331"/>
                    <a:pt x="513" y="287"/>
                  </a:cubicBezTo>
                  <a:cubicBezTo>
                    <a:pt x="482" y="267"/>
                    <a:pt x="436" y="246"/>
                    <a:pt x="386" y="246"/>
                  </a:cubicBezTo>
                  <a:cubicBezTo>
                    <a:pt x="365" y="246"/>
                    <a:pt x="344" y="249"/>
                    <a:pt x="322" y="258"/>
                  </a:cubicBezTo>
                  <a:cubicBezTo>
                    <a:pt x="303" y="261"/>
                    <a:pt x="284" y="265"/>
                    <a:pt x="267" y="271"/>
                  </a:cubicBezTo>
                  <a:lnTo>
                    <a:pt x="267" y="271"/>
                  </a:lnTo>
                  <a:cubicBezTo>
                    <a:pt x="323" y="196"/>
                    <a:pt x="384" y="139"/>
                    <a:pt x="439" y="112"/>
                  </a:cubicBezTo>
                  <a:cubicBezTo>
                    <a:pt x="542" y="53"/>
                    <a:pt x="586" y="38"/>
                    <a:pt x="586" y="9"/>
                  </a:cubicBezTo>
                  <a:cubicBezTo>
                    <a:pt x="586" y="4"/>
                    <a:pt x="578" y="1"/>
                    <a:pt x="5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g1b257a6990d_0_0"/>
            <p:cNvSpPr/>
            <p:nvPr/>
          </p:nvSpPr>
          <p:spPr>
            <a:xfrm>
              <a:off x="2842407" y="1276170"/>
              <a:ext cx="67014" cy="52950"/>
            </a:xfrm>
            <a:custGeom>
              <a:avLst/>
              <a:gdLst/>
              <a:ahLst/>
              <a:cxnLst/>
              <a:rect l="l" t="t" r="r" b="b"/>
              <a:pathLst>
                <a:path w="791" h="625" extrusionOk="0">
                  <a:moveTo>
                    <a:pt x="747" y="0"/>
                  </a:moveTo>
                  <a:cubicBezTo>
                    <a:pt x="732" y="0"/>
                    <a:pt x="732" y="59"/>
                    <a:pt x="703" y="147"/>
                  </a:cubicBezTo>
                  <a:cubicBezTo>
                    <a:pt x="659" y="234"/>
                    <a:pt x="600" y="352"/>
                    <a:pt x="498" y="439"/>
                  </a:cubicBezTo>
                  <a:cubicBezTo>
                    <a:pt x="395" y="513"/>
                    <a:pt x="264" y="542"/>
                    <a:pt x="161" y="542"/>
                  </a:cubicBezTo>
                  <a:cubicBezTo>
                    <a:pt x="93" y="542"/>
                    <a:pt x="44" y="535"/>
                    <a:pt x="19" y="535"/>
                  </a:cubicBezTo>
                  <a:cubicBezTo>
                    <a:pt x="7" y="535"/>
                    <a:pt x="0" y="537"/>
                    <a:pt x="0" y="542"/>
                  </a:cubicBezTo>
                  <a:cubicBezTo>
                    <a:pt x="0" y="571"/>
                    <a:pt x="59" y="600"/>
                    <a:pt x="161" y="615"/>
                  </a:cubicBezTo>
                  <a:cubicBezTo>
                    <a:pt x="183" y="621"/>
                    <a:pt x="207" y="624"/>
                    <a:pt x="232" y="624"/>
                  </a:cubicBezTo>
                  <a:cubicBezTo>
                    <a:pt x="330" y="624"/>
                    <a:pt x="452" y="582"/>
                    <a:pt x="556" y="513"/>
                  </a:cubicBezTo>
                  <a:cubicBezTo>
                    <a:pt x="703" y="395"/>
                    <a:pt x="747" y="278"/>
                    <a:pt x="776" y="161"/>
                  </a:cubicBezTo>
                  <a:cubicBezTo>
                    <a:pt x="791" y="59"/>
                    <a:pt x="776" y="0"/>
                    <a:pt x="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g1b257a6990d_0_0"/>
            <p:cNvSpPr/>
            <p:nvPr/>
          </p:nvSpPr>
          <p:spPr>
            <a:xfrm>
              <a:off x="2890782" y="1268884"/>
              <a:ext cx="34820" cy="22197"/>
            </a:xfrm>
            <a:custGeom>
              <a:avLst/>
              <a:gdLst/>
              <a:ahLst/>
              <a:cxnLst/>
              <a:rect l="l" t="t" r="r" b="b"/>
              <a:pathLst>
                <a:path w="411" h="262" extrusionOk="0">
                  <a:moveTo>
                    <a:pt x="127" y="1"/>
                  </a:moveTo>
                  <a:cubicBezTo>
                    <a:pt x="109" y="1"/>
                    <a:pt x="90" y="4"/>
                    <a:pt x="73" y="13"/>
                  </a:cubicBezTo>
                  <a:cubicBezTo>
                    <a:pt x="15" y="13"/>
                    <a:pt x="0" y="28"/>
                    <a:pt x="0" y="42"/>
                  </a:cubicBezTo>
                  <a:cubicBezTo>
                    <a:pt x="0" y="86"/>
                    <a:pt x="117" y="72"/>
                    <a:pt x="220" y="115"/>
                  </a:cubicBezTo>
                  <a:cubicBezTo>
                    <a:pt x="308" y="174"/>
                    <a:pt x="366" y="262"/>
                    <a:pt x="381" y="262"/>
                  </a:cubicBezTo>
                  <a:cubicBezTo>
                    <a:pt x="410" y="262"/>
                    <a:pt x="410" y="247"/>
                    <a:pt x="381" y="189"/>
                  </a:cubicBezTo>
                  <a:cubicBezTo>
                    <a:pt x="366" y="130"/>
                    <a:pt x="322" y="86"/>
                    <a:pt x="249" y="42"/>
                  </a:cubicBezTo>
                  <a:cubicBezTo>
                    <a:pt x="218" y="22"/>
                    <a:pt x="172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g1b257a6990d_0_0"/>
            <p:cNvSpPr/>
            <p:nvPr/>
          </p:nvSpPr>
          <p:spPr>
            <a:xfrm>
              <a:off x="2679913" y="2513936"/>
              <a:ext cx="772731" cy="87007"/>
            </a:xfrm>
            <a:custGeom>
              <a:avLst/>
              <a:gdLst/>
              <a:ahLst/>
              <a:cxnLst/>
              <a:rect l="l" t="t" r="r" b="b"/>
              <a:pathLst>
                <a:path w="9121" h="1027" extrusionOk="0">
                  <a:moveTo>
                    <a:pt x="6149" y="0"/>
                  </a:moveTo>
                  <a:lnTo>
                    <a:pt x="6134" y="30"/>
                  </a:lnTo>
                  <a:cubicBezTo>
                    <a:pt x="5768" y="396"/>
                    <a:pt x="5241" y="630"/>
                    <a:pt x="4670" y="762"/>
                  </a:cubicBezTo>
                  <a:cubicBezTo>
                    <a:pt x="4144" y="893"/>
                    <a:pt x="3637" y="927"/>
                    <a:pt x="3158" y="927"/>
                  </a:cubicBezTo>
                  <a:cubicBezTo>
                    <a:pt x="3051" y="927"/>
                    <a:pt x="2945" y="925"/>
                    <a:pt x="2840" y="923"/>
                  </a:cubicBezTo>
                  <a:cubicBezTo>
                    <a:pt x="2270" y="893"/>
                    <a:pt x="1772" y="791"/>
                    <a:pt x="1362" y="703"/>
                  </a:cubicBezTo>
                  <a:cubicBezTo>
                    <a:pt x="937" y="615"/>
                    <a:pt x="601" y="498"/>
                    <a:pt x="366" y="454"/>
                  </a:cubicBezTo>
                  <a:cubicBezTo>
                    <a:pt x="264" y="410"/>
                    <a:pt x="161" y="396"/>
                    <a:pt x="88" y="366"/>
                  </a:cubicBezTo>
                  <a:cubicBezTo>
                    <a:pt x="44" y="352"/>
                    <a:pt x="0" y="352"/>
                    <a:pt x="0" y="352"/>
                  </a:cubicBezTo>
                  <a:lnTo>
                    <a:pt x="0" y="352"/>
                  </a:lnTo>
                  <a:cubicBezTo>
                    <a:pt x="0" y="352"/>
                    <a:pt x="44" y="366"/>
                    <a:pt x="88" y="396"/>
                  </a:cubicBezTo>
                  <a:cubicBezTo>
                    <a:pt x="147" y="410"/>
                    <a:pt x="235" y="454"/>
                    <a:pt x="352" y="484"/>
                  </a:cubicBezTo>
                  <a:cubicBezTo>
                    <a:pt x="586" y="571"/>
                    <a:pt x="923" y="659"/>
                    <a:pt x="1333" y="776"/>
                  </a:cubicBezTo>
                  <a:cubicBezTo>
                    <a:pt x="1757" y="864"/>
                    <a:pt x="2270" y="981"/>
                    <a:pt x="2840" y="1011"/>
                  </a:cubicBezTo>
                  <a:cubicBezTo>
                    <a:pt x="2980" y="1021"/>
                    <a:pt x="3124" y="1027"/>
                    <a:pt x="3270" y="1027"/>
                  </a:cubicBezTo>
                  <a:cubicBezTo>
                    <a:pt x="3721" y="1027"/>
                    <a:pt x="4199" y="975"/>
                    <a:pt x="4685" y="864"/>
                  </a:cubicBezTo>
                  <a:cubicBezTo>
                    <a:pt x="5247" y="734"/>
                    <a:pt x="5780" y="491"/>
                    <a:pt x="6174" y="135"/>
                  </a:cubicBezTo>
                  <a:lnTo>
                    <a:pt x="6174" y="135"/>
                  </a:lnTo>
                  <a:cubicBezTo>
                    <a:pt x="6919" y="458"/>
                    <a:pt x="7614" y="650"/>
                    <a:pt x="8135" y="650"/>
                  </a:cubicBezTo>
                  <a:cubicBezTo>
                    <a:pt x="8187" y="650"/>
                    <a:pt x="8238" y="648"/>
                    <a:pt x="8286" y="645"/>
                  </a:cubicBezTo>
                  <a:cubicBezTo>
                    <a:pt x="8579" y="630"/>
                    <a:pt x="8784" y="542"/>
                    <a:pt x="8916" y="469"/>
                  </a:cubicBezTo>
                  <a:cubicBezTo>
                    <a:pt x="8974" y="454"/>
                    <a:pt x="9018" y="410"/>
                    <a:pt x="9062" y="396"/>
                  </a:cubicBezTo>
                  <a:cubicBezTo>
                    <a:pt x="9092" y="366"/>
                    <a:pt x="9121" y="352"/>
                    <a:pt x="9121" y="352"/>
                  </a:cubicBezTo>
                  <a:cubicBezTo>
                    <a:pt x="9092" y="352"/>
                    <a:pt x="9048" y="396"/>
                    <a:pt x="8901" y="410"/>
                  </a:cubicBezTo>
                  <a:cubicBezTo>
                    <a:pt x="8769" y="484"/>
                    <a:pt x="8564" y="557"/>
                    <a:pt x="8286" y="571"/>
                  </a:cubicBezTo>
                  <a:cubicBezTo>
                    <a:pt x="8267" y="572"/>
                    <a:pt x="8247" y="572"/>
                    <a:pt x="8227" y="572"/>
                  </a:cubicBezTo>
                  <a:cubicBezTo>
                    <a:pt x="7691" y="572"/>
                    <a:pt x="6968" y="383"/>
                    <a:pt x="6164" y="30"/>
                  </a:cubicBezTo>
                  <a:lnTo>
                    <a:pt x="6149" y="0"/>
                  </a:lnTo>
                  <a:close/>
                </a:path>
              </a:pathLst>
            </a:custGeom>
            <a:solidFill>
              <a:srgbClr val="151F29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g1b257a6990d_0_0"/>
            <p:cNvSpPr/>
            <p:nvPr/>
          </p:nvSpPr>
          <p:spPr>
            <a:xfrm>
              <a:off x="3145028" y="1965710"/>
              <a:ext cx="59558" cy="556949"/>
            </a:xfrm>
            <a:custGeom>
              <a:avLst/>
              <a:gdLst/>
              <a:ahLst/>
              <a:cxnLst/>
              <a:rect l="l" t="t" r="r" b="b"/>
              <a:pathLst>
                <a:path w="703" h="6574" extrusionOk="0">
                  <a:moveTo>
                    <a:pt x="0" y="1"/>
                  </a:moveTo>
                  <a:cubicBezTo>
                    <a:pt x="0" y="1"/>
                    <a:pt x="0" y="89"/>
                    <a:pt x="15" y="250"/>
                  </a:cubicBezTo>
                  <a:cubicBezTo>
                    <a:pt x="44" y="440"/>
                    <a:pt x="59" y="660"/>
                    <a:pt x="88" y="952"/>
                  </a:cubicBezTo>
                  <a:cubicBezTo>
                    <a:pt x="147" y="1553"/>
                    <a:pt x="249" y="2358"/>
                    <a:pt x="352" y="3280"/>
                  </a:cubicBezTo>
                  <a:cubicBezTo>
                    <a:pt x="439" y="4173"/>
                    <a:pt x="513" y="4993"/>
                    <a:pt x="571" y="5593"/>
                  </a:cubicBezTo>
                  <a:cubicBezTo>
                    <a:pt x="600" y="5886"/>
                    <a:pt x="615" y="6135"/>
                    <a:pt x="644" y="6310"/>
                  </a:cubicBezTo>
                  <a:cubicBezTo>
                    <a:pt x="659" y="6471"/>
                    <a:pt x="674" y="6574"/>
                    <a:pt x="674" y="6574"/>
                  </a:cubicBezTo>
                  <a:cubicBezTo>
                    <a:pt x="674" y="6574"/>
                    <a:pt x="674" y="6471"/>
                    <a:pt x="703" y="6310"/>
                  </a:cubicBezTo>
                  <a:cubicBezTo>
                    <a:pt x="703" y="6149"/>
                    <a:pt x="674" y="5886"/>
                    <a:pt x="659" y="5593"/>
                  </a:cubicBezTo>
                  <a:cubicBezTo>
                    <a:pt x="615" y="5007"/>
                    <a:pt x="542" y="4188"/>
                    <a:pt x="454" y="3280"/>
                  </a:cubicBezTo>
                  <a:cubicBezTo>
                    <a:pt x="366" y="2358"/>
                    <a:pt x="249" y="1538"/>
                    <a:pt x="161" y="952"/>
                  </a:cubicBezTo>
                  <a:cubicBezTo>
                    <a:pt x="132" y="660"/>
                    <a:pt x="88" y="425"/>
                    <a:pt x="59" y="250"/>
                  </a:cubicBezTo>
                  <a:cubicBezTo>
                    <a:pt x="15" y="8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151F29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g1b257a6990d_0_0"/>
            <p:cNvSpPr/>
            <p:nvPr/>
          </p:nvSpPr>
          <p:spPr>
            <a:xfrm>
              <a:off x="3143757" y="1451033"/>
              <a:ext cx="83195" cy="426735"/>
            </a:xfrm>
            <a:custGeom>
              <a:avLst/>
              <a:gdLst/>
              <a:ahLst/>
              <a:cxnLst/>
              <a:rect l="l" t="t" r="r" b="b"/>
              <a:pathLst>
                <a:path w="982" h="5037" extrusionOk="0">
                  <a:moveTo>
                    <a:pt x="1" y="0"/>
                  </a:moveTo>
                  <a:lnTo>
                    <a:pt x="1" y="5036"/>
                  </a:lnTo>
                  <a:cubicBezTo>
                    <a:pt x="1" y="5036"/>
                    <a:pt x="981" y="2094"/>
                    <a:pt x="762" y="1552"/>
                  </a:cubicBezTo>
                  <a:cubicBezTo>
                    <a:pt x="557" y="102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g1b257a6990d_0_0"/>
            <p:cNvSpPr/>
            <p:nvPr/>
          </p:nvSpPr>
          <p:spPr>
            <a:xfrm>
              <a:off x="2828767" y="1465944"/>
              <a:ext cx="267969" cy="425464"/>
            </a:xfrm>
            <a:custGeom>
              <a:avLst/>
              <a:gdLst/>
              <a:ahLst/>
              <a:cxnLst/>
              <a:rect l="l" t="t" r="r" b="b"/>
              <a:pathLst>
                <a:path w="3163" h="5022" extrusionOk="0">
                  <a:moveTo>
                    <a:pt x="556" y="0"/>
                  </a:moveTo>
                  <a:cubicBezTo>
                    <a:pt x="439" y="29"/>
                    <a:pt x="0" y="1815"/>
                    <a:pt x="454" y="2328"/>
                  </a:cubicBezTo>
                  <a:cubicBezTo>
                    <a:pt x="966" y="2913"/>
                    <a:pt x="3162" y="5021"/>
                    <a:pt x="3162" y="5021"/>
                  </a:cubicBezTo>
                  <a:lnTo>
                    <a:pt x="5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g1b257a6990d_0_0"/>
            <p:cNvSpPr/>
            <p:nvPr/>
          </p:nvSpPr>
          <p:spPr>
            <a:xfrm>
              <a:off x="2791490" y="2636696"/>
              <a:ext cx="173761" cy="124538"/>
            </a:xfrm>
            <a:custGeom>
              <a:avLst/>
              <a:gdLst/>
              <a:ahLst/>
              <a:cxnLst/>
              <a:rect l="l" t="t" r="r" b="b"/>
              <a:pathLst>
                <a:path w="2051" h="1470" extrusionOk="0">
                  <a:moveTo>
                    <a:pt x="2035" y="0"/>
                  </a:moveTo>
                  <a:cubicBezTo>
                    <a:pt x="2012" y="0"/>
                    <a:pt x="1691" y="490"/>
                    <a:pt x="1143" y="879"/>
                  </a:cubicBezTo>
                  <a:cubicBezTo>
                    <a:pt x="572" y="1289"/>
                    <a:pt x="1" y="1435"/>
                    <a:pt x="16" y="1465"/>
                  </a:cubicBezTo>
                  <a:cubicBezTo>
                    <a:pt x="16" y="1468"/>
                    <a:pt x="22" y="1470"/>
                    <a:pt x="35" y="1470"/>
                  </a:cubicBezTo>
                  <a:cubicBezTo>
                    <a:pt x="79" y="1470"/>
                    <a:pt x="197" y="1448"/>
                    <a:pt x="367" y="1391"/>
                  </a:cubicBezTo>
                  <a:cubicBezTo>
                    <a:pt x="587" y="1318"/>
                    <a:pt x="879" y="1172"/>
                    <a:pt x="1172" y="982"/>
                  </a:cubicBezTo>
                  <a:cubicBezTo>
                    <a:pt x="1465" y="762"/>
                    <a:pt x="1684" y="513"/>
                    <a:pt x="1831" y="337"/>
                  </a:cubicBezTo>
                  <a:cubicBezTo>
                    <a:pt x="1977" y="132"/>
                    <a:pt x="2050" y="1"/>
                    <a:pt x="2036" y="1"/>
                  </a:cubicBezTo>
                  <a:cubicBezTo>
                    <a:pt x="2036" y="1"/>
                    <a:pt x="2035" y="0"/>
                    <a:pt x="2035" y="0"/>
                  </a:cubicBezTo>
                  <a:close/>
                </a:path>
              </a:pathLst>
            </a:custGeom>
            <a:solidFill>
              <a:srgbClr val="151F29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g1b257a6990d_0_0"/>
            <p:cNvSpPr/>
            <p:nvPr/>
          </p:nvSpPr>
          <p:spPr>
            <a:xfrm>
              <a:off x="2873415" y="2723534"/>
              <a:ext cx="747908" cy="1875362"/>
            </a:xfrm>
            <a:custGeom>
              <a:avLst/>
              <a:gdLst/>
              <a:ahLst/>
              <a:cxnLst/>
              <a:rect l="l" t="t" r="r" b="b"/>
              <a:pathLst>
                <a:path w="8828" h="22136" extrusionOk="0">
                  <a:moveTo>
                    <a:pt x="0" y="0"/>
                  </a:moveTo>
                  <a:lnTo>
                    <a:pt x="0" y="59"/>
                  </a:lnTo>
                  <a:cubicBezTo>
                    <a:pt x="0" y="118"/>
                    <a:pt x="0" y="176"/>
                    <a:pt x="15" y="249"/>
                  </a:cubicBezTo>
                  <a:cubicBezTo>
                    <a:pt x="59" y="410"/>
                    <a:pt x="88" y="645"/>
                    <a:pt x="132" y="937"/>
                  </a:cubicBezTo>
                  <a:cubicBezTo>
                    <a:pt x="147" y="1084"/>
                    <a:pt x="161" y="1245"/>
                    <a:pt x="205" y="1435"/>
                  </a:cubicBezTo>
                  <a:cubicBezTo>
                    <a:pt x="220" y="1611"/>
                    <a:pt x="278" y="1801"/>
                    <a:pt x="308" y="2021"/>
                  </a:cubicBezTo>
                  <a:cubicBezTo>
                    <a:pt x="410" y="2445"/>
                    <a:pt x="498" y="2914"/>
                    <a:pt x="630" y="3441"/>
                  </a:cubicBezTo>
                  <a:cubicBezTo>
                    <a:pt x="703" y="3704"/>
                    <a:pt x="761" y="3982"/>
                    <a:pt x="820" y="4275"/>
                  </a:cubicBezTo>
                  <a:cubicBezTo>
                    <a:pt x="893" y="4568"/>
                    <a:pt x="966" y="4861"/>
                    <a:pt x="1069" y="5168"/>
                  </a:cubicBezTo>
                  <a:cubicBezTo>
                    <a:pt x="1230" y="5783"/>
                    <a:pt x="1435" y="6442"/>
                    <a:pt x="1654" y="7130"/>
                  </a:cubicBezTo>
                  <a:cubicBezTo>
                    <a:pt x="2108" y="8477"/>
                    <a:pt x="2679" y="9955"/>
                    <a:pt x="3323" y="11478"/>
                  </a:cubicBezTo>
                  <a:cubicBezTo>
                    <a:pt x="4641" y="14523"/>
                    <a:pt x="6032" y="17173"/>
                    <a:pt x="7071" y="19076"/>
                  </a:cubicBezTo>
                  <a:cubicBezTo>
                    <a:pt x="7598" y="20027"/>
                    <a:pt x="8023" y="20774"/>
                    <a:pt x="8330" y="21301"/>
                  </a:cubicBezTo>
                  <a:cubicBezTo>
                    <a:pt x="8476" y="21564"/>
                    <a:pt x="8594" y="21769"/>
                    <a:pt x="8681" y="21916"/>
                  </a:cubicBezTo>
                  <a:cubicBezTo>
                    <a:pt x="8711" y="21989"/>
                    <a:pt x="8755" y="22033"/>
                    <a:pt x="8769" y="22077"/>
                  </a:cubicBezTo>
                  <a:cubicBezTo>
                    <a:pt x="8784" y="22106"/>
                    <a:pt x="8813" y="22135"/>
                    <a:pt x="8813" y="22135"/>
                  </a:cubicBezTo>
                  <a:cubicBezTo>
                    <a:pt x="8813" y="22135"/>
                    <a:pt x="8813" y="22106"/>
                    <a:pt x="8828" y="22077"/>
                  </a:cubicBezTo>
                  <a:cubicBezTo>
                    <a:pt x="8784" y="22033"/>
                    <a:pt x="8769" y="21989"/>
                    <a:pt x="8725" y="21916"/>
                  </a:cubicBezTo>
                  <a:cubicBezTo>
                    <a:pt x="8652" y="21784"/>
                    <a:pt x="8550" y="21564"/>
                    <a:pt x="8403" y="21301"/>
                  </a:cubicBezTo>
                  <a:cubicBezTo>
                    <a:pt x="8110" y="20774"/>
                    <a:pt x="7686" y="20013"/>
                    <a:pt x="7174" y="19061"/>
                  </a:cubicBezTo>
                  <a:cubicBezTo>
                    <a:pt x="6149" y="17129"/>
                    <a:pt x="4758" y="14479"/>
                    <a:pt x="3455" y="11449"/>
                  </a:cubicBezTo>
                  <a:cubicBezTo>
                    <a:pt x="2796" y="9926"/>
                    <a:pt x="2255" y="8447"/>
                    <a:pt x="1801" y="7086"/>
                  </a:cubicBezTo>
                  <a:cubicBezTo>
                    <a:pt x="1581" y="6413"/>
                    <a:pt x="1362" y="5768"/>
                    <a:pt x="1186" y="5154"/>
                  </a:cubicBezTo>
                  <a:cubicBezTo>
                    <a:pt x="1098" y="4861"/>
                    <a:pt x="1010" y="4568"/>
                    <a:pt x="937" y="4275"/>
                  </a:cubicBezTo>
                  <a:cubicBezTo>
                    <a:pt x="864" y="3982"/>
                    <a:pt x="805" y="3704"/>
                    <a:pt x="732" y="3441"/>
                  </a:cubicBezTo>
                  <a:cubicBezTo>
                    <a:pt x="586" y="2914"/>
                    <a:pt x="498" y="2445"/>
                    <a:pt x="410" y="2021"/>
                  </a:cubicBezTo>
                  <a:cubicBezTo>
                    <a:pt x="352" y="1816"/>
                    <a:pt x="322" y="1611"/>
                    <a:pt x="278" y="1435"/>
                  </a:cubicBezTo>
                  <a:cubicBezTo>
                    <a:pt x="234" y="1245"/>
                    <a:pt x="205" y="1084"/>
                    <a:pt x="190" y="937"/>
                  </a:cubicBezTo>
                  <a:cubicBezTo>
                    <a:pt x="132" y="630"/>
                    <a:pt x="88" y="410"/>
                    <a:pt x="59" y="249"/>
                  </a:cubicBezTo>
                  <a:cubicBezTo>
                    <a:pt x="44" y="176"/>
                    <a:pt x="15" y="103"/>
                    <a:pt x="15" y="59"/>
                  </a:cubicBezTo>
                  <a:cubicBezTo>
                    <a:pt x="0" y="3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51F29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g1b257a6990d_0_0"/>
            <p:cNvSpPr/>
            <p:nvPr/>
          </p:nvSpPr>
          <p:spPr>
            <a:xfrm>
              <a:off x="2343828" y="1624625"/>
              <a:ext cx="494934" cy="1423974"/>
            </a:xfrm>
            <a:custGeom>
              <a:avLst/>
              <a:gdLst/>
              <a:ahLst/>
              <a:cxnLst/>
              <a:rect l="l" t="t" r="r" b="b"/>
              <a:pathLst>
                <a:path w="5842" h="16808" extrusionOk="0">
                  <a:moveTo>
                    <a:pt x="3250" y="1"/>
                  </a:moveTo>
                  <a:cubicBezTo>
                    <a:pt x="3250" y="1"/>
                    <a:pt x="1581" y="4773"/>
                    <a:pt x="966" y="7599"/>
                  </a:cubicBezTo>
                  <a:cubicBezTo>
                    <a:pt x="234" y="10863"/>
                    <a:pt x="0" y="15343"/>
                    <a:pt x="0" y="15343"/>
                  </a:cubicBezTo>
                  <a:lnTo>
                    <a:pt x="2518" y="16807"/>
                  </a:lnTo>
                  <a:cubicBezTo>
                    <a:pt x="2518" y="16807"/>
                    <a:pt x="3616" y="9634"/>
                    <a:pt x="3894" y="8638"/>
                  </a:cubicBezTo>
                  <a:cubicBezTo>
                    <a:pt x="4114" y="7833"/>
                    <a:pt x="4773" y="5622"/>
                    <a:pt x="5344" y="3749"/>
                  </a:cubicBezTo>
                  <a:cubicBezTo>
                    <a:pt x="5841" y="2138"/>
                    <a:pt x="4875" y="440"/>
                    <a:pt x="3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g1b257a6990d_0_0"/>
            <p:cNvSpPr/>
            <p:nvPr/>
          </p:nvSpPr>
          <p:spPr>
            <a:xfrm>
              <a:off x="2606715" y="1620559"/>
              <a:ext cx="181216" cy="693772"/>
            </a:xfrm>
            <a:custGeom>
              <a:avLst/>
              <a:gdLst/>
              <a:ahLst/>
              <a:cxnLst/>
              <a:rect l="l" t="t" r="r" b="b"/>
              <a:pathLst>
                <a:path w="2139" h="8189" extrusionOk="0">
                  <a:moveTo>
                    <a:pt x="586" y="0"/>
                  </a:moveTo>
                  <a:cubicBezTo>
                    <a:pt x="504" y="0"/>
                    <a:pt x="429" y="8"/>
                    <a:pt x="367" y="20"/>
                  </a:cubicBezTo>
                  <a:cubicBezTo>
                    <a:pt x="132" y="49"/>
                    <a:pt x="1" y="122"/>
                    <a:pt x="1" y="122"/>
                  </a:cubicBezTo>
                  <a:cubicBezTo>
                    <a:pt x="1" y="123"/>
                    <a:pt x="2" y="124"/>
                    <a:pt x="4" y="124"/>
                  </a:cubicBezTo>
                  <a:cubicBezTo>
                    <a:pt x="25" y="124"/>
                    <a:pt x="154" y="62"/>
                    <a:pt x="367" y="49"/>
                  </a:cubicBezTo>
                  <a:cubicBezTo>
                    <a:pt x="405" y="46"/>
                    <a:pt x="447" y="45"/>
                    <a:pt x="493" y="45"/>
                  </a:cubicBezTo>
                  <a:cubicBezTo>
                    <a:pt x="729" y="45"/>
                    <a:pt x="1056" y="87"/>
                    <a:pt x="1362" y="283"/>
                  </a:cubicBezTo>
                  <a:cubicBezTo>
                    <a:pt x="1538" y="400"/>
                    <a:pt x="1728" y="561"/>
                    <a:pt x="1845" y="781"/>
                  </a:cubicBezTo>
                  <a:cubicBezTo>
                    <a:pt x="1977" y="1000"/>
                    <a:pt x="2050" y="1264"/>
                    <a:pt x="2050" y="1557"/>
                  </a:cubicBezTo>
                  <a:cubicBezTo>
                    <a:pt x="2050" y="1850"/>
                    <a:pt x="1992" y="2142"/>
                    <a:pt x="1948" y="2450"/>
                  </a:cubicBezTo>
                  <a:cubicBezTo>
                    <a:pt x="1889" y="2757"/>
                    <a:pt x="1831" y="3094"/>
                    <a:pt x="1757" y="3416"/>
                  </a:cubicBezTo>
                  <a:cubicBezTo>
                    <a:pt x="1523" y="4734"/>
                    <a:pt x="1289" y="5919"/>
                    <a:pt x="1113" y="6798"/>
                  </a:cubicBezTo>
                  <a:cubicBezTo>
                    <a:pt x="1040" y="7222"/>
                    <a:pt x="996" y="7574"/>
                    <a:pt x="938" y="7822"/>
                  </a:cubicBezTo>
                  <a:cubicBezTo>
                    <a:pt x="908" y="7940"/>
                    <a:pt x="908" y="8027"/>
                    <a:pt x="879" y="8101"/>
                  </a:cubicBezTo>
                  <a:cubicBezTo>
                    <a:pt x="864" y="8159"/>
                    <a:pt x="864" y="8188"/>
                    <a:pt x="864" y="8188"/>
                  </a:cubicBezTo>
                  <a:cubicBezTo>
                    <a:pt x="864" y="8188"/>
                    <a:pt x="864" y="8174"/>
                    <a:pt x="894" y="8115"/>
                  </a:cubicBezTo>
                  <a:cubicBezTo>
                    <a:pt x="894" y="8042"/>
                    <a:pt x="938" y="7954"/>
                    <a:pt x="952" y="7852"/>
                  </a:cubicBezTo>
                  <a:cubicBezTo>
                    <a:pt x="1011" y="7588"/>
                    <a:pt x="1084" y="7237"/>
                    <a:pt x="1172" y="6827"/>
                  </a:cubicBezTo>
                  <a:cubicBezTo>
                    <a:pt x="1362" y="5949"/>
                    <a:pt x="1596" y="4748"/>
                    <a:pt x="1845" y="3431"/>
                  </a:cubicBezTo>
                  <a:cubicBezTo>
                    <a:pt x="1904" y="3109"/>
                    <a:pt x="1977" y="2772"/>
                    <a:pt x="2036" y="2464"/>
                  </a:cubicBezTo>
                  <a:cubicBezTo>
                    <a:pt x="2094" y="2157"/>
                    <a:pt x="2138" y="1850"/>
                    <a:pt x="2138" y="1557"/>
                  </a:cubicBezTo>
                  <a:cubicBezTo>
                    <a:pt x="2138" y="1264"/>
                    <a:pt x="2065" y="971"/>
                    <a:pt x="1918" y="752"/>
                  </a:cubicBezTo>
                  <a:cubicBezTo>
                    <a:pt x="1772" y="503"/>
                    <a:pt x="1596" y="342"/>
                    <a:pt x="1391" y="239"/>
                  </a:cubicBezTo>
                  <a:cubicBezTo>
                    <a:pt x="1102" y="57"/>
                    <a:pt x="812" y="0"/>
                    <a:pt x="586" y="0"/>
                  </a:cubicBezTo>
                  <a:close/>
                </a:path>
              </a:pathLst>
            </a:custGeom>
            <a:solidFill>
              <a:srgbClr val="151F29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g1b257a6990d_0_0"/>
            <p:cNvSpPr/>
            <p:nvPr/>
          </p:nvSpPr>
          <p:spPr>
            <a:xfrm>
              <a:off x="2766752" y="2360338"/>
              <a:ext cx="198499" cy="9065"/>
            </a:xfrm>
            <a:custGeom>
              <a:avLst/>
              <a:gdLst/>
              <a:ahLst/>
              <a:cxnLst/>
              <a:rect l="l" t="t" r="r" b="b"/>
              <a:pathLst>
                <a:path w="2343" h="107" extrusionOk="0">
                  <a:moveTo>
                    <a:pt x="1731" y="0"/>
                  </a:moveTo>
                  <a:cubicBezTo>
                    <a:pt x="1566" y="0"/>
                    <a:pt x="1376" y="4"/>
                    <a:pt x="1171" y="13"/>
                  </a:cubicBezTo>
                  <a:cubicBezTo>
                    <a:pt x="527" y="27"/>
                    <a:pt x="0" y="71"/>
                    <a:pt x="0" y="86"/>
                  </a:cubicBezTo>
                  <a:cubicBezTo>
                    <a:pt x="0" y="96"/>
                    <a:pt x="264" y="107"/>
                    <a:pt x="646" y="107"/>
                  </a:cubicBezTo>
                  <a:cubicBezTo>
                    <a:pt x="804" y="107"/>
                    <a:pt x="983" y="105"/>
                    <a:pt x="1171" y="101"/>
                  </a:cubicBezTo>
                  <a:cubicBezTo>
                    <a:pt x="1815" y="86"/>
                    <a:pt x="2342" y="42"/>
                    <a:pt x="2342" y="27"/>
                  </a:cubicBezTo>
                  <a:cubicBezTo>
                    <a:pt x="2342" y="17"/>
                    <a:pt x="2099" y="0"/>
                    <a:pt x="1731" y="0"/>
                  </a:cubicBezTo>
                  <a:close/>
                </a:path>
              </a:pathLst>
            </a:custGeom>
            <a:solidFill>
              <a:srgbClr val="151F29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g1b257a6990d_0_0"/>
            <p:cNvSpPr/>
            <p:nvPr/>
          </p:nvSpPr>
          <p:spPr>
            <a:xfrm>
              <a:off x="3393089" y="1996718"/>
              <a:ext cx="53374" cy="172490"/>
            </a:xfrm>
            <a:custGeom>
              <a:avLst/>
              <a:gdLst/>
              <a:ahLst/>
              <a:cxnLst/>
              <a:rect l="l" t="t" r="r" b="b"/>
              <a:pathLst>
                <a:path w="630" h="2036" extrusionOk="0">
                  <a:moveTo>
                    <a:pt x="600" y="1"/>
                  </a:moveTo>
                  <a:cubicBezTo>
                    <a:pt x="586" y="1"/>
                    <a:pt x="293" y="381"/>
                    <a:pt x="146" y="967"/>
                  </a:cubicBezTo>
                  <a:cubicBezTo>
                    <a:pt x="0" y="1553"/>
                    <a:pt x="73" y="2036"/>
                    <a:pt x="88" y="2036"/>
                  </a:cubicBezTo>
                  <a:cubicBezTo>
                    <a:pt x="132" y="2036"/>
                    <a:pt x="117" y="1553"/>
                    <a:pt x="234" y="996"/>
                  </a:cubicBezTo>
                  <a:cubicBezTo>
                    <a:pt x="381" y="425"/>
                    <a:pt x="630" y="15"/>
                    <a:pt x="600" y="1"/>
                  </a:cubicBezTo>
                  <a:close/>
                </a:path>
              </a:pathLst>
            </a:custGeom>
            <a:solidFill>
              <a:srgbClr val="151F29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g1b257a6990d_0_0"/>
            <p:cNvSpPr/>
            <p:nvPr/>
          </p:nvSpPr>
          <p:spPr>
            <a:xfrm>
              <a:off x="2748113" y="979140"/>
              <a:ext cx="323800" cy="183673"/>
            </a:xfrm>
            <a:custGeom>
              <a:avLst/>
              <a:gdLst/>
              <a:ahLst/>
              <a:cxnLst/>
              <a:rect l="l" t="t" r="r" b="b"/>
              <a:pathLst>
                <a:path w="3822" h="2168" extrusionOk="0">
                  <a:moveTo>
                    <a:pt x="2367" y="0"/>
                  </a:moveTo>
                  <a:cubicBezTo>
                    <a:pt x="1721" y="0"/>
                    <a:pt x="1072" y="72"/>
                    <a:pt x="440" y="227"/>
                  </a:cubicBezTo>
                  <a:cubicBezTo>
                    <a:pt x="308" y="256"/>
                    <a:pt x="206" y="285"/>
                    <a:pt x="103" y="373"/>
                  </a:cubicBezTo>
                  <a:cubicBezTo>
                    <a:pt x="16" y="460"/>
                    <a:pt x="1" y="604"/>
                    <a:pt x="85" y="692"/>
                  </a:cubicBezTo>
                  <a:lnTo>
                    <a:pt x="85" y="692"/>
                  </a:lnTo>
                  <a:cubicBezTo>
                    <a:pt x="169" y="965"/>
                    <a:pt x="393" y="1172"/>
                    <a:pt x="630" y="1340"/>
                  </a:cubicBezTo>
                  <a:cubicBezTo>
                    <a:pt x="747" y="1457"/>
                    <a:pt x="879" y="1544"/>
                    <a:pt x="1040" y="1588"/>
                  </a:cubicBezTo>
                  <a:cubicBezTo>
                    <a:pt x="1084" y="1596"/>
                    <a:pt x="1130" y="1601"/>
                    <a:pt x="1176" y="1601"/>
                  </a:cubicBezTo>
                  <a:cubicBezTo>
                    <a:pt x="1299" y="1601"/>
                    <a:pt x="1423" y="1567"/>
                    <a:pt x="1508" y="1471"/>
                  </a:cubicBezTo>
                  <a:cubicBezTo>
                    <a:pt x="1584" y="1385"/>
                    <a:pt x="1604" y="1250"/>
                    <a:pt x="1556" y="1144"/>
                  </a:cubicBezTo>
                  <a:lnTo>
                    <a:pt x="1556" y="1144"/>
                  </a:lnTo>
                  <a:cubicBezTo>
                    <a:pt x="1765" y="1397"/>
                    <a:pt x="2031" y="1619"/>
                    <a:pt x="2343" y="1749"/>
                  </a:cubicBezTo>
                  <a:cubicBezTo>
                    <a:pt x="2436" y="1796"/>
                    <a:pt x="2534" y="1824"/>
                    <a:pt x="2631" y="1824"/>
                  </a:cubicBezTo>
                  <a:cubicBezTo>
                    <a:pt x="2687" y="1824"/>
                    <a:pt x="2743" y="1815"/>
                    <a:pt x="2797" y="1793"/>
                  </a:cubicBezTo>
                  <a:cubicBezTo>
                    <a:pt x="2897" y="1763"/>
                    <a:pt x="2983" y="1658"/>
                    <a:pt x="2990" y="1553"/>
                  </a:cubicBezTo>
                  <a:lnTo>
                    <a:pt x="2990" y="1553"/>
                  </a:lnTo>
                  <a:cubicBezTo>
                    <a:pt x="3072" y="1755"/>
                    <a:pt x="3200" y="1928"/>
                    <a:pt x="3368" y="2071"/>
                  </a:cubicBezTo>
                  <a:cubicBezTo>
                    <a:pt x="3415" y="2119"/>
                    <a:pt x="3483" y="2167"/>
                    <a:pt x="3546" y="2167"/>
                  </a:cubicBezTo>
                  <a:cubicBezTo>
                    <a:pt x="3560" y="2167"/>
                    <a:pt x="3574" y="2165"/>
                    <a:pt x="3587" y="2159"/>
                  </a:cubicBezTo>
                  <a:cubicBezTo>
                    <a:pt x="3704" y="2145"/>
                    <a:pt x="3734" y="1984"/>
                    <a:pt x="3748" y="1867"/>
                  </a:cubicBezTo>
                  <a:lnTo>
                    <a:pt x="3807" y="944"/>
                  </a:lnTo>
                  <a:cubicBezTo>
                    <a:pt x="3821" y="725"/>
                    <a:pt x="3821" y="505"/>
                    <a:pt x="3690" y="315"/>
                  </a:cubicBezTo>
                  <a:cubicBezTo>
                    <a:pt x="3543" y="95"/>
                    <a:pt x="3236" y="37"/>
                    <a:pt x="2987" y="22"/>
                  </a:cubicBezTo>
                  <a:cubicBezTo>
                    <a:pt x="2781" y="8"/>
                    <a:pt x="2574" y="0"/>
                    <a:pt x="23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g1b257a6990d_0_0"/>
            <p:cNvSpPr/>
            <p:nvPr/>
          </p:nvSpPr>
          <p:spPr>
            <a:xfrm rot="-1954916">
              <a:off x="3768851" y="1201000"/>
              <a:ext cx="210870" cy="210954"/>
            </a:xfrm>
            <a:custGeom>
              <a:avLst/>
              <a:gdLst/>
              <a:ahLst/>
              <a:cxnLst/>
              <a:rect l="l" t="t" r="r" b="b"/>
              <a:pathLst>
                <a:path w="2489" h="2490" extrusionOk="0">
                  <a:moveTo>
                    <a:pt x="1271" y="1"/>
                  </a:moveTo>
                  <a:cubicBezTo>
                    <a:pt x="1262" y="1"/>
                    <a:pt x="1253" y="1"/>
                    <a:pt x="1244" y="1"/>
                  </a:cubicBezTo>
                  <a:cubicBezTo>
                    <a:pt x="571" y="1"/>
                    <a:pt x="0" y="572"/>
                    <a:pt x="0" y="1246"/>
                  </a:cubicBezTo>
                  <a:cubicBezTo>
                    <a:pt x="0" y="1919"/>
                    <a:pt x="556" y="2490"/>
                    <a:pt x="1244" y="2490"/>
                  </a:cubicBezTo>
                  <a:cubicBezTo>
                    <a:pt x="1933" y="2490"/>
                    <a:pt x="2489" y="1948"/>
                    <a:pt x="2489" y="1246"/>
                  </a:cubicBezTo>
                  <a:cubicBezTo>
                    <a:pt x="2489" y="552"/>
                    <a:pt x="1947" y="1"/>
                    <a:pt x="127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g1b257a6990d_0_0"/>
            <p:cNvSpPr/>
            <p:nvPr/>
          </p:nvSpPr>
          <p:spPr>
            <a:xfrm rot="-1954916">
              <a:off x="3882594" y="1250736"/>
              <a:ext cx="122845" cy="124709"/>
            </a:xfrm>
            <a:custGeom>
              <a:avLst/>
              <a:gdLst/>
              <a:ahLst/>
              <a:cxnLst/>
              <a:rect l="l" t="t" r="r" b="b"/>
              <a:pathLst>
                <a:path w="1450" h="1472" extrusionOk="0">
                  <a:moveTo>
                    <a:pt x="1343" y="1"/>
                  </a:moveTo>
                  <a:cubicBezTo>
                    <a:pt x="1099" y="1"/>
                    <a:pt x="0" y="140"/>
                    <a:pt x="0" y="140"/>
                  </a:cubicBezTo>
                  <a:lnTo>
                    <a:pt x="586" y="1472"/>
                  </a:lnTo>
                  <a:cubicBezTo>
                    <a:pt x="586" y="1472"/>
                    <a:pt x="1450" y="1267"/>
                    <a:pt x="1391" y="8"/>
                  </a:cubicBezTo>
                  <a:cubicBezTo>
                    <a:pt x="1391" y="3"/>
                    <a:pt x="1374" y="1"/>
                    <a:pt x="134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6" name="Google Shape;1026;g1b257a6990d_0_0"/>
          <p:cNvSpPr txBox="1">
            <a:spLocks noGrp="1"/>
          </p:cNvSpPr>
          <p:nvPr>
            <p:ph type="ctrTitle"/>
          </p:nvPr>
        </p:nvSpPr>
        <p:spPr>
          <a:xfrm flipH="1">
            <a:off x="4594025" y="1774100"/>
            <a:ext cx="3555000" cy="10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"/>
          <p:cNvSpPr txBox="1">
            <a:spLocks noGrp="1"/>
          </p:cNvSpPr>
          <p:nvPr>
            <p:ph type="title"/>
          </p:nvPr>
        </p:nvSpPr>
        <p:spPr>
          <a:xfrm>
            <a:off x="2124450" y="1089825"/>
            <a:ext cx="4895100" cy="15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4100"/>
              <a:t>The Problem</a:t>
            </a:r>
            <a:endParaRPr sz="4100"/>
          </a:p>
        </p:txBody>
      </p:sp>
      <p:sp>
        <p:nvSpPr>
          <p:cNvPr id="555" name="Google Shape;555;p6"/>
          <p:cNvSpPr txBox="1">
            <a:spLocks noGrp="1"/>
          </p:cNvSpPr>
          <p:nvPr>
            <p:ph type="subTitle" idx="1"/>
          </p:nvPr>
        </p:nvSpPr>
        <p:spPr>
          <a:xfrm>
            <a:off x="2368500" y="2104550"/>
            <a:ext cx="45099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⦿ Over 50 million tons of E-waste produced annually.</a:t>
            </a: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⦿ Only 20% recycled</a:t>
            </a: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⦿ E-waste recycling has not been normalized in society.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500"/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endParaRPr/>
          </a:p>
        </p:txBody>
      </p:sp>
      <p:grpSp>
        <p:nvGrpSpPr>
          <p:cNvPr id="556" name="Google Shape;556;p6"/>
          <p:cNvGrpSpPr/>
          <p:nvPr/>
        </p:nvGrpSpPr>
        <p:grpSpPr>
          <a:xfrm>
            <a:off x="8175050" y="2835685"/>
            <a:ext cx="785377" cy="2421157"/>
            <a:chOff x="8175050" y="2835685"/>
            <a:chExt cx="785377" cy="2421157"/>
          </a:xfrm>
        </p:grpSpPr>
        <p:sp>
          <p:nvSpPr>
            <p:cNvPr id="557" name="Google Shape;557;p6"/>
            <p:cNvSpPr/>
            <p:nvPr/>
          </p:nvSpPr>
          <p:spPr>
            <a:xfrm>
              <a:off x="8175050" y="2835685"/>
              <a:ext cx="785377" cy="1597032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8549759" y="3427675"/>
              <a:ext cx="7052" cy="1260986"/>
            </a:xfrm>
            <a:custGeom>
              <a:avLst/>
              <a:gdLst/>
              <a:ahLst/>
              <a:cxnLst/>
              <a:rect l="l" t="t" r="r" b="b"/>
              <a:pathLst>
                <a:path w="89" h="15914" extrusionOk="0">
                  <a:moveTo>
                    <a:pt x="30" y="0"/>
                  </a:moveTo>
                  <a:cubicBezTo>
                    <a:pt x="15" y="0"/>
                    <a:pt x="0" y="3543"/>
                    <a:pt x="0" y="7950"/>
                  </a:cubicBezTo>
                  <a:cubicBezTo>
                    <a:pt x="0" y="12342"/>
                    <a:pt x="15" y="15914"/>
                    <a:pt x="30" y="15914"/>
                  </a:cubicBezTo>
                  <a:cubicBezTo>
                    <a:pt x="74" y="15914"/>
                    <a:pt x="88" y="12342"/>
                    <a:pt x="74" y="7950"/>
                  </a:cubicBezTo>
                  <a:cubicBezTo>
                    <a:pt x="74" y="3558"/>
                    <a:pt x="59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8546273" y="3587737"/>
              <a:ext cx="213538" cy="270358"/>
            </a:xfrm>
            <a:custGeom>
              <a:avLst/>
              <a:gdLst/>
              <a:ahLst/>
              <a:cxnLst/>
              <a:rect l="l" t="t" r="r" b="b"/>
              <a:pathLst>
                <a:path w="2695" h="3412" extrusionOk="0">
                  <a:moveTo>
                    <a:pt x="2694" y="1"/>
                  </a:moveTo>
                  <a:cubicBezTo>
                    <a:pt x="2694" y="1"/>
                    <a:pt x="2636" y="45"/>
                    <a:pt x="2548" y="103"/>
                  </a:cubicBezTo>
                  <a:cubicBezTo>
                    <a:pt x="2475" y="176"/>
                    <a:pt x="2372" y="293"/>
                    <a:pt x="2240" y="440"/>
                  </a:cubicBezTo>
                  <a:cubicBezTo>
                    <a:pt x="1977" y="733"/>
                    <a:pt x="1655" y="1172"/>
                    <a:pt x="1289" y="1655"/>
                  </a:cubicBezTo>
                  <a:cubicBezTo>
                    <a:pt x="981" y="2094"/>
                    <a:pt x="659" y="2475"/>
                    <a:pt x="366" y="2885"/>
                  </a:cubicBezTo>
                  <a:lnTo>
                    <a:pt x="103" y="3265"/>
                  </a:lnTo>
                  <a:cubicBezTo>
                    <a:pt x="44" y="3353"/>
                    <a:pt x="0" y="3412"/>
                    <a:pt x="0" y="3412"/>
                  </a:cubicBezTo>
                  <a:cubicBezTo>
                    <a:pt x="0" y="3412"/>
                    <a:pt x="44" y="3368"/>
                    <a:pt x="118" y="3280"/>
                  </a:cubicBezTo>
                  <a:cubicBezTo>
                    <a:pt x="205" y="3148"/>
                    <a:pt x="323" y="3046"/>
                    <a:pt x="410" y="2914"/>
                  </a:cubicBezTo>
                  <a:cubicBezTo>
                    <a:pt x="718" y="2533"/>
                    <a:pt x="1025" y="2123"/>
                    <a:pt x="1362" y="1714"/>
                  </a:cubicBezTo>
                  <a:cubicBezTo>
                    <a:pt x="1684" y="1274"/>
                    <a:pt x="2006" y="879"/>
                    <a:pt x="2299" y="484"/>
                  </a:cubicBezTo>
                  <a:cubicBezTo>
                    <a:pt x="2401" y="337"/>
                    <a:pt x="2518" y="206"/>
                    <a:pt x="2592" y="132"/>
                  </a:cubicBezTo>
                  <a:cubicBezTo>
                    <a:pt x="2665" y="59"/>
                    <a:pt x="2694" y="1"/>
                    <a:pt x="269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8391999" y="4094704"/>
              <a:ext cx="160134" cy="187951"/>
            </a:xfrm>
            <a:custGeom>
              <a:avLst/>
              <a:gdLst/>
              <a:ahLst/>
              <a:cxnLst/>
              <a:rect l="l" t="t" r="r" b="b"/>
              <a:pathLst>
                <a:path w="2021" h="2372" extrusionOk="0">
                  <a:moveTo>
                    <a:pt x="0" y="0"/>
                  </a:moveTo>
                  <a:cubicBezTo>
                    <a:pt x="0" y="15"/>
                    <a:pt x="103" y="132"/>
                    <a:pt x="308" y="337"/>
                  </a:cubicBezTo>
                  <a:cubicBezTo>
                    <a:pt x="498" y="542"/>
                    <a:pt x="762" y="820"/>
                    <a:pt x="1054" y="1142"/>
                  </a:cubicBezTo>
                  <a:cubicBezTo>
                    <a:pt x="1347" y="1479"/>
                    <a:pt x="1596" y="1772"/>
                    <a:pt x="1786" y="1991"/>
                  </a:cubicBezTo>
                  <a:cubicBezTo>
                    <a:pt x="1874" y="2094"/>
                    <a:pt x="1933" y="2196"/>
                    <a:pt x="1962" y="2269"/>
                  </a:cubicBezTo>
                  <a:cubicBezTo>
                    <a:pt x="1991" y="2328"/>
                    <a:pt x="2006" y="2372"/>
                    <a:pt x="2006" y="2372"/>
                  </a:cubicBezTo>
                  <a:cubicBezTo>
                    <a:pt x="2021" y="2372"/>
                    <a:pt x="2021" y="2167"/>
                    <a:pt x="1830" y="1933"/>
                  </a:cubicBezTo>
                  <a:cubicBezTo>
                    <a:pt x="1640" y="1698"/>
                    <a:pt x="1406" y="1406"/>
                    <a:pt x="1113" y="1069"/>
                  </a:cubicBezTo>
                  <a:cubicBezTo>
                    <a:pt x="820" y="761"/>
                    <a:pt x="542" y="483"/>
                    <a:pt x="337" y="293"/>
                  </a:cubicBezTo>
                  <a:cubicBezTo>
                    <a:pt x="132" y="10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6"/>
            <p:cNvSpPr/>
            <p:nvPr/>
          </p:nvSpPr>
          <p:spPr>
            <a:xfrm>
              <a:off x="8342683" y="4769611"/>
              <a:ext cx="464000" cy="487231"/>
            </a:xfrm>
            <a:custGeom>
              <a:avLst/>
              <a:gdLst/>
              <a:ahLst/>
              <a:cxnLst/>
              <a:rect l="l" t="t" r="r" b="b"/>
              <a:pathLst>
                <a:path w="5856" h="6149" extrusionOk="0">
                  <a:moveTo>
                    <a:pt x="5856" y="0"/>
                  </a:moveTo>
                  <a:lnTo>
                    <a:pt x="0" y="908"/>
                  </a:lnTo>
                  <a:cubicBezTo>
                    <a:pt x="44" y="908"/>
                    <a:pt x="732" y="6149"/>
                    <a:pt x="732" y="6149"/>
                  </a:cubicBezTo>
                  <a:lnTo>
                    <a:pt x="4670" y="6149"/>
                  </a:lnTo>
                  <a:lnTo>
                    <a:pt x="5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6"/>
            <p:cNvSpPr/>
            <p:nvPr/>
          </p:nvSpPr>
          <p:spPr>
            <a:xfrm>
              <a:off x="8288168" y="4698851"/>
              <a:ext cx="581189" cy="142707"/>
            </a:xfrm>
            <a:custGeom>
              <a:avLst/>
              <a:gdLst/>
              <a:ahLst/>
              <a:cxnLst/>
              <a:rect l="l" t="t" r="r" b="b"/>
              <a:pathLst>
                <a:path w="7335" h="1801" extrusionOk="0">
                  <a:moveTo>
                    <a:pt x="7334" y="0"/>
                  </a:moveTo>
                  <a:lnTo>
                    <a:pt x="0" y="600"/>
                  </a:lnTo>
                  <a:lnTo>
                    <a:pt x="0" y="1801"/>
                  </a:lnTo>
                  <a:lnTo>
                    <a:pt x="7334" y="1801"/>
                  </a:lnTo>
                  <a:lnTo>
                    <a:pt x="7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8342683" y="4841480"/>
              <a:ext cx="450134" cy="72027"/>
            </a:xfrm>
            <a:custGeom>
              <a:avLst/>
              <a:gdLst/>
              <a:ahLst/>
              <a:cxnLst/>
              <a:rect l="l" t="t" r="r" b="b"/>
              <a:pathLst>
                <a:path w="5681" h="909" extrusionOk="0">
                  <a:moveTo>
                    <a:pt x="0" y="1"/>
                  </a:moveTo>
                  <a:lnTo>
                    <a:pt x="88" y="543"/>
                  </a:lnTo>
                  <a:lnTo>
                    <a:pt x="5490" y="909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4" name="Google Shape;564;p6"/>
          <p:cNvGrpSpPr/>
          <p:nvPr/>
        </p:nvGrpSpPr>
        <p:grpSpPr>
          <a:xfrm>
            <a:off x="328375" y="61401"/>
            <a:ext cx="674891" cy="670898"/>
            <a:chOff x="328375" y="61401"/>
            <a:chExt cx="674891" cy="670898"/>
          </a:xfrm>
        </p:grpSpPr>
        <p:sp>
          <p:nvSpPr>
            <p:cNvPr id="565" name="Google Shape;565;p6"/>
            <p:cNvSpPr/>
            <p:nvPr/>
          </p:nvSpPr>
          <p:spPr>
            <a:xfrm rot="2514200">
              <a:off x="414501" y="171665"/>
              <a:ext cx="502638" cy="450370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6"/>
            <p:cNvSpPr/>
            <p:nvPr/>
          </p:nvSpPr>
          <p:spPr>
            <a:xfrm rot="1762018">
              <a:off x="571195" y="242741"/>
              <a:ext cx="189264" cy="308221"/>
            </a:xfrm>
            <a:custGeom>
              <a:avLst/>
              <a:gdLst/>
              <a:ahLst/>
              <a:cxnLst/>
              <a:rect l="l" t="t" r="r" b="b"/>
              <a:pathLst>
                <a:path w="1012" h="1648" extrusionOk="0">
                  <a:moveTo>
                    <a:pt x="520" y="0"/>
                  </a:moveTo>
                  <a:cubicBezTo>
                    <a:pt x="159" y="0"/>
                    <a:pt x="15" y="217"/>
                    <a:pt x="0" y="506"/>
                  </a:cubicBezTo>
                  <a:cubicBezTo>
                    <a:pt x="0" y="521"/>
                    <a:pt x="15" y="535"/>
                    <a:pt x="29" y="535"/>
                  </a:cubicBezTo>
                  <a:lnTo>
                    <a:pt x="304" y="535"/>
                  </a:lnTo>
                  <a:cubicBezTo>
                    <a:pt x="318" y="535"/>
                    <a:pt x="333" y="535"/>
                    <a:pt x="333" y="521"/>
                  </a:cubicBezTo>
                  <a:cubicBezTo>
                    <a:pt x="333" y="405"/>
                    <a:pt x="390" y="304"/>
                    <a:pt x="520" y="304"/>
                  </a:cubicBezTo>
                  <a:cubicBezTo>
                    <a:pt x="622" y="304"/>
                    <a:pt x="679" y="362"/>
                    <a:pt x="679" y="463"/>
                  </a:cubicBezTo>
                  <a:cubicBezTo>
                    <a:pt x="679" y="564"/>
                    <a:pt x="607" y="622"/>
                    <a:pt x="448" y="766"/>
                  </a:cubicBezTo>
                  <a:cubicBezTo>
                    <a:pt x="260" y="911"/>
                    <a:pt x="246" y="1026"/>
                    <a:pt x="246" y="1200"/>
                  </a:cubicBezTo>
                  <a:cubicBezTo>
                    <a:pt x="246" y="1214"/>
                    <a:pt x="260" y="1243"/>
                    <a:pt x="289" y="1243"/>
                  </a:cubicBezTo>
                  <a:lnTo>
                    <a:pt x="535" y="1243"/>
                  </a:lnTo>
                  <a:cubicBezTo>
                    <a:pt x="549" y="1243"/>
                    <a:pt x="578" y="1229"/>
                    <a:pt x="578" y="1200"/>
                  </a:cubicBezTo>
                  <a:cubicBezTo>
                    <a:pt x="578" y="1099"/>
                    <a:pt x="622" y="1026"/>
                    <a:pt x="809" y="867"/>
                  </a:cubicBezTo>
                  <a:cubicBezTo>
                    <a:pt x="910" y="766"/>
                    <a:pt x="1012" y="665"/>
                    <a:pt x="1012" y="463"/>
                  </a:cubicBezTo>
                  <a:cubicBezTo>
                    <a:pt x="1012" y="246"/>
                    <a:pt x="896" y="0"/>
                    <a:pt x="520" y="0"/>
                  </a:cubicBezTo>
                  <a:close/>
                  <a:moveTo>
                    <a:pt x="260" y="1373"/>
                  </a:moveTo>
                  <a:cubicBezTo>
                    <a:pt x="246" y="1373"/>
                    <a:pt x="231" y="1388"/>
                    <a:pt x="231" y="1402"/>
                  </a:cubicBezTo>
                  <a:lnTo>
                    <a:pt x="231" y="1619"/>
                  </a:lnTo>
                  <a:cubicBezTo>
                    <a:pt x="231" y="1633"/>
                    <a:pt x="246" y="1648"/>
                    <a:pt x="260" y="1648"/>
                  </a:cubicBezTo>
                  <a:lnTo>
                    <a:pt x="535" y="1648"/>
                  </a:lnTo>
                  <a:cubicBezTo>
                    <a:pt x="549" y="1648"/>
                    <a:pt x="578" y="1633"/>
                    <a:pt x="578" y="1619"/>
                  </a:cubicBezTo>
                  <a:lnTo>
                    <a:pt x="578" y="1402"/>
                  </a:lnTo>
                  <a:cubicBezTo>
                    <a:pt x="578" y="1388"/>
                    <a:pt x="549" y="1373"/>
                    <a:pt x="535" y="13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7" name="Google Shape;567;p6"/>
          <p:cNvSpPr/>
          <p:nvPr/>
        </p:nvSpPr>
        <p:spPr>
          <a:xfrm rot="-1701150">
            <a:off x="8546948" y="1290987"/>
            <a:ext cx="292486" cy="261886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8" name="Google Shape;568;p6"/>
          <p:cNvGrpSpPr/>
          <p:nvPr/>
        </p:nvGrpSpPr>
        <p:grpSpPr>
          <a:xfrm>
            <a:off x="363750" y="3432682"/>
            <a:ext cx="727535" cy="1710819"/>
            <a:chOff x="363750" y="3432682"/>
            <a:chExt cx="727535" cy="1710819"/>
          </a:xfrm>
        </p:grpSpPr>
        <p:sp>
          <p:nvSpPr>
            <p:cNvPr id="569" name="Google Shape;569;p6"/>
            <p:cNvSpPr/>
            <p:nvPr/>
          </p:nvSpPr>
          <p:spPr>
            <a:xfrm>
              <a:off x="525639" y="4794787"/>
              <a:ext cx="328014" cy="348714"/>
            </a:xfrm>
            <a:custGeom>
              <a:avLst/>
              <a:gdLst/>
              <a:ahLst/>
              <a:cxnLst/>
              <a:rect l="l" t="t" r="r" b="b"/>
              <a:pathLst>
                <a:path w="5578" h="5930" extrusionOk="0">
                  <a:moveTo>
                    <a:pt x="0" y="1"/>
                  </a:moveTo>
                  <a:lnTo>
                    <a:pt x="542" y="5930"/>
                  </a:lnTo>
                  <a:lnTo>
                    <a:pt x="4831" y="5930"/>
                  </a:lnTo>
                  <a:lnTo>
                    <a:pt x="5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363750" y="3432682"/>
              <a:ext cx="727535" cy="1362159"/>
            </a:xfrm>
            <a:custGeom>
              <a:avLst/>
              <a:gdLst/>
              <a:ahLst/>
              <a:cxnLst/>
              <a:rect l="l" t="t" r="r" b="b"/>
              <a:pathLst>
                <a:path w="12372" h="23164" extrusionOk="0">
                  <a:moveTo>
                    <a:pt x="7704" y="1"/>
                  </a:moveTo>
                  <a:cubicBezTo>
                    <a:pt x="7204" y="1"/>
                    <a:pt x="6325" y="15375"/>
                    <a:pt x="6325" y="15375"/>
                  </a:cubicBezTo>
                  <a:cubicBezTo>
                    <a:pt x="6325" y="15375"/>
                    <a:pt x="6369" y="3268"/>
                    <a:pt x="5827" y="3107"/>
                  </a:cubicBezTo>
                  <a:cubicBezTo>
                    <a:pt x="5825" y="3107"/>
                    <a:pt x="5823" y="3107"/>
                    <a:pt x="5820" y="3107"/>
                  </a:cubicBezTo>
                  <a:cubicBezTo>
                    <a:pt x="5277" y="3107"/>
                    <a:pt x="5930" y="19958"/>
                    <a:pt x="5827" y="20119"/>
                  </a:cubicBezTo>
                  <a:cubicBezTo>
                    <a:pt x="5827" y="20120"/>
                    <a:pt x="5826" y="20120"/>
                    <a:pt x="5825" y="20120"/>
                  </a:cubicBezTo>
                  <a:cubicBezTo>
                    <a:pt x="5705" y="20120"/>
                    <a:pt x="5312" y="10295"/>
                    <a:pt x="4934" y="10295"/>
                  </a:cubicBezTo>
                  <a:cubicBezTo>
                    <a:pt x="4525" y="10295"/>
                    <a:pt x="4832" y="17776"/>
                    <a:pt x="4832" y="17776"/>
                  </a:cubicBezTo>
                  <a:cubicBezTo>
                    <a:pt x="4832" y="17776"/>
                    <a:pt x="3046" y="4308"/>
                    <a:pt x="2446" y="4249"/>
                  </a:cubicBezTo>
                  <a:cubicBezTo>
                    <a:pt x="2444" y="4249"/>
                    <a:pt x="2443" y="4249"/>
                    <a:pt x="2442" y="4249"/>
                  </a:cubicBezTo>
                  <a:cubicBezTo>
                    <a:pt x="1845" y="4249"/>
                    <a:pt x="3553" y="13446"/>
                    <a:pt x="3545" y="13446"/>
                  </a:cubicBezTo>
                  <a:cubicBezTo>
                    <a:pt x="3544" y="13446"/>
                    <a:pt x="3544" y="13445"/>
                    <a:pt x="3544" y="13443"/>
                  </a:cubicBezTo>
                  <a:cubicBezTo>
                    <a:pt x="3485" y="13238"/>
                    <a:pt x="1494" y="5699"/>
                    <a:pt x="1055" y="5699"/>
                  </a:cubicBezTo>
                  <a:cubicBezTo>
                    <a:pt x="587" y="5699"/>
                    <a:pt x="4290" y="20324"/>
                    <a:pt x="4290" y="20324"/>
                  </a:cubicBezTo>
                  <a:cubicBezTo>
                    <a:pt x="4290" y="20324"/>
                    <a:pt x="1282" y="8493"/>
                    <a:pt x="656" y="8493"/>
                  </a:cubicBezTo>
                  <a:cubicBezTo>
                    <a:pt x="652" y="8493"/>
                    <a:pt x="649" y="8494"/>
                    <a:pt x="645" y="8495"/>
                  </a:cubicBezTo>
                  <a:cubicBezTo>
                    <a:pt x="305" y="8578"/>
                    <a:pt x="1217" y="12355"/>
                    <a:pt x="2071" y="15608"/>
                  </a:cubicBezTo>
                  <a:lnTo>
                    <a:pt x="2071" y="15608"/>
                  </a:lnTo>
                  <a:cubicBezTo>
                    <a:pt x="1411" y="13463"/>
                    <a:pt x="625" y="11386"/>
                    <a:pt x="59" y="11386"/>
                  </a:cubicBezTo>
                  <a:cubicBezTo>
                    <a:pt x="39" y="11386"/>
                    <a:pt x="20" y="11388"/>
                    <a:pt x="1" y="11393"/>
                  </a:cubicBezTo>
                  <a:lnTo>
                    <a:pt x="3251" y="23164"/>
                  </a:lnTo>
                  <a:lnTo>
                    <a:pt x="7584" y="23164"/>
                  </a:lnTo>
                  <a:cubicBezTo>
                    <a:pt x="7584" y="23164"/>
                    <a:pt x="12371" y="5904"/>
                    <a:pt x="11478" y="5347"/>
                  </a:cubicBezTo>
                  <a:lnTo>
                    <a:pt x="11478" y="5347"/>
                  </a:lnTo>
                  <a:lnTo>
                    <a:pt x="7189" y="22607"/>
                  </a:lnTo>
                  <a:cubicBezTo>
                    <a:pt x="7189" y="22607"/>
                    <a:pt x="9590" y="7499"/>
                    <a:pt x="9385" y="6943"/>
                  </a:cubicBezTo>
                  <a:cubicBezTo>
                    <a:pt x="9381" y="6932"/>
                    <a:pt x="9376" y="6926"/>
                    <a:pt x="9370" y="6926"/>
                  </a:cubicBezTo>
                  <a:cubicBezTo>
                    <a:pt x="9100" y="6926"/>
                    <a:pt x="6911" y="19065"/>
                    <a:pt x="6911" y="19065"/>
                  </a:cubicBezTo>
                  <a:cubicBezTo>
                    <a:pt x="6911" y="19065"/>
                    <a:pt x="8199" y="253"/>
                    <a:pt x="7716" y="4"/>
                  </a:cubicBezTo>
                  <a:cubicBezTo>
                    <a:pt x="7712" y="2"/>
                    <a:pt x="7708" y="1"/>
                    <a:pt x="77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525639" y="4794787"/>
              <a:ext cx="221283" cy="348714"/>
            </a:xfrm>
            <a:custGeom>
              <a:avLst/>
              <a:gdLst/>
              <a:ahLst/>
              <a:cxnLst/>
              <a:rect l="l" t="t" r="r" b="b"/>
              <a:pathLst>
                <a:path w="3763" h="5930" extrusionOk="0">
                  <a:moveTo>
                    <a:pt x="0" y="1"/>
                  </a:moveTo>
                  <a:lnTo>
                    <a:pt x="542" y="5930"/>
                  </a:lnTo>
                  <a:lnTo>
                    <a:pt x="3763" y="5930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BA6136">
                <a:alpha val="6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b0a9582f5d_0_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5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The Solution</a:t>
            </a:r>
            <a:endParaRPr/>
          </a:p>
        </p:txBody>
      </p:sp>
      <p:sp>
        <p:nvSpPr>
          <p:cNvPr id="577" name="Google Shape;577;g1b0a9582f5d_0_7"/>
          <p:cNvSpPr txBox="1">
            <a:spLocks noGrp="1"/>
          </p:cNvSpPr>
          <p:nvPr>
            <p:ph type="title" idx="2"/>
          </p:nvPr>
        </p:nvSpPr>
        <p:spPr>
          <a:xfrm>
            <a:off x="2209560" y="3803659"/>
            <a:ext cx="1675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600"/>
              <a:t>Location</a:t>
            </a:r>
            <a:endParaRPr sz="1600"/>
          </a:p>
        </p:txBody>
      </p:sp>
      <p:sp>
        <p:nvSpPr>
          <p:cNvPr id="578" name="Google Shape;578;g1b0a9582f5d_0_7"/>
          <p:cNvSpPr txBox="1">
            <a:spLocks noGrp="1"/>
          </p:cNvSpPr>
          <p:nvPr>
            <p:ph type="subTitle" idx="1"/>
          </p:nvPr>
        </p:nvSpPr>
        <p:spPr>
          <a:xfrm>
            <a:off x="2209569" y="4087892"/>
            <a:ext cx="16752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Viewing e-waste recycling options in their area in the form of a website</a:t>
            </a:r>
            <a:endParaRPr sz="1000"/>
          </a:p>
        </p:txBody>
      </p:sp>
      <p:sp>
        <p:nvSpPr>
          <p:cNvPr id="579" name="Google Shape;579;g1b0a9582f5d_0_7"/>
          <p:cNvSpPr txBox="1">
            <a:spLocks noGrp="1"/>
          </p:cNvSpPr>
          <p:nvPr>
            <p:ph type="title" idx="3"/>
          </p:nvPr>
        </p:nvSpPr>
        <p:spPr>
          <a:xfrm>
            <a:off x="5330587" y="3809345"/>
            <a:ext cx="1675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600"/>
              <a:t>Options</a:t>
            </a:r>
            <a:endParaRPr sz="1600"/>
          </a:p>
        </p:txBody>
      </p:sp>
      <p:sp>
        <p:nvSpPr>
          <p:cNvPr id="580" name="Google Shape;580;g1b0a9582f5d_0_7"/>
          <p:cNvSpPr txBox="1">
            <a:spLocks noGrp="1"/>
          </p:cNvSpPr>
          <p:nvPr>
            <p:ph type="subTitle" idx="4"/>
          </p:nvPr>
        </p:nvSpPr>
        <p:spPr>
          <a:xfrm>
            <a:off x="5330600" y="4093574"/>
            <a:ext cx="16752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Form a list of all e-waste recycling options that apply to them</a:t>
            </a:r>
            <a:endParaRPr sz="1000"/>
          </a:p>
        </p:txBody>
      </p:sp>
      <p:sp>
        <p:nvSpPr>
          <p:cNvPr id="581" name="Google Shape;581;g1b0a9582f5d_0_7"/>
          <p:cNvSpPr txBox="1">
            <a:spLocks noGrp="1"/>
          </p:cNvSpPr>
          <p:nvPr>
            <p:ph type="title" idx="5"/>
          </p:nvPr>
        </p:nvSpPr>
        <p:spPr>
          <a:xfrm>
            <a:off x="3168448" y="1978975"/>
            <a:ext cx="28554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Unifying Website</a:t>
            </a:r>
            <a:endParaRPr/>
          </a:p>
        </p:txBody>
      </p:sp>
      <p:sp>
        <p:nvSpPr>
          <p:cNvPr id="582" name="Google Shape;582;g1b0a9582f5d_0_7"/>
          <p:cNvSpPr txBox="1">
            <a:spLocks noGrp="1"/>
          </p:cNvSpPr>
          <p:nvPr>
            <p:ph type="subTitle" idx="6"/>
          </p:nvPr>
        </p:nvSpPr>
        <p:spPr>
          <a:xfrm>
            <a:off x="2258251" y="2382875"/>
            <a:ext cx="467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Quickly and accurately inform citizens of their options when it comes to recycling their electronic devices</a:t>
            </a:r>
            <a:endParaRPr/>
          </a:p>
        </p:txBody>
      </p:sp>
      <p:grpSp>
        <p:nvGrpSpPr>
          <p:cNvPr id="583" name="Google Shape;583;g1b0a9582f5d_0_7"/>
          <p:cNvGrpSpPr/>
          <p:nvPr/>
        </p:nvGrpSpPr>
        <p:grpSpPr>
          <a:xfrm>
            <a:off x="118872" y="1017662"/>
            <a:ext cx="887100" cy="856500"/>
            <a:chOff x="118872" y="1017662"/>
            <a:chExt cx="887100" cy="856500"/>
          </a:xfrm>
        </p:grpSpPr>
        <p:sp>
          <p:nvSpPr>
            <p:cNvPr id="584" name="Google Shape;584;g1b0a9582f5d_0_7"/>
            <p:cNvSpPr/>
            <p:nvPr/>
          </p:nvSpPr>
          <p:spPr>
            <a:xfrm rot="1645945">
              <a:off x="221204" y="1140519"/>
              <a:ext cx="682437" cy="610785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5" name="Google Shape;585;g1b0a9582f5d_0_7"/>
            <p:cNvGrpSpPr/>
            <p:nvPr/>
          </p:nvGrpSpPr>
          <p:grpSpPr>
            <a:xfrm>
              <a:off x="356000" y="1278354"/>
              <a:ext cx="470598" cy="335235"/>
              <a:chOff x="393288" y="3285779"/>
              <a:chExt cx="470598" cy="335235"/>
            </a:xfrm>
          </p:grpSpPr>
          <p:sp>
            <p:nvSpPr>
              <p:cNvPr id="586" name="Google Shape;586;g1b0a9582f5d_0_7"/>
              <p:cNvSpPr/>
              <p:nvPr/>
            </p:nvSpPr>
            <p:spPr>
              <a:xfrm rot="1746505">
                <a:off x="435454" y="3304770"/>
                <a:ext cx="76936" cy="193330"/>
              </a:xfrm>
              <a:custGeom>
                <a:avLst/>
                <a:gdLst/>
                <a:ahLst/>
                <a:cxnLst/>
                <a:rect l="l" t="t" r="r" b="b"/>
                <a:pathLst>
                  <a:path w="542" h="1362" extrusionOk="0">
                    <a:moveTo>
                      <a:pt x="0" y="1"/>
                    </a:moveTo>
                    <a:cubicBezTo>
                      <a:pt x="15" y="469"/>
                      <a:pt x="30" y="923"/>
                      <a:pt x="44" y="1362"/>
                    </a:cubicBezTo>
                    <a:cubicBezTo>
                      <a:pt x="205" y="1318"/>
                      <a:pt x="381" y="1289"/>
                      <a:pt x="542" y="1289"/>
                    </a:cubicBezTo>
                    <a:cubicBezTo>
                      <a:pt x="527" y="835"/>
                      <a:pt x="498" y="484"/>
                      <a:pt x="469" y="30"/>
                    </a:cubicBezTo>
                    <a:cubicBezTo>
                      <a:pt x="322" y="1"/>
                      <a:pt x="132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g1b0a9582f5d_0_7"/>
              <p:cNvSpPr/>
              <p:nvPr/>
            </p:nvSpPr>
            <p:spPr>
              <a:xfrm rot="1746505">
                <a:off x="541560" y="3308645"/>
                <a:ext cx="97802" cy="237049"/>
              </a:xfrm>
              <a:custGeom>
                <a:avLst/>
                <a:gdLst/>
                <a:ahLst/>
                <a:cxnLst/>
                <a:rect l="l" t="t" r="r" b="b"/>
                <a:pathLst>
                  <a:path w="689" h="1670" extrusionOk="0">
                    <a:moveTo>
                      <a:pt x="0" y="0"/>
                    </a:moveTo>
                    <a:lnTo>
                      <a:pt x="0" y="1611"/>
                    </a:lnTo>
                    <a:lnTo>
                      <a:pt x="688" y="1669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g1b0a9582f5d_0_7"/>
              <p:cNvSpPr/>
              <p:nvPr/>
            </p:nvSpPr>
            <p:spPr>
              <a:xfrm rot="1746505">
                <a:off x="667149" y="3297469"/>
                <a:ext cx="129031" cy="311855"/>
              </a:xfrm>
              <a:custGeom>
                <a:avLst/>
                <a:gdLst/>
                <a:ahLst/>
                <a:cxnLst/>
                <a:rect l="l" t="t" r="r" b="b"/>
                <a:pathLst>
                  <a:path w="909" h="2197" extrusionOk="0">
                    <a:moveTo>
                      <a:pt x="703" y="1"/>
                    </a:moveTo>
                    <a:lnTo>
                      <a:pt x="0" y="103"/>
                    </a:lnTo>
                    <a:lnTo>
                      <a:pt x="117" y="2197"/>
                    </a:lnTo>
                    <a:lnTo>
                      <a:pt x="908" y="2197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89" name="Google Shape;589;g1b0a9582f5d_0_7"/>
          <p:cNvSpPr/>
          <p:nvPr/>
        </p:nvSpPr>
        <p:spPr>
          <a:xfrm rot="464186">
            <a:off x="268846" y="4115027"/>
            <a:ext cx="296398" cy="265511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0" name="Google Shape;590;g1b0a9582f5d_0_7"/>
          <p:cNvGrpSpPr/>
          <p:nvPr/>
        </p:nvGrpSpPr>
        <p:grpSpPr>
          <a:xfrm>
            <a:off x="8386087" y="4361467"/>
            <a:ext cx="644700" cy="619200"/>
            <a:chOff x="8386087" y="4361467"/>
            <a:chExt cx="644700" cy="619200"/>
          </a:xfrm>
        </p:grpSpPr>
        <p:sp>
          <p:nvSpPr>
            <p:cNvPr id="591" name="Google Shape;591;g1b0a9582f5d_0_7"/>
            <p:cNvSpPr/>
            <p:nvPr/>
          </p:nvSpPr>
          <p:spPr>
            <a:xfrm rot="-1481922">
              <a:off x="8457149" y="4445886"/>
              <a:ext cx="502577" cy="450362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g1b0a9582f5d_0_7"/>
            <p:cNvSpPr/>
            <p:nvPr/>
          </p:nvSpPr>
          <p:spPr>
            <a:xfrm rot="-2234491">
              <a:off x="8613869" y="4516894"/>
              <a:ext cx="189264" cy="308220"/>
            </a:xfrm>
            <a:custGeom>
              <a:avLst/>
              <a:gdLst/>
              <a:ahLst/>
              <a:cxnLst/>
              <a:rect l="l" t="t" r="r" b="b"/>
              <a:pathLst>
                <a:path w="1012" h="1648" extrusionOk="0">
                  <a:moveTo>
                    <a:pt x="520" y="0"/>
                  </a:moveTo>
                  <a:cubicBezTo>
                    <a:pt x="159" y="0"/>
                    <a:pt x="15" y="217"/>
                    <a:pt x="0" y="506"/>
                  </a:cubicBezTo>
                  <a:cubicBezTo>
                    <a:pt x="0" y="521"/>
                    <a:pt x="15" y="535"/>
                    <a:pt x="29" y="535"/>
                  </a:cubicBezTo>
                  <a:lnTo>
                    <a:pt x="304" y="535"/>
                  </a:lnTo>
                  <a:cubicBezTo>
                    <a:pt x="318" y="535"/>
                    <a:pt x="333" y="535"/>
                    <a:pt x="333" y="521"/>
                  </a:cubicBezTo>
                  <a:cubicBezTo>
                    <a:pt x="333" y="405"/>
                    <a:pt x="390" y="304"/>
                    <a:pt x="520" y="304"/>
                  </a:cubicBezTo>
                  <a:cubicBezTo>
                    <a:pt x="622" y="304"/>
                    <a:pt x="679" y="362"/>
                    <a:pt x="679" y="463"/>
                  </a:cubicBezTo>
                  <a:cubicBezTo>
                    <a:pt x="679" y="564"/>
                    <a:pt x="607" y="622"/>
                    <a:pt x="448" y="766"/>
                  </a:cubicBezTo>
                  <a:cubicBezTo>
                    <a:pt x="260" y="911"/>
                    <a:pt x="246" y="1026"/>
                    <a:pt x="246" y="1200"/>
                  </a:cubicBezTo>
                  <a:cubicBezTo>
                    <a:pt x="246" y="1214"/>
                    <a:pt x="260" y="1243"/>
                    <a:pt x="289" y="1243"/>
                  </a:cubicBezTo>
                  <a:lnTo>
                    <a:pt x="535" y="1243"/>
                  </a:lnTo>
                  <a:cubicBezTo>
                    <a:pt x="549" y="1243"/>
                    <a:pt x="578" y="1229"/>
                    <a:pt x="578" y="1200"/>
                  </a:cubicBezTo>
                  <a:cubicBezTo>
                    <a:pt x="578" y="1099"/>
                    <a:pt x="622" y="1026"/>
                    <a:pt x="809" y="867"/>
                  </a:cubicBezTo>
                  <a:cubicBezTo>
                    <a:pt x="910" y="766"/>
                    <a:pt x="1012" y="665"/>
                    <a:pt x="1012" y="463"/>
                  </a:cubicBezTo>
                  <a:cubicBezTo>
                    <a:pt x="1012" y="246"/>
                    <a:pt x="896" y="0"/>
                    <a:pt x="520" y="0"/>
                  </a:cubicBezTo>
                  <a:close/>
                  <a:moveTo>
                    <a:pt x="260" y="1373"/>
                  </a:moveTo>
                  <a:cubicBezTo>
                    <a:pt x="246" y="1373"/>
                    <a:pt x="231" y="1388"/>
                    <a:pt x="231" y="1402"/>
                  </a:cubicBezTo>
                  <a:lnTo>
                    <a:pt x="231" y="1619"/>
                  </a:lnTo>
                  <a:cubicBezTo>
                    <a:pt x="231" y="1633"/>
                    <a:pt x="246" y="1648"/>
                    <a:pt x="260" y="1648"/>
                  </a:cubicBezTo>
                  <a:lnTo>
                    <a:pt x="535" y="1648"/>
                  </a:lnTo>
                  <a:cubicBezTo>
                    <a:pt x="549" y="1648"/>
                    <a:pt x="578" y="1633"/>
                    <a:pt x="578" y="1619"/>
                  </a:cubicBezTo>
                  <a:lnTo>
                    <a:pt x="578" y="1402"/>
                  </a:lnTo>
                  <a:cubicBezTo>
                    <a:pt x="578" y="1388"/>
                    <a:pt x="549" y="1373"/>
                    <a:pt x="535" y="13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3" name="Google Shape;593;g1b0a9582f5d_0_7"/>
          <p:cNvGrpSpPr/>
          <p:nvPr/>
        </p:nvGrpSpPr>
        <p:grpSpPr>
          <a:xfrm>
            <a:off x="2827710" y="3359965"/>
            <a:ext cx="438931" cy="395079"/>
            <a:chOff x="1645088" y="2423533"/>
            <a:chExt cx="576327" cy="518749"/>
          </a:xfrm>
        </p:grpSpPr>
        <p:sp>
          <p:nvSpPr>
            <p:cNvPr id="594" name="Google Shape;594;g1b0a9582f5d_0_7"/>
            <p:cNvSpPr/>
            <p:nvPr/>
          </p:nvSpPr>
          <p:spPr>
            <a:xfrm>
              <a:off x="1782965" y="2423533"/>
              <a:ext cx="300560" cy="114116"/>
            </a:xfrm>
            <a:custGeom>
              <a:avLst/>
              <a:gdLst/>
              <a:ahLst/>
              <a:cxnLst/>
              <a:rect l="l" t="t" r="r" b="b"/>
              <a:pathLst>
                <a:path w="12741" h="4838" extrusionOk="0">
                  <a:moveTo>
                    <a:pt x="2376" y="0"/>
                  </a:moveTo>
                  <a:cubicBezTo>
                    <a:pt x="1072" y="0"/>
                    <a:pt x="0" y="1052"/>
                    <a:pt x="0" y="2355"/>
                  </a:cubicBezTo>
                  <a:lnTo>
                    <a:pt x="0" y="4457"/>
                  </a:lnTo>
                  <a:cubicBezTo>
                    <a:pt x="0" y="4710"/>
                    <a:pt x="189" y="4836"/>
                    <a:pt x="378" y="4836"/>
                  </a:cubicBezTo>
                  <a:cubicBezTo>
                    <a:pt x="568" y="4836"/>
                    <a:pt x="757" y="4710"/>
                    <a:pt x="757" y="4457"/>
                  </a:cubicBezTo>
                  <a:lnTo>
                    <a:pt x="757" y="2355"/>
                  </a:lnTo>
                  <a:cubicBezTo>
                    <a:pt x="757" y="1472"/>
                    <a:pt x="1472" y="757"/>
                    <a:pt x="2355" y="757"/>
                  </a:cubicBezTo>
                  <a:lnTo>
                    <a:pt x="10365" y="757"/>
                  </a:lnTo>
                  <a:cubicBezTo>
                    <a:pt x="11248" y="757"/>
                    <a:pt x="11963" y="1472"/>
                    <a:pt x="11963" y="2355"/>
                  </a:cubicBezTo>
                  <a:lnTo>
                    <a:pt x="11963" y="4457"/>
                  </a:lnTo>
                  <a:cubicBezTo>
                    <a:pt x="11963" y="4668"/>
                    <a:pt x="12131" y="4836"/>
                    <a:pt x="12341" y="4836"/>
                  </a:cubicBezTo>
                  <a:cubicBezTo>
                    <a:pt x="12353" y="4837"/>
                    <a:pt x="12365" y="4838"/>
                    <a:pt x="12377" y="4838"/>
                  </a:cubicBezTo>
                  <a:cubicBezTo>
                    <a:pt x="12572" y="4838"/>
                    <a:pt x="12741" y="4676"/>
                    <a:pt x="12741" y="4457"/>
                  </a:cubicBezTo>
                  <a:lnTo>
                    <a:pt x="12741" y="2355"/>
                  </a:lnTo>
                  <a:cubicBezTo>
                    <a:pt x="12741" y="1052"/>
                    <a:pt x="11669" y="0"/>
                    <a:pt x="10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g1b0a9582f5d_0_7"/>
            <p:cNvSpPr/>
            <p:nvPr/>
          </p:nvSpPr>
          <p:spPr>
            <a:xfrm>
              <a:off x="1839484" y="2432945"/>
              <a:ext cx="186998" cy="46161"/>
            </a:xfrm>
            <a:custGeom>
              <a:avLst/>
              <a:gdLst/>
              <a:ahLst/>
              <a:cxnLst/>
              <a:rect l="l" t="t" r="r" b="b"/>
              <a:pathLst>
                <a:path w="7927" h="1957" extrusionOk="0">
                  <a:moveTo>
                    <a:pt x="22" y="1"/>
                  </a:moveTo>
                  <a:cubicBezTo>
                    <a:pt x="1" y="1073"/>
                    <a:pt x="884" y="1956"/>
                    <a:pt x="1977" y="1956"/>
                  </a:cubicBezTo>
                  <a:lnTo>
                    <a:pt x="5972" y="1956"/>
                  </a:lnTo>
                  <a:cubicBezTo>
                    <a:pt x="7044" y="1956"/>
                    <a:pt x="7927" y="1073"/>
                    <a:pt x="7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g1b0a9582f5d_0_7"/>
            <p:cNvSpPr/>
            <p:nvPr/>
          </p:nvSpPr>
          <p:spPr>
            <a:xfrm>
              <a:off x="1665421" y="2738934"/>
              <a:ext cx="535163" cy="203348"/>
            </a:xfrm>
            <a:custGeom>
              <a:avLst/>
              <a:gdLst/>
              <a:ahLst/>
              <a:cxnLst/>
              <a:rect l="l" t="t" r="r" b="b"/>
              <a:pathLst>
                <a:path w="22686" h="8621" extrusionOk="0">
                  <a:moveTo>
                    <a:pt x="0" y="1"/>
                  </a:moveTo>
                  <a:lnTo>
                    <a:pt x="0" y="6687"/>
                  </a:lnTo>
                  <a:cubicBezTo>
                    <a:pt x="0" y="7759"/>
                    <a:pt x="883" y="8621"/>
                    <a:pt x="1956" y="8621"/>
                  </a:cubicBezTo>
                  <a:lnTo>
                    <a:pt x="20730" y="8621"/>
                  </a:lnTo>
                  <a:cubicBezTo>
                    <a:pt x="21803" y="8621"/>
                    <a:pt x="22686" y="7759"/>
                    <a:pt x="22686" y="6687"/>
                  </a:cubicBezTo>
                  <a:lnTo>
                    <a:pt x="226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g1b0a9582f5d_0_7"/>
            <p:cNvSpPr/>
            <p:nvPr/>
          </p:nvSpPr>
          <p:spPr>
            <a:xfrm>
              <a:off x="1665421" y="2738934"/>
              <a:ext cx="76903" cy="203348"/>
            </a:xfrm>
            <a:custGeom>
              <a:avLst/>
              <a:gdLst/>
              <a:ahLst/>
              <a:cxnLst/>
              <a:rect l="l" t="t" r="r" b="b"/>
              <a:pathLst>
                <a:path w="3260" h="8621" extrusionOk="0">
                  <a:moveTo>
                    <a:pt x="21" y="1"/>
                  </a:moveTo>
                  <a:lnTo>
                    <a:pt x="21" y="6687"/>
                  </a:lnTo>
                  <a:cubicBezTo>
                    <a:pt x="0" y="7759"/>
                    <a:pt x="883" y="8621"/>
                    <a:pt x="1956" y="8621"/>
                  </a:cubicBezTo>
                  <a:lnTo>
                    <a:pt x="3259" y="8621"/>
                  </a:lnTo>
                  <a:cubicBezTo>
                    <a:pt x="2187" y="8621"/>
                    <a:pt x="1304" y="7759"/>
                    <a:pt x="1304" y="6687"/>
                  </a:cubicBezTo>
                  <a:lnTo>
                    <a:pt x="1304" y="1"/>
                  </a:ln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g1b0a9582f5d_0_7"/>
            <p:cNvSpPr/>
            <p:nvPr/>
          </p:nvSpPr>
          <p:spPr>
            <a:xfrm>
              <a:off x="1665917" y="2738934"/>
              <a:ext cx="534667" cy="110130"/>
            </a:xfrm>
            <a:custGeom>
              <a:avLst/>
              <a:gdLst/>
              <a:ahLst/>
              <a:cxnLst/>
              <a:rect l="l" t="t" r="r" b="b"/>
              <a:pathLst>
                <a:path w="22665" h="4669" extrusionOk="0">
                  <a:moveTo>
                    <a:pt x="0" y="1"/>
                  </a:moveTo>
                  <a:lnTo>
                    <a:pt x="0" y="1956"/>
                  </a:lnTo>
                  <a:cubicBezTo>
                    <a:pt x="2839" y="3449"/>
                    <a:pt x="5950" y="4374"/>
                    <a:pt x="9167" y="4668"/>
                  </a:cubicBezTo>
                  <a:lnTo>
                    <a:pt x="13498" y="4668"/>
                  </a:lnTo>
                  <a:cubicBezTo>
                    <a:pt x="16694" y="4374"/>
                    <a:pt x="19805" y="3449"/>
                    <a:pt x="22665" y="1956"/>
                  </a:cubicBezTo>
                  <a:lnTo>
                    <a:pt x="226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g1b0a9582f5d_0_7"/>
            <p:cNvSpPr/>
            <p:nvPr/>
          </p:nvSpPr>
          <p:spPr>
            <a:xfrm>
              <a:off x="1645088" y="2523218"/>
              <a:ext cx="576327" cy="279701"/>
            </a:xfrm>
            <a:custGeom>
              <a:avLst/>
              <a:gdLst/>
              <a:ahLst/>
              <a:cxnLst/>
              <a:rect l="l" t="t" r="r" b="b"/>
              <a:pathLst>
                <a:path w="24431" h="11858" extrusionOk="0">
                  <a:moveTo>
                    <a:pt x="1956" y="0"/>
                  </a:moveTo>
                  <a:cubicBezTo>
                    <a:pt x="862" y="0"/>
                    <a:pt x="0" y="862"/>
                    <a:pt x="0" y="1955"/>
                  </a:cubicBezTo>
                  <a:lnTo>
                    <a:pt x="0" y="8662"/>
                  </a:lnTo>
                  <a:cubicBezTo>
                    <a:pt x="3070" y="10449"/>
                    <a:pt x="6497" y="11543"/>
                    <a:pt x="10050" y="11858"/>
                  </a:cubicBezTo>
                  <a:lnTo>
                    <a:pt x="14381" y="11858"/>
                  </a:lnTo>
                  <a:cubicBezTo>
                    <a:pt x="17913" y="11543"/>
                    <a:pt x="21340" y="10449"/>
                    <a:pt x="24431" y="8662"/>
                  </a:cubicBezTo>
                  <a:lnTo>
                    <a:pt x="24431" y="1955"/>
                  </a:lnTo>
                  <a:cubicBezTo>
                    <a:pt x="24431" y="862"/>
                    <a:pt x="23548" y="0"/>
                    <a:pt x="22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g1b0a9582f5d_0_7"/>
            <p:cNvSpPr/>
            <p:nvPr/>
          </p:nvSpPr>
          <p:spPr>
            <a:xfrm>
              <a:off x="1645088" y="2523194"/>
              <a:ext cx="75889" cy="220732"/>
            </a:xfrm>
            <a:custGeom>
              <a:avLst/>
              <a:gdLst/>
              <a:ahLst/>
              <a:cxnLst/>
              <a:rect l="l" t="t" r="r" b="b"/>
              <a:pathLst>
                <a:path w="3217" h="9358" extrusionOk="0">
                  <a:moveTo>
                    <a:pt x="1917" y="1"/>
                  </a:moveTo>
                  <a:cubicBezTo>
                    <a:pt x="842" y="1"/>
                    <a:pt x="0" y="876"/>
                    <a:pt x="0" y="1956"/>
                  </a:cubicBezTo>
                  <a:lnTo>
                    <a:pt x="0" y="8663"/>
                  </a:lnTo>
                  <a:cubicBezTo>
                    <a:pt x="421" y="8916"/>
                    <a:pt x="841" y="9147"/>
                    <a:pt x="1262" y="9357"/>
                  </a:cubicBezTo>
                  <a:lnTo>
                    <a:pt x="1262" y="1935"/>
                  </a:lnTo>
                  <a:cubicBezTo>
                    <a:pt x="1262" y="863"/>
                    <a:pt x="2145" y="1"/>
                    <a:pt x="3217" y="1"/>
                  </a:cubicBezTo>
                  <a:lnTo>
                    <a:pt x="1956" y="1"/>
                  </a:lnTo>
                  <a:cubicBezTo>
                    <a:pt x="1943" y="1"/>
                    <a:pt x="1930" y="1"/>
                    <a:pt x="1917" y="1"/>
                  </a:cubicBez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g1b0a9582f5d_0_7"/>
            <p:cNvSpPr/>
            <p:nvPr/>
          </p:nvSpPr>
          <p:spPr>
            <a:xfrm>
              <a:off x="1813206" y="2669018"/>
              <a:ext cx="239580" cy="128458"/>
            </a:xfrm>
            <a:custGeom>
              <a:avLst/>
              <a:gdLst/>
              <a:ahLst/>
              <a:cxnLst/>
              <a:rect l="l" t="t" r="r" b="b"/>
              <a:pathLst>
                <a:path w="10156" h="5446" extrusionOk="0">
                  <a:moveTo>
                    <a:pt x="1661" y="0"/>
                  </a:moveTo>
                  <a:cubicBezTo>
                    <a:pt x="736" y="0"/>
                    <a:pt x="1" y="736"/>
                    <a:pt x="1" y="1640"/>
                  </a:cubicBezTo>
                  <a:lnTo>
                    <a:pt x="1" y="5235"/>
                  </a:lnTo>
                  <a:cubicBezTo>
                    <a:pt x="337" y="5320"/>
                    <a:pt x="652" y="5383"/>
                    <a:pt x="989" y="5425"/>
                  </a:cubicBezTo>
                  <a:lnTo>
                    <a:pt x="989" y="1640"/>
                  </a:lnTo>
                  <a:cubicBezTo>
                    <a:pt x="989" y="1283"/>
                    <a:pt x="1283" y="989"/>
                    <a:pt x="1661" y="989"/>
                  </a:cubicBezTo>
                  <a:lnTo>
                    <a:pt x="8515" y="989"/>
                  </a:lnTo>
                  <a:cubicBezTo>
                    <a:pt x="8873" y="989"/>
                    <a:pt x="9167" y="1283"/>
                    <a:pt x="9167" y="1640"/>
                  </a:cubicBezTo>
                  <a:lnTo>
                    <a:pt x="9167" y="5446"/>
                  </a:lnTo>
                  <a:cubicBezTo>
                    <a:pt x="9504" y="5383"/>
                    <a:pt x="9840" y="5320"/>
                    <a:pt x="10155" y="5235"/>
                  </a:cubicBezTo>
                  <a:lnTo>
                    <a:pt x="10155" y="1640"/>
                  </a:lnTo>
                  <a:cubicBezTo>
                    <a:pt x="10155" y="736"/>
                    <a:pt x="9419" y="0"/>
                    <a:pt x="8515" y="0"/>
                  </a:cubicBez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g1b0a9582f5d_0_7"/>
            <p:cNvSpPr/>
            <p:nvPr/>
          </p:nvSpPr>
          <p:spPr>
            <a:xfrm>
              <a:off x="1882133" y="2740420"/>
              <a:ext cx="102192" cy="127490"/>
            </a:xfrm>
            <a:custGeom>
              <a:avLst/>
              <a:gdLst/>
              <a:ahLst/>
              <a:cxnLst/>
              <a:rect l="l" t="t" r="r" b="b"/>
              <a:pathLst>
                <a:path w="4332" h="5405" extrusionOk="0">
                  <a:moveTo>
                    <a:pt x="1136" y="1"/>
                  </a:moveTo>
                  <a:cubicBezTo>
                    <a:pt x="506" y="1"/>
                    <a:pt x="1" y="505"/>
                    <a:pt x="1" y="1115"/>
                  </a:cubicBezTo>
                  <a:lnTo>
                    <a:pt x="1" y="4269"/>
                  </a:lnTo>
                  <a:cubicBezTo>
                    <a:pt x="1" y="4900"/>
                    <a:pt x="506" y="5404"/>
                    <a:pt x="1136" y="5404"/>
                  </a:cubicBezTo>
                  <a:lnTo>
                    <a:pt x="3197" y="5404"/>
                  </a:lnTo>
                  <a:cubicBezTo>
                    <a:pt x="3827" y="5404"/>
                    <a:pt x="4332" y="4900"/>
                    <a:pt x="4332" y="4269"/>
                  </a:cubicBezTo>
                  <a:lnTo>
                    <a:pt x="4332" y="1115"/>
                  </a:lnTo>
                  <a:cubicBezTo>
                    <a:pt x="4332" y="505"/>
                    <a:pt x="3827" y="1"/>
                    <a:pt x="3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g1b0a9582f5d_0_7"/>
            <p:cNvSpPr/>
            <p:nvPr/>
          </p:nvSpPr>
          <p:spPr>
            <a:xfrm>
              <a:off x="1909425" y="2770189"/>
              <a:ext cx="47133" cy="67460"/>
            </a:xfrm>
            <a:custGeom>
              <a:avLst/>
              <a:gdLst/>
              <a:ahLst/>
              <a:cxnLst/>
              <a:rect l="l" t="t" r="r" b="b"/>
              <a:pathLst>
                <a:path w="1998" h="2860" extrusionOk="0">
                  <a:moveTo>
                    <a:pt x="526" y="0"/>
                  </a:moveTo>
                  <a:cubicBezTo>
                    <a:pt x="232" y="0"/>
                    <a:pt x="21" y="232"/>
                    <a:pt x="0" y="505"/>
                  </a:cubicBezTo>
                  <a:lnTo>
                    <a:pt x="0" y="2355"/>
                  </a:lnTo>
                  <a:cubicBezTo>
                    <a:pt x="21" y="2628"/>
                    <a:pt x="232" y="2860"/>
                    <a:pt x="526" y="2860"/>
                  </a:cubicBezTo>
                  <a:lnTo>
                    <a:pt x="1472" y="2860"/>
                  </a:lnTo>
                  <a:cubicBezTo>
                    <a:pt x="1766" y="2860"/>
                    <a:pt x="1977" y="2628"/>
                    <a:pt x="1998" y="2355"/>
                  </a:cubicBezTo>
                  <a:lnTo>
                    <a:pt x="1998" y="505"/>
                  </a:lnTo>
                  <a:cubicBezTo>
                    <a:pt x="1977" y="232"/>
                    <a:pt x="1766" y="0"/>
                    <a:pt x="1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4" name="Google Shape;604;g1b0a9582f5d_0_7"/>
          <p:cNvGrpSpPr/>
          <p:nvPr/>
        </p:nvGrpSpPr>
        <p:grpSpPr>
          <a:xfrm>
            <a:off x="5964399" y="3359977"/>
            <a:ext cx="407578" cy="406426"/>
            <a:chOff x="4304425" y="2416083"/>
            <a:chExt cx="535161" cy="533648"/>
          </a:xfrm>
        </p:grpSpPr>
        <p:sp>
          <p:nvSpPr>
            <p:cNvPr id="605" name="Google Shape;605;g1b0a9582f5d_0_7"/>
            <p:cNvSpPr/>
            <p:nvPr/>
          </p:nvSpPr>
          <p:spPr>
            <a:xfrm>
              <a:off x="4527223" y="2416083"/>
              <a:ext cx="89533" cy="49200"/>
            </a:xfrm>
            <a:custGeom>
              <a:avLst/>
              <a:gdLst/>
              <a:ahLst/>
              <a:cxnLst/>
              <a:rect l="l" t="t" r="r" b="b"/>
              <a:pathLst>
                <a:path w="3827" h="2103" extrusionOk="0">
                  <a:moveTo>
                    <a:pt x="337" y="0"/>
                  </a:moveTo>
                  <a:cubicBezTo>
                    <a:pt x="148" y="0"/>
                    <a:pt x="0" y="147"/>
                    <a:pt x="0" y="315"/>
                  </a:cubicBezTo>
                  <a:lnTo>
                    <a:pt x="0" y="1766"/>
                  </a:lnTo>
                  <a:cubicBezTo>
                    <a:pt x="0" y="1955"/>
                    <a:pt x="148" y="2103"/>
                    <a:pt x="337" y="2103"/>
                  </a:cubicBezTo>
                  <a:lnTo>
                    <a:pt x="3490" y="2103"/>
                  </a:lnTo>
                  <a:cubicBezTo>
                    <a:pt x="3680" y="2103"/>
                    <a:pt x="3827" y="1955"/>
                    <a:pt x="3827" y="1766"/>
                  </a:cubicBezTo>
                  <a:lnTo>
                    <a:pt x="3827" y="315"/>
                  </a:lnTo>
                  <a:cubicBezTo>
                    <a:pt x="3827" y="147"/>
                    <a:pt x="3680" y="0"/>
                    <a:pt x="34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g1b0a9582f5d_0_7"/>
            <p:cNvSpPr/>
            <p:nvPr/>
          </p:nvSpPr>
          <p:spPr>
            <a:xfrm>
              <a:off x="4582806" y="2416083"/>
              <a:ext cx="33946" cy="49200"/>
            </a:xfrm>
            <a:custGeom>
              <a:avLst/>
              <a:gdLst/>
              <a:ahLst/>
              <a:cxnLst/>
              <a:rect l="l" t="t" r="r" b="b"/>
              <a:pathLst>
                <a:path w="1451" h="2103" extrusionOk="0">
                  <a:moveTo>
                    <a:pt x="0" y="0"/>
                  </a:moveTo>
                  <a:lnTo>
                    <a:pt x="0" y="2103"/>
                  </a:lnTo>
                  <a:lnTo>
                    <a:pt x="1114" y="2103"/>
                  </a:lnTo>
                  <a:cubicBezTo>
                    <a:pt x="1304" y="2103"/>
                    <a:pt x="1451" y="1955"/>
                    <a:pt x="1451" y="1766"/>
                  </a:cubicBezTo>
                  <a:lnTo>
                    <a:pt x="1451" y="315"/>
                  </a:lnTo>
                  <a:cubicBezTo>
                    <a:pt x="1451" y="147"/>
                    <a:pt x="1304" y="0"/>
                    <a:pt x="1114" y="0"/>
                  </a:cubicBez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g1b0a9582f5d_0_7"/>
            <p:cNvSpPr/>
            <p:nvPr/>
          </p:nvSpPr>
          <p:spPr>
            <a:xfrm>
              <a:off x="4335889" y="2492296"/>
              <a:ext cx="472228" cy="286308"/>
            </a:xfrm>
            <a:custGeom>
              <a:avLst/>
              <a:gdLst/>
              <a:ahLst/>
              <a:cxnLst/>
              <a:rect l="l" t="t" r="r" b="b"/>
              <a:pathLst>
                <a:path w="20185" h="12238" extrusionOk="0">
                  <a:moveTo>
                    <a:pt x="337" y="1"/>
                  </a:moveTo>
                  <a:cubicBezTo>
                    <a:pt x="148" y="1"/>
                    <a:pt x="1" y="148"/>
                    <a:pt x="1" y="337"/>
                  </a:cubicBezTo>
                  <a:lnTo>
                    <a:pt x="1" y="11901"/>
                  </a:lnTo>
                  <a:cubicBezTo>
                    <a:pt x="1" y="12090"/>
                    <a:pt x="148" y="12237"/>
                    <a:pt x="337" y="12237"/>
                  </a:cubicBezTo>
                  <a:lnTo>
                    <a:pt x="19848" y="12237"/>
                  </a:lnTo>
                  <a:cubicBezTo>
                    <a:pt x="20037" y="12237"/>
                    <a:pt x="20184" y="12069"/>
                    <a:pt x="20184" y="11901"/>
                  </a:cubicBezTo>
                  <a:lnTo>
                    <a:pt x="20184" y="337"/>
                  </a:lnTo>
                  <a:cubicBezTo>
                    <a:pt x="20184" y="148"/>
                    <a:pt x="20037" y="1"/>
                    <a:pt x="19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g1b0a9582f5d_0_7"/>
            <p:cNvSpPr/>
            <p:nvPr/>
          </p:nvSpPr>
          <p:spPr>
            <a:xfrm>
              <a:off x="4776082" y="2492296"/>
              <a:ext cx="32004" cy="286308"/>
            </a:xfrm>
            <a:custGeom>
              <a:avLst/>
              <a:gdLst/>
              <a:ahLst/>
              <a:cxnLst/>
              <a:rect l="l" t="t" r="r" b="b"/>
              <a:pathLst>
                <a:path w="1368" h="12238" extrusionOk="0">
                  <a:moveTo>
                    <a:pt x="1" y="1"/>
                  </a:moveTo>
                  <a:lnTo>
                    <a:pt x="1" y="12237"/>
                  </a:lnTo>
                  <a:lnTo>
                    <a:pt x="1031" y="12237"/>
                  </a:lnTo>
                  <a:cubicBezTo>
                    <a:pt x="1220" y="12237"/>
                    <a:pt x="1367" y="12069"/>
                    <a:pt x="1367" y="11901"/>
                  </a:cubicBezTo>
                  <a:lnTo>
                    <a:pt x="1367" y="337"/>
                  </a:lnTo>
                  <a:cubicBezTo>
                    <a:pt x="1367" y="148"/>
                    <a:pt x="1220" y="1"/>
                    <a:pt x="1031" y="1"/>
                  </a:cubicBez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g1b0a9582f5d_0_7"/>
            <p:cNvSpPr/>
            <p:nvPr/>
          </p:nvSpPr>
          <p:spPr>
            <a:xfrm>
              <a:off x="4304425" y="2449511"/>
              <a:ext cx="535161" cy="58558"/>
            </a:xfrm>
            <a:custGeom>
              <a:avLst/>
              <a:gdLst/>
              <a:ahLst/>
              <a:cxnLst/>
              <a:rect l="l" t="t" r="r" b="b"/>
              <a:pathLst>
                <a:path w="22875" h="2503" extrusionOk="0">
                  <a:moveTo>
                    <a:pt x="337" y="1"/>
                  </a:moveTo>
                  <a:cubicBezTo>
                    <a:pt x="148" y="1"/>
                    <a:pt x="0" y="148"/>
                    <a:pt x="0" y="337"/>
                  </a:cubicBezTo>
                  <a:lnTo>
                    <a:pt x="0" y="2166"/>
                  </a:lnTo>
                  <a:cubicBezTo>
                    <a:pt x="0" y="2356"/>
                    <a:pt x="148" y="2503"/>
                    <a:pt x="337" y="2503"/>
                  </a:cubicBezTo>
                  <a:lnTo>
                    <a:pt x="22559" y="2503"/>
                  </a:lnTo>
                  <a:cubicBezTo>
                    <a:pt x="22728" y="2503"/>
                    <a:pt x="22875" y="2356"/>
                    <a:pt x="22875" y="2166"/>
                  </a:cubicBezTo>
                  <a:lnTo>
                    <a:pt x="22875" y="337"/>
                  </a:lnTo>
                  <a:cubicBezTo>
                    <a:pt x="22875" y="169"/>
                    <a:pt x="22728" y="1"/>
                    <a:pt x="22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g1b0a9582f5d_0_7"/>
            <p:cNvSpPr/>
            <p:nvPr/>
          </p:nvSpPr>
          <p:spPr>
            <a:xfrm>
              <a:off x="4466237" y="2863631"/>
              <a:ext cx="211514" cy="49200"/>
            </a:xfrm>
            <a:custGeom>
              <a:avLst/>
              <a:gdLst/>
              <a:ahLst/>
              <a:cxnLst/>
              <a:rect l="l" t="t" r="r" b="b"/>
              <a:pathLst>
                <a:path w="9041" h="2103" extrusionOk="0">
                  <a:moveTo>
                    <a:pt x="1199" y="0"/>
                  </a:moveTo>
                  <a:cubicBezTo>
                    <a:pt x="1094" y="0"/>
                    <a:pt x="967" y="84"/>
                    <a:pt x="904" y="190"/>
                  </a:cubicBezTo>
                  <a:lnTo>
                    <a:pt x="127" y="1598"/>
                  </a:lnTo>
                  <a:cubicBezTo>
                    <a:pt x="0" y="1829"/>
                    <a:pt x="169" y="2103"/>
                    <a:pt x="421" y="2103"/>
                  </a:cubicBezTo>
                  <a:lnTo>
                    <a:pt x="8620" y="2103"/>
                  </a:lnTo>
                  <a:cubicBezTo>
                    <a:pt x="8873" y="2103"/>
                    <a:pt x="9041" y="1829"/>
                    <a:pt x="8915" y="1598"/>
                  </a:cubicBezTo>
                  <a:lnTo>
                    <a:pt x="8116" y="190"/>
                  </a:lnTo>
                  <a:cubicBezTo>
                    <a:pt x="8053" y="84"/>
                    <a:pt x="7948" y="0"/>
                    <a:pt x="7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g1b0a9582f5d_0_7"/>
            <p:cNvSpPr/>
            <p:nvPr/>
          </p:nvSpPr>
          <p:spPr>
            <a:xfrm>
              <a:off x="4405250" y="2805102"/>
              <a:ext cx="129374" cy="144628"/>
            </a:xfrm>
            <a:custGeom>
              <a:avLst/>
              <a:gdLst/>
              <a:ahLst/>
              <a:cxnLst/>
              <a:rect l="l" t="t" r="r" b="b"/>
              <a:pathLst>
                <a:path w="5530" h="6182" extrusionOk="0">
                  <a:moveTo>
                    <a:pt x="3448" y="0"/>
                  </a:moveTo>
                  <a:cubicBezTo>
                    <a:pt x="3322" y="0"/>
                    <a:pt x="3217" y="85"/>
                    <a:pt x="3154" y="190"/>
                  </a:cubicBezTo>
                  <a:lnTo>
                    <a:pt x="126" y="5698"/>
                  </a:lnTo>
                  <a:cubicBezTo>
                    <a:pt x="0" y="5908"/>
                    <a:pt x="169" y="6182"/>
                    <a:pt x="421" y="6182"/>
                  </a:cubicBezTo>
                  <a:lnTo>
                    <a:pt x="2166" y="6182"/>
                  </a:lnTo>
                  <a:cubicBezTo>
                    <a:pt x="2292" y="6182"/>
                    <a:pt x="2397" y="6119"/>
                    <a:pt x="2460" y="6013"/>
                  </a:cubicBezTo>
                  <a:lnTo>
                    <a:pt x="5488" y="505"/>
                  </a:lnTo>
                  <a:cubicBezTo>
                    <a:pt x="5530" y="400"/>
                    <a:pt x="5530" y="274"/>
                    <a:pt x="5488" y="169"/>
                  </a:cubicBezTo>
                  <a:cubicBezTo>
                    <a:pt x="5425" y="63"/>
                    <a:pt x="5298" y="0"/>
                    <a:pt x="5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g1b0a9582f5d_0_7"/>
            <p:cNvSpPr/>
            <p:nvPr/>
          </p:nvSpPr>
          <p:spPr>
            <a:xfrm>
              <a:off x="4607884" y="2805524"/>
              <a:ext cx="130848" cy="144207"/>
            </a:xfrm>
            <a:custGeom>
              <a:avLst/>
              <a:gdLst/>
              <a:ahLst/>
              <a:cxnLst/>
              <a:rect l="l" t="t" r="r" b="b"/>
              <a:pathLst>
                <a:path w="5593" h="6164" extrusionOk="0">
                  <a:moveTo>
                    <a:pt x="2184" y="0"/>
                  </a:moveTo>
                  <a:cubicBezTo>
                    <a:pt x="2171" y="0"/>
                    <a:pt x="2158" y="1"/>
                    <a:pt x="2145" y="3"/>
                  </a:cubicBezTo>
                  <a:lnTo>
                    <a:pt x="400" y="3"/>
                  </a:lnTo>
                  <a:cubicBezTo>
                    <a:pt x="148" y="3"/>
                    <a:pt x="0" y="277"/>
                    <a:pt x="127" y="487"/>
                  </a:cubicBezTo>
                  <a:lnTo>
                    <a:pt x="3133" y="5995"/>
                  </a:lnTo>
                  <a:cubicBezTo>
                    <a:pt x="3196" y="6101"/>
                    <a:pt x="3301" y="6164"/>
                    <a:pt x="3427" y="6164"/>
                  </a:cubicBezTo>
                  <a:lnTo>
                    <a:pt x="5172" y="6164"/>
                  </a:lnTo>
                  <a:cubicBezTo>
                    <a:pt x="5425" y="6164"/>
                    <a:pt x="5593" y="5890"/>
                    <a:pt x="5467" y="5680"/>
                  </a:cubicBezTo>
                  <a:lnTo>
                    <a:pt x="2439" y="172"/>
                  </a:lnTo>
                  <a:cubicBezTo>
                    <a:pt x="2383" y="77"/>
                    <a:pt x="2292" y="0"/>
                    <a:pt x="2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g1b0a9582f5d_0_7"/>
            <p:cNvSpPr/>
            <p:nvPr/>
          </p:nvSpPr>
          <p:spPr>
            <a:xfrm>
              <a:off x="4463781" y="2805524"/>
              <a:ext cx="72712" cy="31560"/>
            </a:xfrm>
            <a:custGeom>
              <a:avLst/>
              <a:gdLst/>
              <a:ahLst/>
              <a:cxnLst/>
              <a:rect l="l" t="t" r="r" b="b"/>
              <a:pathLst>
                <a:path w="3108" h="1349" extrusionOk="0">
                  <a:moveTo>
                    <a:pt x="908" y="0"/>
                  </a:moveTo>
                  <a:cubicBezTo>
                    <a:pt x="799" y="0"/>
                    <a:pt x="708" y="77"/>
                    <a:pt x="652" y="172"/>
                  </a:cubicBezTo>
                  <a:lnTo>
                    <a:pt x="0" y="1349"/>
                  </a:lnTo>
                  <a:lnTo>
                    <a:pt x="2502" y="1349"/>
                  </a:lnTo>
                  <a:lnTo>
                    <a:pt x="2986" y="487"/>
                  </a:lnTo>
                  <a:cubicBezTo>
                    <a:pt x="3107" y="264"/>
                    <a:pt x="2956" y="2"/>
                    <a:pt x="2719" y="2"/>
                  </a:cubicBezTo>
                  <a:cubicBezTo>
                    <a:pt x="2710" y="2"/>
                    <a:pt x="2701" y="3"/>
                    <a:pt x="2691" y="3"/>
                  </a:cubicBezTo>
                  <a:lnTo>
                    <a:pt x="946" y="3"/>
                  </a:lnTo>
                  <a:cubicBezTo>
                    <a:pt x="933" y="1"/>
                    <a:pt x="920" y="0"/>
                    <a:pt x="908" y="0"/>
                  </a:cubicBez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g1b0a9582f5d_0_7"/>
            <p:cNvSpPr/>
            <p:nvPr/>
          </p:nvSpPr>
          <p:spPr>
            <a:xfrm>
              <a:off x="4607884" y="2805524"/>
              <a:ext cx="72314" cy="31560"/>
            </a:xfrm>
            <a:custGeom>
              <a:avLst/>
              <a:gdLst/>
              <a:ahLst/>
              <a:cxnLst/>
              <a:rect l="l" t="t" r="r" b="b"/>
              <a:pathLst>
                <a:path w="3091" h="1349" extrusionOk="0">
                  <a:moveTo>
                    <a:pt x="2184" y="0"/>
                  </a:moveTo>
                  <a:cubicBezTo>
                    <a:pt x="2171" y="0"/>
                    <a:pt x="2158" y="1"/>
                    <a:pt x="2145" y="3"/>
                  </a:cubicBezTo>
                  <a:lnTo>
                    <a:pt x="400" y="3"/>
                  </a:lnTo>
                  <a:cubicBezTo>
                    <a:pt x="148" y="3"/>
                    <a:pt x="0" y="277"/>
                    <a:pt x="127" y="487"/>
                  </a:cubicBezTo>
                  <a:lnTo>
                    <a:pt x="589" y="1349"/>
                  </a:lnTo>
                  <a:lnTo>
                    <a:pt x="3091" y="1349"/>
                  </a:lnTo>
                  <a:lnTo>
                    <a:pt x="2439" y="172"/>
                  </a:lnTo>
                  <a:cubicBezTo>
                    <a:pt x="2383" y="77"/>
                    <a:pt x="2292" y="0"/>
                    <a:pt x="2184" y="0"/>
                  </a:cubicBez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g1b0a9582f5d_0_7"/>
            <p:cNvSpPr/>
            <p:nvPr/>
          </p:nvSpPr>
          <p:spPr>
            <a:xfrm>
              <a:off x="4304425" y="2762809"/>
              <a:ext cx="535161" cy="58066"/>
            </a:xfrm>
            <a:custGeom>
              <a:avLst/>
              <a:gdLst/>
              <a:ahLst/>
              <a:cxnLst/>
              <a:rect l="l" t="t" r="r" b="b"/>
              <a:pathLst>
                <a:path w="22875" h="2482" extrusionOk="0">
                  <a:moveTo>
                    <a:pt x="337" y="0"/>
                  </a:moveTo>
                  <a:cubicBezTo>
                    <a:pt x="148" y="0"/>
                    <a:pt x="0" y="147"/>
                    <a:pt x="0" y="337"/>
                  </a:cubicBezTo>
                  <a:lnTo>
                    <a:pt x="0" y="2145"/>
                  </a:lnTo>
                  <a:cubicBezTo>
                    <a:pt x="0" y="2334"/>
                    <a:pt x="148" y="2481"/>
                    <a:pt x="337" y="2481"/>
                  </a:cubicBezTo>
                  <a:lnTo>
                    <a:pt x="22559" y="2481"/>
                  </a:lnTo>
                  <a:cubicBezTo>
                    <a:pt x="22728" y="2481"/>
                    <a:pt x="22875" y="2334"/>
                    <a:pt x="22875" y="2145"/>
                  </a:cubicBezTo>
                  <a:lnTo>
                    <a:pt x="22875" y="337"/>
                  </a:lnTo>
                  <a:cubicBezTo>
                    <a:pt x="22875" y="147"/>
                    <a:pt x="22728" y="0"/>
                    <a:pt x="22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g1b0a9582f5d_0_7"/>
            <p:cNvSpPr/>
            <p:nvPr/>
          </p:nvSpPr>
          <p:spPr>
            <a:xfrm>
              <a:off x="4806587" y="2449511"/>
              <a:ext cx="32964" cy="58558"/>
            </a:xfrm>
            <a:custGeom>
              <a:avLst/>
              <a:gdLst/>
              <a:ahLst/>
              <a:cxnLst/>
              <a:rect l="l" t="t" r="r" b="b"/>
              <a:pathLst>
                <a:path w="1409" h="2503" extrusionOk="0">
                  <a:moveTo>
                    <a:pt x="0" y="1"/>
                  </a:moveTo>
                  <a:lnTo>
                    <a:pt x="0" y="2503"/>
                  </a:lnTo>
                  <a:lnTo>
                    <a:pt x="1093" y="2503"/>
                  </a:lnTo>
                  <a:cubicBezTo>
                    <a:pt x="1262" y="2503"/>
                    <a:pt x="1409" y="2356"/>
                    <a:pt x="1409" y="2166"/>
                  </a:cubicBezTo>
                  <a:lnTo>
                    <a:pt x="1409" y="337"/>
                  </a:lnTo>
                  <a:cubicBezTo>
                    <a:pt x="1409" y="169"/>
                    <a:pt x="1262" y="1"/>
                    <a:pt x="1093" y="1"/>
                  </a:cubicBez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g1b0a9582f5d_0_7"/>
            <p:cNvSpPr/>
            <p:nvPr/>
          </p:nvSpPr>
          <p:spPr>
            <a:xfrm>
              <a:off x="4806587" y="2762809"/>
              <a:ext cx="32964" cy="58066"/>
            </a:xfrm>
            <a:custGeom>
              <a:avLst/>
              <a:gdLst/>
              <a:ahLst/>
              <a:cxnLst/>
              <a:rect l="l" t="t" r="r" b="b"/>
              <a:pathLst>
                <a:path w="1409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1093" y="2481"/>
                  </a:lnTo>
                  <a:cubicBezTo>
                    <a:pt x="1262" y="2481"/>
                    <a:pt x="1409" y="2334"/>
                    <a:pt x="1409" y="2145"/>
                  </a:cubicBezTo>
                  <a:lnTo>
                    <a:pt x="1409" y="337"/>
                  </a:lnTo>
                  <a:cubicBezTo>
                    <a:pt x="1409" y="147"/>
                    <a:pt x="1262" y="0"/>
                    <a:pt x="1093" y="0"/>
                  </a:cubicBez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g1b0a9582f5d_0_7"/>
            <p:cNvSpPr/>
            <p:nvPr/>
          </p:nvSpPr>
          <p:spPr>
            <a:xfrm>
              <a:off x="4615253" y="2569375"/>
              <a:ext cx="74092" cy="79356"/>
            </a:xfrm>
            <a:custGeom>
              <a:avLst/>
              <a:gdLst/>
              <a:ahLst/>
              <a:cxnLst/>
              <a:rect l="l" t="t" r="r" b="b"/>
              <a:pathLst>
                <a:path w="3167" h="3392" extrusionOk="0">
                  <a:moveTo>
                    <a:pt x="2688" y="0"/>
                  </a:moveTo>
                  <a:cubicBezTo>
                    <a:pt x="2601" y="0"/>
                    <a:pt x="2511" y="39"/>
                    <a:pt x="2440" y="133"/>
                  </a:cubicBezTo>
                  <a:lnTo>
                    <a:pt x="190" y="2845"/>
                  </a:lnTo>
                  <a:cubicBezTo>
                    <a:pt x="1" y="3055"/>
                    <a:pt x="148" y="3392"/>
                    <a:pt x="442" y="3392"/>
                  </a:cubicBezTo>
                  <a:cubicBezTo>
                    <a:pt x="547" y="3392"/>
                    <a:pt x="631" y="3329"/>
                    <a:pt x="695" y="3266"/>
                  </a:cubicBezTo>
                  <a:lnTo>
                    <a:pt x="2965" y="553"/>
                  </a:lnTo>
                  <a:cubicBezTo>
                    <a:pt x="3167" y="305"/>
                    <a:pt x="2934" y="0"/>
                    <a:pt x="26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g1b0a9582f5d_0_7"/>
            <p:cNvSpPr/>
            <p:nvPr/>
          </p:nvSpPr>
          <p:spPr>
            <a:xfrm>
              <a:off x="4528112" y="2613727"/>
              <a:ext cx="75870" cy="45831"/>
            </a:xfrm>
            <a:custGeom>
              <a:avLst/>
              <a:gdLst/>
              <a:ahLst/>
              <a:cxnLst/>
              <a:rect l="l" t="t" r="r" b="b"/>
              <a:pathLst>
                <a:path w="3243" h="1959" extrusionOk="0">
                  <a:moveTo>
                    <a:pt x="494" y="0"/>
                  </a:moveTo>
                  <a:cubicBezTo>
                    <a:pt x="194" y="0"/>
                    <a:pt x="0" y="454"/>
                    <a:pt x="341" y="634"/>
                  </a:cubicBezTo>
                  <a:lnTo>
                    <a:pt x="2611" y="1916"/>
                  </a:lnTo>
                  <a:cubicBezTo>
                    <a:pt x="2653" y="1937"/>
                    <a:pt x="2717" y="1958"/>
                    <a:pt x="2759" y="1958"/>
                  </a:cubicBezTo>
                  <a:cubicBezTo>
                    <a:pt x="3116" y="1958"/>
                    <a:pt x="3242" y="1496"/>
                    <a:pt x="2927" y="1327"/>
                  </a:cubicBezTo>
                  <a:lnTo>
                    <a:pt x="656" y="45"/>
                  </a:lnTo>
                  <a:cubicBezTo>
                    <a:pt x="600" y="14"/>
                    <a:pt x="545" y="0"/>
                    <a:pt x="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g1b0a9582f5d_0_7"/>
            <p:cNvSpPr/>
            <p:nvPr/>
          </p:nvSpPr>
          <p:spPr>
            <a:xfrm>
              <a:off x="4450002" y="2619809"/>
              <a:ext cx="69600" cy="80572"/>
            </a:xfrm>
            <a:custGeom>
              <a:avLst/>
              <a:gdLst/>
              <a:ahLst/>
              <a:cxnLst/>
              <a:rect l="l" t="t" r="r" b="b"/>
              <a:pathLst>
                <a:path w="2975" h="3444" extrusionOk="0">
                  <a:moveTo>
                    <a:pt x="2525" y="0"/>
                  </a:moveTo>
                  <a:cubicBezTo>
                    <a:pt x="2444" y="0"/>
                    <a:pt x="2362" y="30"/>
                    <a:pt x="2292" y="100"/>
                  </a:cubicBezTo>
                  <a:lnTo>
                    <a:pt x="148" y="2918"/>
                  </a:lnTo>
                  <a:cubicBezTo>
                    <a:pt x="1" y="3149"/>
                    <a:pt x="148" y="3443"/>
                    <a:pt x="421" y="3443"/>
                  </a:cubicBezTo>
                  <a:cubicBezTo>
                    <a:pt x="526" y="3443"/>
                    <a:pt x="631" y="3401"/>
                    <a:pt x="694" y="3317"/>
                  </a:cubicBezTo>
                  <a:lnTo>
                    <a:pt x="2818" y="521"/>
                  </a:lnTo>
                  <a:cubicBezTo>
                    <a:pt x="2974" y="255"/>
                    <a:pt x="2758" y="0"/>
                    <a:pt x="2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g1b0a9582f5d_0_7"/>
            <p:cNvSpPr/>
            <p:nvPr/>
          </p:nvSpPr>
          <p:spPr>
            <a:xfrm>
              <a:off x="4406233" y="2681168"/>
              <a:ext cx="71823" cy="61576"/>
            </a:xfrm>
            <a:custGeom>
              <a:avLst/>
              <a:gdLst/>
              <a:ahLst/>
              <a:cxnLst/>
              <a:rect l="l" t="t" r="r" b="b"/>
              <a:pathLst>
                <a:path w="3070" h="2632" extrusionOk="0">
                  <a:moveTo>
                    <a:pt x="1766" y="0"/>
                  </a:moveTo>
                  <a:cubicBezTo>
                    <a:pt x="589" y="0"/>
                    <a:pt x="0" y="1409"/>
                    <a:pt x="841" y="2250"/>
                  </a:cubicBezTo>
                  <a:cubicBezTo>
                    <a:pt x="1105" y="2514"/>
                    <a:pt x="1430" y="2632"/>
                    <a:pt x="1750" y="2632"/>
                  </a:cubicBezTo>
                  <a:cubicBezTo>
                    <a:pt x="2422" y="2632"/>
                    <a:pt x="3070" y="2109"/>
                    <a:pt x="3070" y="1325"/>
                  </a:cubicBezTo>
                  <a:cubicBezTo>
                    <a:pt x="3070" y="589"/>
                    <a:pt x="2481" y="0"/>
                    <a:pt x="17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g1b0a9582f5d_0_7"/>
            <p:cNvSpPr/>
            <p:nvPr/>
          </p:nvSpPr>
          <p:spPr>
            <a:xfrm>
              <a:off x="4481139" y="2577375"/>
              <a:ext cx="71682" cy="61435"/>
            </a:xfrm>
            <a:custGeom>
              <a:avLst/>
              <a:gdLst/>
              <a:ahLst/>
              <a:cxnLst/>
              <a:rect l="l" t="t" r="r" b="b"/>
              <a:pathLst>
                <a:path w="3064" h="2626" extrusionOk="0">
                  <a:moveTo>
                    <a:pt x="1714" y="1"/>
                  </a:moveTo>
                  <a:cubicBezTo>
                    <a:pt x="574" y="1"/>
                    <a:pt x="0" y="1416"/>
                    <a:pt x="814" y="2230"/>
                  </a:cubicBezTo>
                  <a:cubicBezTo>
                    <a:pt x="1088" y="2503"/>
                    <a:pt x="1421" y="2626"/>
                    <a:pt x="1747" y="2626"/>
                  </a:cubicBezTo>
                  <a:cubicBezTo>
                    <a:pt x="2422" y="2626"/>
                    <a:pt x="3064" y="2099"/>
                    <a:pt x="3064" y="1305"/>
                  </a:cubicBezTo>
                  <a:cubicBezTo>
                    <a:pt x="3064" y="569"/>
                    <a:pt x="2475" y="1"/>
                    <a:pt x="1739" y="1"/>
                  </a:cubicBezTo>
                  <a:cubicBezTo>
                    <a:pt x="1731" y="1"/>
                    <a:pt x="1722" y="1"/>
                    <a:pt x="17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g1b0a9582f5d_0_7"/>
            <p:cNvSpPr/>
            <p:nvPr/>
          </p:nvSpPr>
          <p:spPr>
            <a:xfrm>
              <a:off x="4572958" y="2629517"/>
              <a:ext cx="71846" cy="61599"/>
            </a:xfrm>
            <a:custGeom>
              <a:avLst/>
              <a:gdLst/>
              <a:ahLst/>
              <a:cxnLst/>
              <a:rect l="l" t="t" r="r" b="b"/>
              <a:pathLst>
                <a:path w="3071" h="2633" extrusionOk="0">
                  <a:moveTo>
                    <a:pt x="1746" y="1"/>
                  </a:moveTo>
                  <a:cubicBezTo>
                    <a:pt x="568" y="1"/>
                    <a:pt x="1" y="1409"/>
                    <a:pt x="821" y="2250"/>
                  </a:cubicBezTo>
                  <a:cubicBezTo>
                    <a:pt x="1085" y="2514"/>
                    <a:pt x="1412" y="2632"/>
                    <a:pt x="1734" y="2632"/>
                  </a:cubicBezTo>
                  <a:cubicBezTo>
                    <a:pt x="2413" y="2632"/>
                    <a:pt x="3070" y="2109"/>
                    <a:pt x="3070" y="1325"/>
                  </a:cubicBezTo>
                  <a:cubicBezTo>
                    <a:pt x="3070" y="589"/>
                    <a:pt x="2482" y="1"/>
                    <a:pt x="1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g1b0a9582f5d_0_7"/>
            <p:cNvSpPr/>
            <p:nvPr/>
          </p:nvSpPr>
          <p:spPr>
            <a:xfrm>
              <a:off x="4648705" y="2527712"/>
              <a:ext cx="72314" cy="61435"/>
            </a:xfrm>
            <a:custGeom>
              <a:avLst/>
              <a:gdLst/>
              <a:ahLst/>
              <a:cxnLst/>
              <a:rect l="l" t="t" r="r" b="b"/>
              <a:pathLst>
                <a:path w="3091" h="2626" extrusionOk="0">
                  <a:moveTo>
                    <a:pt x="1766" y="1"/>
                  </a:moveTo>
                  <a:cubicBezTo>
                    <a:pt x="589" y="1"/>
                    <a:pt x="0" y="1409"/>
                    <a:pt x="841" y="2229"/>
                  </a:cubicBezTo>
                  <a:cubicBezTo>
                    <a:pt x="1108" y="2503"/>
                    <a:pt x="1439" y="2625"/>
                    <a:pt x="1765" y="2625"/>
                  </a:cubicBezTo>
                  <a:cubicBezTo>
                    <a:pt x="2440" y="2625"/>
                    <a:pt x="3091" y="2099"/>
                    <a:pt x="3091" y="1304"/>
                  </a:cubicBezTo>
                  <a:cubicBezTo>
                    <a:pt x="3091" y="589"/>
                    <a:pt x="2502" y="1"/>
                    <a:pt x="17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5" name="Google Shape;625;g1b0a9582f5d_0_7"/>
          <p:cNvGrpSpPr/>
          <p:nvPr/>
        </p:nvGrpSpPr>
        <p:grpSpPr>
          <a:xfrm>
            <a:off x="4328582" y="1467850"/>
            <a:ext cx="535151" cy="454802"/>
            <a:chOff x="6943175" y="2494925"/>
            <a:chExt cx="535151" cy="454802"/>
          </a:xfrm>
        </p:grpSpPr>
        <p:sp>
          <p:nvSpPr>
            <p:cNvPr id="626" name="Google Shape;626;g1b0a9582f5d_0_7"/>
            <p:cNvSpPr/>
            <p:nvPr/>
          </p:nvSpPr>
          <p:spPr>
            <a:xfrm>
              <a:off x="7193029" y="2611213"/>
              <a:ext cx="275172" cy="250355"/>
            </a:xfrm>
            <a:custGeom>
              <a:avLst/>
              <a:gdLst/>
              <a:ahLst/>
              <a:cxnLst/>
              <a:rect l="l" t="t" r="r" b="b"/>
              <a:pathLst>
                <a:path w="6250" h="5686" extrusionOk="0">
                  <a:moveTo>
                    <a:pt x="3934" y="1"/>
                  </a:moveTo>
                  <a:lnTo>
                    <a:pt x="2728" y="919"/>
                  </a:lnTo>
                  <a:lnTo>
                    <a:pt x="1733" y="584"/>
                  </a:lnTo>
                  <a:lnTo>
                    <a:pt x="0" y="1991"/>
                  </a:lnTo>
                  <a:lnTo>
                    <a:pt x="2670" y="5685"/>
                  </a:lnTo>
                  <a:lnTo>
                    <a:pt x="6250" y="3140"/>
                  </a:lnTo>
                  <a:lnTo>
                    <a:pt x="39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g1b0a9582f5d_0_7"/>
            <p:cNvSpPr/>
            <p:nvPr/>
          </p:nvSpPr>
          <p:spPr>
            <a:xfrm>
              <a:off x="7316481" y="2494925"/>
              <a:ext cx="161845" cy="297335"/>
            </a:xfrm>
            <a:custGeom>
              <a:avLst/>
              <a:gdLst/>
              <a:ahLst/>
              <a:cxnLst/>
              <a:rect l="l" t="t" r="r" b="b"/>
              <a:pathLst>
                <a:path w="3676" h="6753" extrusionOk="0">
                  <a:moveTo>
                    <a:pt x="3675" y="0"/>
                  </a:moveTo>
                  <a:lnTo>
                    <a:pt x="106" y="2536"/>
                  </a:lnTo>
                  <a:cubicBezTo>
                    <a:pt x="10" y="2594"/>
                    <a:pt x="0" y="2718"/>
                    <a:pt x="58" y="2804"/>
                  </a:cubicBezTo>
                  <a:lnTo>
                    <a:pt x="3063" y="6680"/>
                  </a:lnTo>
                  <a:cubicBezTo>
                    <a:pt x="3101" y="6729"/>
                    <a:pt x="3153" y="6753"/>
                    <a:pt x="3208" y="6753"/>
                  </a:cubicBezTo>
                  <a:cubicBezTo>
                    <a:pt x="3250" y="6753"/>
                    <a:pt x="3293" y="6738"/>
                    <a:pt x="3331" y="6709"/>
                  </a:cubicBezTo>
                  <a:lnTo>
                    <a:pt x="3675" y="6441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g1b0a9582f5d_0_7"/>
            <p:cNvSpPr/>
            <p:nvPr/>
          </p:nvSpPr>
          <p:spPr>
            <a:xfrm>
              <a:off x="7426857" y="2718254"/>
              <a:ext cx="51468" cy="74102"/>
            </a:xfrm>
            <a:custGeom>
              <a:avLst/>
              <a:gdLst/>
              <a:ahLst/>
              <a:cxnLst/>
              <a:rect l="l" t="t" r="r" b="b"/>
              <a:pathLst>
                <a:path w="1169" h="1683" extrusionOk="0">
                  <a:moveTo>
                    <a:pt x="1168" y="0"/>
                  </a:moveTo>
                  <a:lnTo>
                    <a:pt x="1" y="890"/>
                  </a:lnTo>
                  <a:lnTo>
                    <a:pt x="556" y="1608"/>
                  </a:lnTo>
                  <a:cubicBezTo>
                    <a:pt x="595" y="1658"/>
                    <a:pt x="650" y="1683"/>
                    <a:pt x="707" y="1683"/>
                  </a:cubicBezTo>
                  <a:cubicBezTo>
                    <a:pt x="747" y="1683"/>
                    <a:pt x="788" y="1670"/>
                    <a:pt x="824" y="1646"/>
                  </a:cubicBezTo>
                  <a:lnTo>
                    <a:pt x="1168" y="1369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g1b0a9582f5d_0_7"/>
            <p:cNvSpPr/>
            <p:nvPr/>
          </p:nvSpPr>
          <p:spPr>
            <a:xfrm>
              <a:off x="7211124" y="2693817"/>
              <a:ext cx="209043" cy="139223"/>
            </a:xfrm>
            <a:custGeom>
              <a:avLst/>
              <a:gdLst/>
              <a:ahLst/>
              <a:cxnLst/>
              <a:rect l="l" t="t" r="r" b="b"/>
              <a:pathLst>
                <a:path w="4748" h="3162" extrusionOk="0">
                  <a:moveTo>
                    <a:pt x="546" y="0"/>
                  </a:moveTo>
                  <a:lnTo>
                    <a:pt x="1" y="1005"/>
                  </a:lnTo>
                  <a:lnTo>
                    <a:pt x="3829" y="3092"/>
                  </a:lnTo>
                  <a:cubicBezTo>
                    <a:pt x="3916" y="3139"/>
                    <a:pt x="4009" y="3162"/>
                    <a:pt x="4101" y="3162"/>
                  </a:cubicBezTo>
                  <a:cubicBezTo>
                    <a:pt x="4303" y="3162"/>
                    <a:pt x="4499" y="3053"/>
                    <a:pt x="4604" y="2862"/>
                  </a:cubicBezTo>
                  <a:cubicBezTo>
                    <a:pt x="4748" y="2584"/>
                    <a:pt x="4652" y="2240"/>
                    <a:pt x="4374" y="2087"/>
                  </a:cubicBezTo>
                  <a:lnTo>
                    <a:pt x="5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g1b0a9582f5d_0_7"/>
            <p:cNvSpPr/>
            <p:nvPr/>
          </p:nvSpPr>
          <p:spPr>
            <a:xfrm>
              <a:off x="7292882" y="2763739"/>
              <a:ext cx="122661" cy="69347"/>
            </a:xfrm>
            <a:custGeom>
              <a:avLst/>
              <a:gdLst/>
              <a:ahLst/>
              <a:cxnLst/>
              <a:rect l="l" t="t" r="r" b="b"/>
              <a:pathLst>
                <a:path w="2786" h="1575" extrusionOk="0">
                  <a:moveTo>
                    <a:pt x="240" y="1"/>
                  </a:moveTo>
                  <a:lnTo>
                    <a:pt x="1" y="432"/>
                  </a:lnTo>
                  <a:lnTo>
                    <a:pt x="1972" y="1504"/>
                  </a:lnTo>
                  <a:cubicBezTo>
                    <a:pt x="2058" y="1552"/>
                    <a:pt x="2152" y="1575"/>
                    <a:pt x="2244" y="1575"/>
                  </a:cubicBezTo>
                  <a:cubicBezTo>
                    <a:pt x="2478" y="1575"/>
                    <a:pt x="2703" y="1428"/>
                    <a:pt x="2785" y="1188"/>
                  </a:cubicBezTo>
                  <a:lnTo>
                    <a:pt x="2785" y="1188"/>
                  </a:lnTo>
                  <a:cubicBezTo>
                    <a:pt x="2729" y="1205"/>
                    <a:pt x="2672" y="1214"/>
                    <a:pt x="2615" y="1214"/>
                  </a:cubicBezTo>
                  <a:cubicBezTo>
                    <a:pt x="2517" y="1214"/>
                    <a:pt x="2421" y="1188"/>
                    <a:pt x="2336" y="1140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g1b0a9582f5d_0_7"/>
            <p:cNvSpPr/>
            <p:nvPr/>
          </p:nvSpPr>
          <p:spPr>
            <a:xfrm>
              <a:off x="7172380" y="2730055"/>
              <a:ext cx="209439" cy="138827"/>
            </a:xfrm>
            <a:custGeom>
              <a:avLst/>
              <a:gdLst/>
              <a:ahLst/>
              <a:cxnLst/>
              <a:rect l="l" t="t" r="r" b="b"/>
              <a:pathLst>
                <a:path w="4757" h="3153" extrusionOk="0">
                  <a:moveTo>
                    <a:pt x="546" y="0"/>
                  </a:moveTo>
                  <a:lnTo>
                    <a:pt x="0" y="996"/>
                  </a:lnTo>
                  <a:lnTo>
                    <a:pt x="3829" y="3082"/>
                  </a:lnTo>
                  <a:cubicBezTo>
                    <a:pt x="3916" y="3130"/>
                    <a:pt x="4010" y="3153"/>
                    <a:pt x="4102" y="3153"/>
                  </a:cubicBezTo>
                  <a:cubicBezTo>
                    <a:pt x="4304" y="3153"/>
                    <a:pt x="4499" y="3046"/>
                    <a:pt x="4604" y="2862"/>
                  </a:cubicBezTo>
                  <a:cubicBezTo>
                    <a:pt x="4757" y="2584"/>
                    <a:pt x="4652" y="2240"/>
                    <a:pt x="4374" y="2087"/>
                  </a:cubicBezTo>
                  <a:lnTo>
                    <a:pt x="5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g1b0a9582f5d_0_7"/>
            <p:cNvSpPr/>
            <p:nvPr/>
          </p:nvSpPr>
          <p:spPr>
            <a:xfrm>
              <a:off x="7267611" y="2808828"/>
              <a:ext cx="109144" cy="60101"/>
            </a:xfrm>
            <a:custGeom>
              <a:avLst/>
              <a:gdLst/>
              <a:ahLst/>
              <a:cxnLst/>
              <a:rect l="l" t="t" r="r" b="b"/>
              <a:pathLst>
                <a:path w="2479" h="1365" extrusionOk="0">
                  <a:moveTo>
                    <a:pt x="220" y="1"/>
                  </a:moveTo>
                  <a:lnTo>
                    <a:pt x="0" y="384"/>
                  </a:lnTo>
                  <a:lnTo>
                    <a:pt x="1666" y="1293"/>
                  </a:lnTo>
                  <a:cubicBezTo>
                    <a:pt x="1752" y="1342"/>
                    <a:pt x="1845" y="1364"/>
                    <a:pt x="1937" y="1364"/>
                  </a:cubicBezTo>
                  <a:cubicBezTo>
                    <a:pt x="2171" y="1364"/>
                    <a:pt x="2397" y="1218"/>
                    <a:pt x="2479" y="977"/>
                  </a:cubicBezTo>
                  <a:lnTo>
                    <a:pt x="2479" y="977"/>
                  </a:lnTo>
                  <a:cubicBezTo>
                    <a:pt x="2405" y="1012"/>
                    <a:pt x="2325" y="1029"/>
                    <a:pt x="2245" y="1029"/>
                  </a:cubicBezTo>
                  <a:cubicBezTo>
                    <a:pt x="2150" y="1029"/>
                    <a:pt x="2055" y="1005"/>
                    <a:pt x="1972" y="958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g1b0a9582f5d_0_7"/>
            <p:cNvSpPr/>
            <p:nvPr/>
          </p:nvSpPr>
          <p:spPr>
            <a:xfrm>
              <a:off x="7133592" y="2765853"/>
              <a:ext cx="209483" cy="139267"/>
            </a:xfrm>
            <a:custGeom>
              <a:avLst/>
              <a:gdLst/>
              <a:ahLst/>
              <a:cxnLst/>
              <a:rect l="l" t="t" r="r" b="b"/>
              <a:pathLst>
                <a:path w="4758" h="3163" extrusionOk="0">
                  <a:moveTo>
                    <a:pt x="546" y="1"/>
                  </a:moveTo>
                  <a:lnTo>
                    <a:pt x="1" y="1006"/>
                  </a:lnTo>
                  <a:lnTo>
                    <a:pt x="3829" y="3092"/>
                  </a:lnTo>
                  <a:cubicBezTo>
                    <a:pt x="3916" y="3140"/>
                    <a:pt x="4009" y="3163"/>
                    <a:pt x="4101" y="3163"/>
                  </a:cubicBezTo>
                  <a:cubicBezTo>
                    <a:pt x="4303" y="3163"/>
                    <a:pt x="4499" y="3053"/>
                    <a:pt x="4604" y="2862"/>
                  </a:cubicBezTo>
                  <a:cubicBezTo>
                    <a:pt x="4757" y="2585"/>
                    <a:pt x="4652" y="2240"/>
                    <a:pt x="4375" y="2097"/>
                  </a:cubicBezTo>
                  <a:lnTo>
                    <a:pt x="5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g1b0a9582f5d_0_7"/>
            <p:cNvSpPr/>
            <p:nvPr/>
          </p:nvSpPr>
          <p:spPr>
            <a:xfrm>
              <a:off x="7242339" y="2853079"/>
              <a:ext cx="95231" cy="51999"/>
            </a:xfrm>
            <a:custGeom>
              <a:avLst/>
              <a:gdLst/>
              <a:ahLst/>
              <a:cxnLst/>
              <a:rect l="l" t="t" r="r" b="b"/>
              <a:pathLst>
                <a:path w="2163" h="1181" extrusionOk="0">
                  <a:moveTo>
                    <a:pt x="211" y="1"/>
                  </a:moveTo>
                  <a:lnTo>
                    <a:pt x="0" y="365"/>
                  </a:lnTo>
                  <a:lnTo>
                    <a:pt x="1359" y="1111"/>
                  </a:lnTo>
                  <a:cubicBezTo>
                    <a:pt x="1445" y="1158"/>
                    <a:pt x="1539" y="1181"/>
                    <a:pt x="1631" y="1181"/>
                  </a:cubicBezTo>
                  <a:cubicBezTo>
                    <a:pt x="1856" y="1181"/>
                    <a:pt x="2075" y="1048"/>
                    <a:pt x="2163" y="824"/>
                  </a:cubicBezTo>
                  <a:lnTo>
                    <a:pt x="2163" y="824"/>
                  </a:lnTo>
                  <a:cubicBezTo>
                    <a:pt x="2092" y="853"/>
                    <a:pt x="2019" y="868"/>
                    <a:pt x="1946" y="868"/>
                  </a:cubicBezTo>
                  <a:cubicBezTo>
                    <a:pt x="1853" y="868"/>
                    <a:pt x="1761" y="844"/>
                    <a:pt x="1675" y="795"/>
                  </a:cubicBezTo>
                  <a:lnTo>
                    <a:pt x="211" y="1"/>
                  </a:ln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g1b0a9582f5d_0_7"/>
            <p:cNvSpPr/>
            <p:nvPr/>
          </p:nvSpPr>
          <p:spPr>
            <a:xfrm>
              <a:off x="7094848" y="2802091"/>
              <a:ext cx="209439" cy="139091"/>
            </a:xfrm>
            <a:custGeom>
              <a:avLst/>
              <a:gdLst/>
              <a:ahLst/>
              <a:cxnLst/>
              <a:rect l="l" t="t" r="r" b="b"/>
              <a:pathLst>
                <a:path w="4757" h="3159" extrusionOk="0">
                  <a:moveTo>
                    <a:pt x="546" y="1"/>
                  </a:moveTo>
                  <a:lnTo>
                    <a:pt x="0" y="996"/>
                  </a:lnTo>
                  <a:lnTo>
                    <a:pt x="3829" y="3092"/>
                  </a:lnTo>
                  <a:cubicBezTo>
                    <a:pt x="3915" y="3137"/>
                    <a:pt x="4008" y="3158"/>
                    <a:pt x="4100" y="3158"/>
                  </a:cubicBezTo>
                  <a:cubicBezTo>
                    <a:pt x="4302" y="3158"/>
                    <a:pt x="4498" y="3053"/>
                    <a:pt x="4604" y="2862"/>
                  </a:cubicBezTo>
                  <a:cubicBezTo>
                    <a:pt x="4757" y="2585"/>
                    <a:pt x="4652" y="2240"/>
                    <a:pt x="4374" y="2087"/>
                  </a:cubicBezTo>
                  <a:lnTo>
                    <a:pt x="5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g1b0a9582f5d_0_7"/>
            <p:cNvSpPr/>
            <p:nvPr/>
          </p:nvSpPr>
          <p:spPr>
            <a:xfrm>
              <a:off x="7217024" y="2894822"/>
              <a:ext cx="82243" cy="46099"/>
            </a:xfrm>
            <a:custGeom>
              <a:avLst/>
              <a:gdLst/>
              <a:ahLst/>
              <a:cxnLst/>
              <a:rect l="l" t="t" r="r" b="b"/>
              <a:pathLst>
                <a:path w="1868" h="1047" extrusionOk="0">
                  <a:moveTo>
                    <a:pt x="240" y="0"/>
                  </a:moveTo>
                  <a:lnTo>
                    <a:pt x="1" y="402"/>
                  </a:lnTo>
                  <a:lnTo>
                    <a:pt x="1054" y="976"/>
                  </a:lnTo>
                  <a:cubicBezTo>
                    <a:pt x="1140" y="1024"/>
                    <a:pt x="1234" y="1047"/>
                    <a:pt x="1326" y="1047"/>
                  </a:cubicBezTo>
                  <a:cubicBezTo>
                    <a:pt x="1528" y="1047"/>
                    <a:pt x="1724" y="938"/>
                    <a:pt x="1829" y="747"/>
                  </a:cubicBezTo>
                  <a:cubicBezTo>
                    <a:pt x="1848" y="728"/>
                    <a:pt x="1857" y="699"/>
                    <a:pt x="1867" y="670"/>
                  </a:cubicBezTo>
                  <a:lnTo>
                    <a:pt x="1867" y="670"/>
                  </a:lnTo>
                  <a:cubicBezTo>
                    <a:pt x="1801" y="695"/>
                    <a:pt x="1732" y="707"/>
                    <a:pt x="1663" y="707"/>
                  </a:cubicBezTo>
                  <a:cubicBezTo>
                    <a:pt x="1572" y="707"/>
                    <a:pt x="1480" y="685"/>
                    <a:pt x="1398" y="642"/>
                  </a:cubicBezTo>
                  <a:lnTo>
                    <a:pt x="240" y="0"/>
                  </a:ln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g1b0a9582f5d_0_7"/>
            <p:cNvSpPr/>
            <p:nvPr/>
          </p:nvSpPr>
          <p:spPr>
            <a:xfrm>
              <a:off x="6968006" y="2628473"/>
              <a:ext cx="266763" cy="241505"/>
            </a:xfrm>
            <a:custGeom>
              <a:avLst/>
              <a:gdLst/>
              <a:ahLst/>
              <a:cxnLst/>
              <a:rect l="l" t="t" r="r" b="b"/>
              <a:pathLst>
                <a:path w="6059" h="5485" extrusionOk="0">
                  <a:moveTo>
                    <a:pt x="1896" y="1"/>
                  </a:moveTo>
                  <a:lnTo>
                    <a:pt x="1" y="3418"/>
                  </a:lnTo>
                  <a:lnTo>
                    <a:pt x="3877" y="5485"/>
                  </a:lnTo>
                  <a:lnTo>
                    <a:pt x="6059" y="1484"/>
                  </a:lnTo>
                  <a:lnTo>
                    <a:pt x="4145" y="680"/>
                  </a:lnTo>
                  <a:cubicBezTo>
                    <a:pt x="4106" y="661"/>
                    <a:pt x="4078" y="661"/>
                    <a:pt x="4039" y="661"/>
                  </a:cubicBezTo>
                  <a:lnTo>
                    <a:pt x="3274" y="757"/>
                  </a:lnTo>
                  <a:cubicBezTo>
                    <a:pt x="3226" y="757"/>
                    <a:pt x="3188" y="747"/>
                    <a:pt x="3149" y="728"/>
                  </a:cubicBezTo>
                  <a:lnTo>
                    <a:pt x="18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g1b0a9582f5d_0_7"/>
            <p:cNvSpPr/>
            <p:nvPr/>
          </p:nvSpPr>
          <p:spPr>
            <a:xfrm>
              <a:off x="6943175" y="2531559"/>
              <a:ext cx="165191" cy="285358"/>
            </a:xfrm>
            <a:custGeom>
              <a:avLst/>
              <a:gdLst/>
              <a:ahLst/>
              <a:cxnLst/>
              <a:rect l="l" t="t" r="r" b="b"/>
              <a:pathLst>
                <a:path w="3752" h="6481" extrusionOk="0">
                  <a:moveTo>
                    <a:pt x="0" y="1"/>
                  </a:moveTo>
                  <a:lnTo>
                    <a:pt x="0" y="5810"/>
                  </a:lnTo>
                  <a:lnTo>
                    <a:pt x="1101" y="6451"/>
                  </a:lnTo>
                  <a:cubicBezTo>
                    <a:pt x="1133" y="6471"/>
                    <a:pt x="1170" y="6480"/>
                    <a:pt x="1207" y="6480"/>
                  </a:cubicBezTo>
                  <a:cubicBezTo>
                    <a:pt x="1279" y="6480"/>
                    <a:pt x="1350" y="6444"/>
                    <a:pt x="1388" y="6375"/>
                  </a:cubicBezTo>
                  <a:lnTo>
                    <a:pt x="3694" y="2384"/>
                  </a:lnTo>
                  <a:cubicBezTo>
                    <a:pt x="3752" y="2288"/>
                    <a:pt x="3713" y="2154"/>
                    <a:pt x="3618" y="209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g1b0a9582f5d_0_7"/>
            <p:cNvSpPr/>
            <p:nvPr/>
          </p:nvSpPr>
          <p:spPr>
            <a:xfrm>
              <a:off x="6943175" y="2531559"/>
              <a:ext cx="127284" cy="266778"/>
            </a:xfrm>
            <a:custGeom>
              <a:avLst/>
              <a:gdLst/>
              <a:ahLst/>
              <a:cxnLst/>
              <a:rect l="l" t="t" r="r" b="b"/>
              <a:pathLst>
                <a:path w="2891" h="6059" extrusionOk="0">
                  <a:moveTo>
                    <a:pt x="0" y="1"/>
                  </a:moveTo>
                  <a:lnTo>
                    <a:pt x="0" y="5810"/>
                  </a:lnTo>
                  <a:lnTo>
                    <a:pt x="431" y="6059"/>
                  </a:lnTo>
                  <a:lnTo>
                    <a:pt x="2890" y="16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g1b0a9582f5d_0_7"/>
            <p:cNvSpPr/>
            <p:nvPr/>
          </p:nvSpPr>
          <p:spPr>
            <a:xfrm>
              <a:off x="6943175" y="2732564"/>
              <a:ext cx="79249" cy="84361"/>
            </a:xfrm>
            <a:custGeom>
              <a:avLst/>
              <a:gdLst/>
              <a:ahLst/>
              <a:cxnLst/>
              <a:rect l="l" t="t" r="r" b="b"/>
              <a:pathLst>
                <a:path w="1800" h="1916" extrusionOk="0">
                  <a:moveTo>
                    <a:pt x="0" y="1"/>
                  </a:moveTo>
                  <a:lnTo>
                    <a:pt x="0" y="1245"/>
                  </a:lnTo>
                  <a:lnTo>
                    <a:pt x="1101" y="1886"/>
                  </a:lnTo>
                  <a:cubicBezTo>
                    <a:pt x="1133" y="1906"/>
                    <a:pt x="1170" y="1915"/>
                    <a:pt x="1207" y="1915"/>
                  </a:cubicBezTo>
                  <a:cubicBezTo>
                    <a:pt x="1279" y="1915"/>
                    <a:pt x="1350" y="1879"/>
                    <a:pt x="1388" y="1810"/>
                  </a:cubicBezTo>
                  <a:lnTo>
                    <a:pt x="1799" y="10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g1b0a9582f5d_0_7"/>
            <p:cNvSpPr/>
            <p:nvPr/>
          </p:nvSpPr>
          <p:spPr>
            <a:xfrm>
              <a:off x="7023216" y="2766645"/>
              <a:ext cx="112534" cy="90306"/>
            </a:xfrm>
            <a:custGeom>
              <a:avLst/>
              <a:gdLst/>
              <a:ahLst/>
              <a:cxnLst/>
              <a:rect l="l" t="t" r="r" b="b"/>
              <a:pathLst>
                <a:path w="2556" h="2051" extrusionOk="0">
                  <a:moveTo>
                    <a:pt x="1902" y="1"/>
                  </a:moveTo>
                  <a:cubicBezTo>
                    <a:pt x="1788" y="1"/>
                    <a:pt x="1672" y="35"/>
                    <a:pt x="1570" y="107"/>
                  </a:cubicBezTo>
                  <a:lnTo>
                    <a:pt x="316" y="1016"/>
                  </a:lnTo>
                  <a:cubicBezTo>
                    <a:pt x="58" y="1198"/>
                    <a:pt x="1" y="1562"/>
                    <a:pt x="192" y="1811"/>
                  </a:cubicBezTo>
                  <a:cubicBezTo>
                    <a:pt x="302" y="1968"/>
                    <a:pt x="477" y="2051"/>
                    <a:pt x="654" y="2051"/>
                  </a:cubicBezTo>
                  <a:cubicBezTo>
                    <a:pt x="769" y="2051"/>
                    <a:pt x="885" y="2016"/>
                    <a:pt x="986" y="1945"/>
                  </a:cubicBezTo>
                  <a:lnTo>
                    <a:pt x="2240" y="1045"/>
                  </a:lnTo>
                  <a:cubicBezTo>
                    <a:pt x="2508" y="854"/>
                    <a:pt x="2556" y="490"/>
                    <a:pt x="2364" y="232"/>
                  </a:cubicBezTo>
                  <a:cubicBezTo>
                    <a:pt x="2249" y="81"/>
                    <a:pt x="2077" y="1"/>
                    <a:pt x="19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g1b0a9582f5d_0_7"/>
            <p:cNvSpPr/>
            <p:nvPr/>
          </p:nvSpPr>
          <p:spPr>
            <a:xfrm>
              <a:off x="7028675" y="2768406"/>
              <a:ext cx="107075" cy="88720"/>
            </a:xfrm>
            <a:custGeom>
              <a:avLst/>
              <a:gdLst/>
              <a:ahLst/>
              <a:cxnLst/>
              <a:rect l="l" t="t" r="r" b="b"/>
              <a:pathLst>
                <a:path w="2432" h="2015" extrusionOk="0">
                  <a:moveTo>
                    <a:pt x="2001" y="0"/>
                  </a:moveTo>
                  <a:lnTo>
                    <a:pt x="2001" y="0"/>
                  </a:lnTo>
                  <a:cubicBezTo>
                    <a:pt x="2097" y="249"/>
                    <a:pt x="2011" y="527"/>
                    <a:pt x="1800" y="680"/>
                  </a:cubicBezTo>
                  <a:lnTo>
                    <a:pt x="546" y="1589"/>
                  </a:lnTo>
                  <a:cubicBezTo>
                    <a:pt x="445" y="1661"/>
                    <a:pt x="329" y="1699"/>
                    <a:pt x="211" y="1699"/>
                  </a:cubicBezTo>
                  <a:cubicBezTo>
                    <a:pt x="141" y="1699"/>
                    <a:pt x="69" y="1685"/>
                    <a:pt x="1" y="1656"/>
                  </a:cubicBezTo>
                  <a:lnTo>
                    <a:pt x="1" y="1656"/>
                  </a:lnTo>
                  <a:cubicBezTo>
                    <a:pt x="89" y="1883"/>
                    <a:pt x="303" y="2015"/>
                    <a:pt x="525" y="2015"/>
                  </a:cubicBezTo>
                  <a:cubicBezTo>
                    <a:pt x="640" y="2015"/>
                    <a:pt x="758" y="1980"/>
                    <a:pt x="862" y="1905"/>
                  </a:cubicBezTo>
                  <a:lnTo>
                    <a:pt x="2116" y="1005"/>
                  </a:lnTo>
                  <a:cubicBezTo>
                    <a:pt x="2384" y="814"/>
                    <a:pt x="2432" y="440"/>
                    <a:pt x="2240" y="192"/>
                  </a:cubicBezTo>
                  <a:cubicBezTo>
                    <a:pt x="2173" y="106"/>
                    <a:pt x="2097" y="39"/>
                    <a:pt x="2001" y="0"/>
                  </a:cubicBez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g1b0a9582f5d_0_7"/>
            <p:cNvSpPr/>
            <p:nvPr/>
          </p:nvSpPr>
          <p:spPr>
            <a:xfrm>
              <a:off x="7066187" y="2806538"/>
              <a:ext cx="100339" cy="81367"/>
            </a:xfrm>
            <a:custGeom>
              <a:avLst/>
              <a:gdLst/>
              <a:ahLst/>
              <a:cxnLst/>
              <a:rect l="l" t="t" r="r" b="b"/>
              <a:pathLst>
                <a:path w="2279" h="1848" extrusionOk="0">
                  <a:moveTo>
                    <a:pt x="1629" y="1"/>
                  </a:moveTo>
                  <a:cubicBezTo>
                    <a:pt x="1512" y="1"/>
                    <a:pt x="1394" y="37"/>
                    <a:pt x="1293" y="110"/>
                  </a:cubicBezTo>
                  <a:lnTo>
                    <a:pt x="326" y="809"/>
                  </a:lnTo>
                  <a:cubicBezTo>
                    <a:pt x="68" y="1000"/>
                    <a:pt x="1" y="1364"/>
                    <a:pt x="192" y="1623"/>
                  </a:cubicBezTo>
                  <a:cubicBezTo>
                    <a:pt x="306" y="1770"/>
                    <a:pt x="473" y="1847"/>
                    <a:pt x="643" y="1847"/>
                  </a:cubicBezTo>
                  <a:cubicBezTo>
                    <a:pt x="759" y="1847"/>
                    <a:pt x="876" y="1811"/>
                    <a:pt x="977" y="1737"/>
                  </a:cubicBezTo>
                  <a:lnTo>
                    <a:pt x="1963" y="1039"/>
                  </a:lnTo>
                  <a:cubicBezTo>
                    <a:pt x="2221" y="847"/>
                    <a:pt x="2278" y="484"/>
                    <a:pt x="2077" y="225"/>
                  </a:cubicBezTo>
                  <a:cubicBezTo>
                    <a:pt x="1969" y="77"/>
                    <a:pt x="1801" y="1"/>
                    <a:pt x="1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g1b0a9582f5d_0_7"/>
            <p:cNvSpPr/>
            <p:nvPr/>
          </p:nvSpPr>
          <p:spPr>
            <a:xfrm>
              <a:off x="7071690" y="2808431"/>
              <a:ext cx="94835" cy="79474"/>
            </a:xfrm>
            <a:custGeom>
              <a:avLst/>
              <a:gdLst/>
              <a:ahLst/>
              <a:cxnLst/>
              <a:rect l="l" t="t" r="r" b="b"/>
              <a:pathLst>
                <a:path w="2154" h="1805" extrusionOk="0">
                  <a:moveTo>
                    <a:pt x="1713" y="0"/>
                  </a:moveTo>
                  <a:lnTo>
                    <a:pt x="1713" y="0"/>
                  </a:lnTo>
                  <a:cubicBezTo>
                    <a:pt x="1809" y="240"/>
                    <a:pt x="1732" y="517"/>
                    <a:pt x="1522" y="670"/>
                  </a:cubicBezTo>
                  <a:lnTo>
                    <a:pt x="546" y="1379"/>
                  </a:lnTo>
                  <a:cubicBezTo>
                    <a:pt x="444" y="1450"/>
                    <a:pt x="328" y="1488"/>
                    <a:pt x="211" y="1488"/>
                  </a:cubicBezTo>
                  <a:cubicBezTo>
                    <a:pt x="140" y="1488"/>
                    <a:pt x="69" y="1474"/>
                    <a:pt x="0" y="1446"/>
                  </a:cubicBezTo>
                  <a:lnTo>
                    <a:pt x="0" y="1446"/>
                  </a:lnTo>
                  <a:cubicBezTo>
                    <a:pt x="19" y="1493"/>
                    <a:pt x="38" y="1541"/>
                    <a:pt x="67" y="1580"/>
                  </a:cubicBezTo>
                  <a:cubicBezTo>
                    <a:pt x="181" y="1727"/>
                    <a:pt x="348" y="1804"/>
                    <a:pt x="520" y="1804"/>
                  </a:cubicBezTo>
                  <a:cubicBezTo>
                    <a:pt x="637" y="1804"/>
                    <a:pt x="756" y="1768"/>
                    <a:pt x="861" y="1694"/>
                  </a:cubicBezTo>
                  <a:lnTo>
                    <a:pt x="1838" y="996"/>
                  </a:lnTo>
                  <a:cubicBezTo>
                    <a:pt x="2096" y="804"/>
                    <a:pt x="2153" y="441"/>
                    <a:pt x="1952" y="182"/>
                  </a:cubicBezTo>
                  <a:cubicBezTo>
                    <a:pt x="1895" y="106"/>
                    <a:pt x="1809" y="39"/>
                    <a:pt x="1713" y="0"/>
                  </a:cubicBez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g1b0a9582f5d_0_7"/>
            <p:cNvSpPr/>
            <p:nvPr/>
          </p:nvSpPr>
          <p:spPr>
            <a:xfrm>
              <a:off x="7109157" y="2846299"/>
              <a:ext cx="87703" cy="72605"/>
            </a:xfrm>
            <a:custGeom>
              <a:avLst/>
              <a:gdLst/>
              <a:ahLst/>
              <a:cxnLst/>
              <a:rect l="l" t="t" r="r" b="b"/>
              <a:pathLst>
                <a:path w="1992" h="1649" extrusionOk="0">
                  <a:moveTo>
                    <a:pt x="1340" y="1"/>
                  </a:moveTo>
                  <a:cubicBezTo>
                    <a:pt x="1227" y="1"/>
                    <a:pt x="1114" y="35"/>
                    <a:pt x="1015" y="107"/>
                  </a:cubicBezTo>
                  <a:lnTo>
                    <a:pt x="317" y="614"/>
                  </a:lnTo>
                  <a:cubicBezTo>
                    <a:pt x="58" y="796"/>
                    <a:pt x="1" y="1160"/>
                    <a:pt x="183" y="1409"/>
                  </a:cubicBezTo>
                  <a:cubicBezTo>
                    <a:pt x="299" y="1566"/>
                    <a:pt x="475" y="1648"/>
                    <a:pt x="652" y="1648"/>
                  </a:cubicBezTo>
                  <a:cubicBezTo>
                    <a:pt x="766" y="1648"/>
                    <a:pt x="879" y="1614"/>
                    <a:pt x="977" y="1543"/>
                  </a:cubicBezTo>
                  <a:lnTo>
                    <a:pt x="1676" y="1035"/>
                  </a:lnTo>
                  <a:cubicBezTo>
                    <a:pt x="1944" y="844"/>
                    <a:pt x="1991" y="480"/>
                    <a:pt x="1800" y="231"/>
                  </a:cubicBezTo>
                  <a:cubicBezTo>
                    <a:pt x="1684" y="81"/>
                    <a:pt x="1513" y="1"/>
                    <a:pt x="13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g1b0a9582f5d_0_7"/>
            <p:cNvSpPr/>
            <p:nvPr/>
          </p:nvSpPr>
          <p:spPr>
            <a:xfrm>
              <a:off x="7114220" y="2848060"/>
              <a:ext cx="82640" cy="70844"/>
            </a:xfrm>
            <a:custGeom>
              <a:avLst/>
              <a:gdLst/>
              <a:ahLst/>
              <a:cxnLst/>
              <a:rect l="l" t="t" r="r" b="b"/>
              <a:pathLst>
                <a:path w="1877" h="1609" extrusionOk="0">
                  <a:moveTo>
                    <a:pt x="1417" y="0"/>
                  </a:moveTo>
                  <a:cubicBezTo>
                    <a:pt x="1503" y="230"/>
                    <a:pt x="1417" y="498"/>
                    <a:pt x="1216" y="651"/>
                  </a:cubicBezTo>
                  <a:lnTo>
                    <a:pt x="517" y="1148"/>
                  </a:lnTo>
                  <a:cubicBezTo>
                    <a:pt x="419" y="1222"/>
                    <a:pt x="305" y="1261"/>
                    <a:pt x="190" y="1261"/>
                  </a:cubicBezTo>
                  <a:cubicBezTo>
                    <a:pt x="126" y="1261"/>
                    <a:pt x="62" y="1249"/>
                    <a:pt x="1" y="1225"/>
                  </a:cubicBezTo>
                  <a:lnTo>
                    <a:pt x="1" y="1225"/>
                  </a:lnTo>
                  <a:cubicBezTo>
                    <a:pt x="20" y="1273"/>
                    <a:pt x="39" y="1321"/>
                    <a:pt x="68" y="1369"/>
                  </a:cubicBezTo>
                  <a:cubicBezTo>
                    <a:pt x="184" y="1526"/>
                    <a:pt x="360" y="1608"/>
                    <a:pt x="539" y="1608"/>
                  </a:cubicBezTo>
                  <a:cubicBezTo>
                    <a:pt x="654" y="1608"/>
                    <a:pt x="770" y="1574"/>
                    <a:pt x="872" y="1503"/>
                  </a:cubicBezTo>
                  <a:lnTo>
                    <a:pt x="1561" y="995"/>
                  </a:lnTo>
                  <a:cubicBezTo>
                    <a:pt x="1829" y="804"/>
                    <a:pt x="1876" y="440"/>
                    <a:pt x="1685" y="182"/>
                  </a:cubicBezTo>
                  <a:cubicBezTo>
                    <a:pt x="1618" y="96"/>
                    <a:pt x="1522" y="29"/>
                    <a:pt x="1417" y="0"/>
                  </a:cubicBez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g1b0a9582f5d_0_7"/>
            <p:cNvSpPr/>
            <p:nvPr/>
          </p:nvSpPr>
          <p:spPr>
            <a:xfrm>
              <a:off x="7152172" y="2886103"/>
              <a:ext cx="75463" cy="63579"/>
            </a:xfrm>
            <a:custGeom>
              <a:avLst/>
              <a:gdLst/>
              <a:ahLst/>
              <a:cxnLst/>
              <a:rect l="l" t="t" r="r" b="b"/>
              <a:pathLst>
                <a:path w="1714" h="1444" extrusionOk="0">
                  <a:moveTo>
                    <a:pt x="1057" y="0"/>
                  </a:moveTo>
                  <a:cubicBezTo>
                    <a:pt x="942" y="0"/>
                    <a:pt x="826" y="34"/>
                    <a:pt x="727" y="103"/>
                  </a:cubicBezTo>
                  <a:lnTo>
                    <a:pt x="316" y="409"/>
                  </a:lnTo>
                  <a:cubicBezTo>
                    <a:pt x="57" y="600"/>
                    <a:pt x="0" y="954"/>
                    <a:pt x="182" y="1203"/>
                  </a:cubicBezTo>
                  <a:cubicBezTo>
                    <a:pt x="298" y="1360"/>
                    <a:pt x="475" y="1443"/>
                    <a:pt x="651" y="1443"/>
                  </a:cubicBezTo>
                  <a:cubicBezTo>
                    <a:pt x="765" y="1443"/>
                    <a:pt x="879" y="1409"/>
                    <a:pt x="976" y="1337"/>
                  </a:cubicBezTo>
                  <a:lnTo>
                    <a:pt x="1397" y="1031"/>
                  </a:lnTo>
                  <a:cubicBezTo>
                    <a:pt x="1656" y="849"/>
                    <a:pt x="1713" y="485"/>
                    <a:pt x="1512" y="227"/>
                  </a:cubicBezTo>
                  <a:cubicBezTo>
                    <a:pt x="1403" y="77"/>
                    <a:pt x="1231" y="0"/>
                    <a:pt x="10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g1b0a9582f5d_0_7"/>
            <p:cNvSpPr/>
            <p:nvPr/>
          </p:nvSpPr>
          <p:spPr>
            <a:xfrm>
              <a:off x="7157191" y="2888085"/>
              <a:ext cx="70444" cy="61642"/>
            </a:xfrm>
            <a:custGeom>
              <a:avLst/>
              <a:gdLst/>
              <a:ahLst/>
              <a:cxnLst/>
              <a:rect l="l" t="t" r="r" b="b"/>
              <a:pathLst>
                <a:path w="1600" h="1400" extrusionOk="0">
                  <a:moveTo>
                    <a:pt x="1149" y="0"/>
                  </a:moveTo>
                  <a:lnTo>
                    <a:pt x="1149" y="0"/>
                  </a:lnTo>
                  <a:cubicBezTo>
                    <a:pt x="1245" y="239"/>
                    <a:pt x="1168" y="517"/>
                    <a:pt x="958" y="661"/>
                  </a:cubicBezTo>
                  <a:lnTo>
                    <a:pt x="537" y="967"/>
                  </a:lnTo>
                  <a:cubicBezTo>
                    <a:pt x="442" y="1038"/>
                    <a:pt x="329" y="1072"/>
                    <a:pt x="213" y="1072"/>
                  </a:cubicBezTo>
                  <a:cubicBezTo>
                    <a:pt x="142" y="1072"/>
                    <a:pt x="70" y="1059"/>
                    <a:pt x="1" y="1034"/>
                  </a:cubicBezTo>
                  <a:lnTo>
                    <a:pt x="1" y="1034"/>
                  </a:lnTo>
                  <a:cubicBezTo>
                    <a:pt x="90" y="1263"/>
                    <a:pt x="311" y="1400"/>
                    <a:pt x="537" y="1400"/>
                  </a:cubicBezTo>
                  <a:cubicBezTo>
                    <a:pt x="650" y="1400"/>
                    <a:pt x="763" y="1366"/>
                    <a:pt x="862" y="1292"/>
                  </a:cubicBezTo>
                  <a:lnTo>
                    <a:pt x="1283" y="986"/>
                  </a:lnTo>
                  <a:cubicBezTo>
                    <a:pt x="1542" y="804"/>
                    <a:pt x="1599" y="431"/>
                    <a:pt x="1398" y="182"/>
                  </a:cubicBezTo>
                  <a:cubicBezTo>
                    <a:pt x="1331" y="96"/>
                    <a:pt x="1255" y="38"/>
                    <a:pt x="1149" y="0"/>
                  </a:cubicBez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g1b0a9582f5d_0_7"/>
            <p:cNvSpPr/>
            <p:nvPr/>
          </p:nvSpPr>
          <p:spPr>
            <a:xfrm>
              <a:off x="7160581" y="2636927"/>
              <a:ext cx="108748" cy="167314"/>
            </a:xfrm>
            <a:custGeom>
              <a:avLst/>
              <a:gdLst/>
              <a:ahLst/>
              <a:cxnLst/>
              <a:rect l="l" t="t" r="r" b="b"/>
              <a:pathLst>
                <a:path w="2470" h="3800" extrusionOk="0">
                  <a:moveTo>
                    <a:pt x="527" y="0"/>
                  </a:moveTo>
                  <a:cubicBezTo>
                    <a:pt x="441" y="0"/>
                    <a:pt x="364" y="58"/>
                    <a:pt x="345" y="144"/>
                  </a:cubicBezTo>
                  <a:lnTo>
                    <a:pt x="0" y="1522"/>
                  </a:lnTo>
                  <a:lnTo>
                    <a:pt x="0" y="3034"/>
                  </a:lnTo>
                  <a:cubicBezTo>
                    <a:pt x="0" y="3455"/>
                    <a:pt x="345" y="3800"/>
                    <a:pt x="766" y="3800"/>
                  </a:cubicBezTo>
                  <a:cubicBezTo>
                    <a:pt x="1178" y="3800"/>
                    <a:pt x="1522" y="3455"/>
                    <a:pt x="1522" y="3034"/>
                  </a:cubicBezTo>
                  <a:lnTo>
                    <a:pt x="1522" y="1895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g1b0a9582f5d_0_7"/>
            <p:cNvSpPr/>
            <p:nvPr/>
          </p:nvSpPr>
          <p:spPr>
            <a:xfrm>
              <a:off x="7160581" y="2636927"/>
              <a:ext cx="45965" cy="167314"/>
            </a:xfrm>
            <a:custGeom>
              <a:avLst/>
              <a:gdLst/>
              <a:ahLst/>
              <a:cxnLst/>
              <a:rect l="l" t="t" r="r" b="b"/>
              <a:pathLst>
                <a:path w="1044" h="3800" extrusionOk="0">
                  <a:moveTo>
                    <a:pt x="527" y="0"/>
                  </a:moveTo>
                  <a:cubicBezTo>
                    <a:pt x="441" y="0"/>
                    <a:pt x="364" y="58"/>
                    <a:pt x="335" y="144"/>
                  </a:cubicBezTo>
                  <a:lnTo>
                    <a:pt x="0" y="1512"/>
                  </a:lnTo>
                  <a:lnTo>
                    <a:pt x="0" y="3034"/>
                  </a:lnTo>
                  <a:cubicBezTo>
                    <a:pt x="0" y="3455"/>
                    <a:pt x="335" y="3800"/>
                    <a:pt x="756" y="3800"/>
                  </a:cubicBezTo>
                  <a:cubicBezTo>
                    <a:pt x="852" y="3800"/>
                    <a:pt x="948" y="3781"/>
                    <a:pt x="1044" y="3742"/>
                  </a:cubicBezTo>
                  <a:cubicBezTo>
                    <a:pt x="756" y="3627"/>
                    <a:pt x="565" y="3350"/>
                    <a:pt x="565" y="3034"/>
                  </a:cubicBezTo>
                  <a:lnTo>
                    <a:pt x="565" y="1522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"/>
          <p:cNvSpPr txBox="1">
            <a:spLocks noGrp="1"/>
          </p:cNvSpPr>
          <p:nvPr>
            <p:ph type="title" idx="13"/>
          </p:nvPr>
        </p:nvSpPr>
        <p:spPr>
          <a:xfrm>
            <a:off x="1127769" y="1566700"/>
            <a:ext cx="933300" cy="8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56" name="Google Shape;656;p3"/>
          <p:cNvSpPr txBox="1">
            <a:spLocks noGrp="1"/>
          </p:cNvSpPr>
          <p:nvPr>
            <p:ph type="title"/>
          </p:nvPr>
        </p:nvSpPr>
        <p:spPr>
          <a:xfrm>
            <a:off x="4716350" y="3143950"/>
            <a:ext cx="933300" cy="8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57" name="Google Shape;657;p3"/>
          <p:cNvSpPr txBox="1">
            <a:spLocks noGrp="1"/>
          </p:cNvSpPr>
          <p:nvPr>
            <p:ph type="title" idx="8"/>
          </p:nvPr>
        </p:nvSpPr>
        <p:spPr>
          <a:xfrm>
            <a:off x="1118925" y="3143950"/>
            <a:ext cx="933300" cy="8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58" name="Google Shape;658;p3"/>
          <p:cNvSpPr txBox="1">
            <a:spLocks noGrp="1"/>
          </p:cNvSpPr>
          <p:nvPr>
            <p:ph type="title" idx="9"/>
          </p:nvPr>
        </p:nvSpPr>
        <p:spPr>
          <a:xfrm>
            <a:off x="4716350" y="1566700"/>
            <a:ext cx="933300" cy="8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59" name="Google Shape;659;p3"/>
          <p:cNvSpPr txBox="1">
            <a:spLocks noGrp="1"/>
          </p:cNvSpPr>
          <p:nvPr>
            <p:ph type="title" idx="4"/>
          </p:nvPr>
        </p:nvSpPr>
        <p:spPr>
          <a:xfrm>
            <a:off x="2052075" y="3143950"/>
            <a:ext cx="2354400" cy="7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Description Repository of Various Types of Electronics and Batteries</a:t>
            </a:r>
            <a:endParaRPr/>
          </a:p>
        </p:txBody>
      </p:sp>
      <p:sp>
        <p:nvSpPr>
          <p:cNvPr id="660" name="Google Shape;660;p3"/>
          <p:cNvSpPr txBox="1">
            <a:spLocks noGrp="1"/>
          </p:cNvSpPr>
          <p:nvPr>
            <p:ph type="title" idx="7"/>
          </p:nvPr>
        </p:nvSpPr>
        <p:spPr>
          <a:xfrm>
            <a:off x="5739950" y="3228850"/>
            <a:ext cx="2430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Connection to Aggregated news - related to Recycling</a:t>
            </a:r>
            <a:endParaRPr/>
          </a:p>
        </p:txBody>
      </p:sp>
      <p:sp>
        <p:nvSpPr>
          <p:cNvPr id="661" name="Google Shape;661;p3"/>
          <p:cNvSpPr txBox="1">
            <a:spLocks noGrp="1"/>
          </p:cNvSpPr>
          <p:nvPr>
            <p:ph type="title" idx="14"/>
          </p:nvPr>
        </p:nvSpPr>
        <p:spPr>
          <a:xfrm>
            <a:off x="720000" y="4450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Information Needed</a:t>
            </a:r>
            <a:endParaRPr/>
          </a:p>
        </p:txBody>
      </p:sp>
      <p:sp>
        <p:nvSpPr>
          <p:cNvPr id="662" name="Google Shape;662;p3"/>
          <p:cNvSpPr txBox="1">
            <a:spLocks noGrp="1"/>
          </p:cNvSpPr>
          <p:nvPr>
            <p:ph type="title" idx="15"/>
          </p:nvPr>
        </p:nvSpPr>
        <p:spPr>
          <a:xfrm>
            <a:off x="2052075" y="1615900"/>
            <a:ext cx="2354400" cy="7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Laws and policies on e-waste</a:t>
            </a:r>
            <a:endParaRPr/>
          </a:p>
        </p:txBody>
      </p:sp>
      <p:sp>
        <p:nvSpPr>
          <p:cNvPr id="663" name="Google Shape;663;p3"/>
          <p:cNvSpPr txBox="1">
            <a:spLocks noGrp="1"/>
          </p:cNvSpPr>
          <p:nvPr>
            <p:ph type="title" idx="16"/>
          </p:nvPr>
        </p:nvSpPr>
        <p:spPr>
          <a:xfrm>
            <a:off x="5731850" y="1632963"/>
            <a:ext cx="2447100" cy="7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Recycling Center Location Data</a:t>
            </a:r>
            <a:endParaRPr/>
          </a:p>
        </p:txBody>
      </p:sp>
      <p:grpSp>
        <p:nvGrpSpPr>
          <p:cNvPr id="664" name="Google Shape;664;p3"/>
          <p:cNvGrpSpPr/>
          <p:nvPr/>
        </p:nvGrpSpPr>
        <p:grpSpPr>
          <a:xfrm>
            <a:off x="8063876" y="3538496"/>
            <a:ext cx="933327" cy="1652537"/>
            <a:chOff x="8063876" y="3538496"/>
            <a:chExt cx="933327" cy="1652537"/>
          </a:xfrm>
        </p:grpSpPr>
        <p:sp>
          <p:nvSpPr>
            <p:cNvPr id="665" name="Google Shape;665;p3"/>
            <p:cNvSpPr/>
            <p:nvPr/>
          </p:nvSpPr>
          <p:spPr>
            <a:xfrm>
              <a:off x="8587840" y="4226804"/>
              <a:ext cx="102797" cy="964229"/>
            </a:xfrm>
            <a:custGeom>
              <a:avLst/>
              <a:gdLst/>
              <a:ahLst/>
              <a:cxnLst/>
              <a:rect l="l" t="t" r="r" b="b"/>
              <a:pathLst>
                <a:path w="2636" h="24727" extrusionOk="0">
                  <a:moveTo>
                    <a:pt x="1" y="1"/>
                  </a:moveTo>
                  <a:lnTo>
                    <a:pt x="2138" y="24727"/>
                  </a:lnTo>
                  <a:lnTo>
                    <a:pt x="2636" y="24727"/>
                  </a:lnTo>
                  <a:lnTo>
                    <a:pt x="820" y="2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8443401" y="4235383"/>
              <a:ext cx="131929" cy="950542"/>
            </a:xfrm>
            <a:custGeom>
              <a:avLst/>
              <a:gdLst/>
              <a:ahLst/>
              <a:cxnLst/>
              <a:rect l="l" t="t" r="r" b="b"/>
              <a:pathLst>
                <a:path w="3383" h="24376" extrusionOk="0">
                  <a:moveTo>
                    <a:pt x="2460" y="0"/>
                  </a:moveTo>
                  <a:lnTo>
                    <a:pt x="1" y="24375"/>
                  </a:lnTo>
                  <a:lnTo>
                    <a:pt x="367" y="24375"/>
                  </a:lnTo>
                  <a:lnTo>
                    <a:pt x="3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8659787" y="4226804"/>
              <a:ext cx="272359" cy="959121"/>
            </a:xfrm>
            <a:custGeom>
              <a:avLst/>
              <a:gdLst/>
              <a:ahLst/>
              <a:cxnLst/>
              <a:rect l="l" t="t" r="r" b="b"/>
              <a:pathLst>
                <a:path w="6984" h="24596" extrusionOk="0">
                  <a:moveTo>
                    <a:pt x="879" y="1"/>
                  </a:moveTo>
                  <a:lnTo>
                    <a:pt x="0" y="220"/>
                  </a:lnTo>
                  <a:lnTo>
                    <a:pt x="6573" y="24595"/>
                  </a:lnTo>
                  <a:lnTo>
                    <a:pt x="6983" y="24595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8527904" y="4606463"/>
              <a:ext cx="236949" cy="18874"/>
            </a:xfrm>
            <a:custGeom>
              <a:avLst/>
              <a:gdLst/>
              <a:ahLst/>
              <a:cxnLst/>
              <a:rect l="l" t="t" r="r" b="b"/>
              <a:pathLst>
                <a:path w="6076" h="484" extrusionOk="0">
                  <a:moveTo>
                    <a:pt x="30" y="0"/>
                  </a:moveTo>
                  <a:lnTo>
                    <a:pt x="0" y="351"/>
                  </a:lnTo>
                  <a:lnTo>
                    <a:pt x="6076" y="483"/>
                  </a:lnTo>
                  <a:lnTo>
                    <a:pt x="6076" y="13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8063876" y="3538496"/>
              <a:ext cx="933327" cy="726048"/>
            </a:xfrm>
            <a:custGeom>
              <a:avLst/>
              <a:gdLst/>
              <a:ahLst/>
              <a:cxnLst/>
              <a:rect l="l" t="t" r="r" b="b"/>
              <a:pathLst>
                <a:path w="23933" h="18619" extrusionOk="0">
                  <a:moveTo>
                    <a:pt x="19221" y="0"/>
                  </a:moveTo>
                  <a:cubicBezTo>
                    <a:pt x="12943" y="0"/>
                    <a:pt x="13307" y="8596"/>
                    <a:pt x="11791" y="12581"/>
                  </a:cubicBezTo>
                  <a:cubicBezTo>
                    <a:pt x="10536" y="15880"/>
                    <a:pt x="7143" y="16183"/>
                    <a:pt x="5526" y="16183"/>
                  </a:cubicBezTo>
                  <a:cubicBezTo>
                    <a:pt x="5163" y="16183"/>
                    <a:pt x="4889" y="16167"/>
                    <a:pt x="4749" y="16167"/>
                  </a:cubicBezTo>
                  <a:cubicBezTo>
                    <a:pt x="4679" y="16167"/>
                    <a:pt x="4583" y="16167"/>
                    <a:pt x="4465" y="16167"/>
                  </a:cubicBezTo>
                  <a:cubicBezTo>
                    <a:pt x="3280" y="16167"/>
                    <a:pt x="1" y="16227"/>
                    <a:pt x="1280" y="17573"/>
                  </a:cubicBezTo>
                  <a:cubicBezTo>
                    <a:pt x="1932" y="18266"/>
                    <a:pt x="5904" y="18618"/>
                    <a:pt x="10139" y="18618"/>
                  </a:cubicBezTo>
                  <a:cubicBezTo>
                    <a:pt x="15027" y="18618"/>
                    <a:pt x="20266" y="18149"/>
                    <a:pt x="21160" y="17192"/>
                  </a:cubicBezTo>
                  <a:cubicBezTo>
                    <a:pt x="22814" y="15406"/>
                    <a:pt x="23078" y="10150"/>
                    <a:pt x="23532" y="4953"/>
                  </a:cubicBezTo>
                  <a:cubicBezTo>
                    <a:pt x="23933" y="211"/>
                    <a:pt x="20237" y="3"/>
                    <a:pt x="19588" y="3"/>
                  </a:cubicBezTo>
                  <a:cubicBezTo>
                    <a:pt x="19526" y="3"/>
                    <a:pt x="19491" y="5"/>
                    <a:pt x="19491" y="5"/>
                  </a:cubicBezTo>
                  <a:cubicBezTo>
                    <a:pt x="19400" y="2"/>
                    <a:pt x="19310" y="0"/>
                    <a:pt x="192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8095501" y="3538691"/>
              <a:ext cx="890079" cy="726477"/>
            </a:xfrm>
            <a:custGeom>
              <a:avLst/>
              <a:gdLst/>
              <a:ahLst/>
              <a:cxnLst/>
              <a:rect l="l" t="t" r="r" b="b"/>
              <a:pathLst>
                <a:path w="22824" h="18630" extrusionOk="0">
                  <a:moveTo>
                    <a:pt x="18958" y="0"/>
                  </a:moveTo>
                  <a:cubicBezTo>
                    <a:pt x="18959" y="0"/>
                    <a:pt x="22384" y="703"/>
                    <a:pt x="22062" y="4304"/>
                  </a:cubicBezTo>
                  <a:cubicBezTo>
                    <a:pt x="21740" y="7891"/>
                    <a:pt x="20847" y="14171"/>
                    <a:pt x="19178" y="15782"/>
                  </a:cubicBezTo>
                  <a:cubicBezTo>
                    <a:pt x="17800" y="17112"/>
                    <a:pt x="13106" y="17583"/>
                    <a:pt x="9525" y="17583"/>
                  </a:cubicBezTo>
                  <a:cubicBezTo>
                    <a:pt x="8771" y="17583"/>
                    <a:pt x="8066" y="17562"/>
                    <a:pt x="7452" y="17524"/>
                  </a:cubicBezTo>
                  <a:cubicBezTo>
                    <a:pt x="3353" y="17260"/>
                    <a:pt x="747" y="16470"/>
                    <a:pt x="747" y="16470"/>
                  </a:cubicBezTo>
                  <a:cubicBezTo>
                    <a:pt x="747" y="16470"/>
                    <a:pt x="0" y="16953"/>
                    <a:pt x="220" y="17260"/>
                  </a:cubicBezTo>
                  <a:cubicBezTo>
                    <a:pt x="423" y="17544"/>
                    <a:pt x="2153" y="18630"/>
                    <a:pt x="10085" y="18630"/>
                  </a:cubicBezTo>
                  <a:cubicBezTo>
                    <a:pt x="10731" y="18630"/>
                    <a:pt x="11419" y="18623"/>
                    <a:pt x="12151" y="18607"/>
                  </a:cubicBezTo>
                  <a:cubicBezTo>
                    <a:pt x="21842" y="18417"/>
                    <a:pt x="21169" y="16967"/>
                    <a:pt x="21579" y="15416"/>
                  </a:cubicBezTo>
                  <a:cubicBezTo>
                    <a:pt x="21974" y="13849"/>
                    <a:pt x="22823" y="5505"/>
                    <a:pt x="22706" y="3675"/>
                  </a:cubicBezTo>
                  <a:cubicBezTo>
                    <a:pt x="22604" y="1859"/>
                    <a:pt x="21681" y="337"/>
                    <a:pt x="189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8725163" y="3792707"/>
              <a:ext cx="28585" cy="37162"/>
            </a:xfrm>
            <a:custGeom>
              <a:avLst/>
              <a:gdLst/>
              <a:ahLst/>
              <a:cxnLst/>
              <a:rect l="l" t="t" r="r" b="b"/>
              <a:pathLst>
                <a:path w="733" h="953" extrusionOk="0">
                  <a:moveTo>
                    <a:pt x="367" y="1"/>
                  </a:moveTo>
                  <a:cubicBezTo>
                    <a:pt x="176" y="1"/>
                    <a:pt x="1" y="220"/>
                    <a:pt x="1" y="484"/>
                  </a:cubicBezTo>
                  <a:cubicBezTo>
                    <a:pt x="1" y="733"/>
                    <a:pt x="176" y="952"/>
                    <a:pt x="367" y="952"/>
                  </a:cubicBezTo>
                  <a:cubicBezTo>
                    <a:pt x="572" y="952"/>
                    <a:pt x="733" y="733"/>
                    <a:pt x="733" y="484"/>
                  </a:cubicBezTo>
                  <a:cubicBezTo>
                    <a:pt x="733" y="220"/>
                    <a:pt x="572" y="1"/>
                    <a:pt x="3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8726294" y="3729340"/>
              <a:ext cx="44028" cy="173021"/>
            </a:xfrm>
            <a:custGeom>
              <a:avLst/>
              <a:gdLst/>
              <a:ahLst/>
              <a:cxnLst/>
              <a:rect l="l" t="t" r="r" b="b"/>
              <a:pathLst>
                <a:path w="1129" h="4437" extrusionOk="0">
                  <a:moveTo>
                    <a:pt x="235" y="1"/>
                  </a:moveTo>
                  <a:cubicBezTo>
                    <a:pt x="221" y="1"/>
                    <a:pt x="177" y="59"/>
                    <a:pt x="147" y="162"/>
                  </a:cubicBezTo>
                  <a:cubicBezTo>
                    <a:pt x="89" y="279"/>
                    <a:pt x="30" y="455"/>
                    <a:pt x="16" y="674"/>
                  </a:cubicBezTo>
                  <a:cubicBezTo>
                    <a:pt x="1" y="909"/>
                    <a:pt x="30" y="1187"/>
                    <a:pt x="162" y="1465"/>
                  </a:cubicBezTo>
                  <a:cubicBezTo>
                    <a:pt x="221" y="1611"/>
                    <a:pt x="308" y="1743"/>
                    <a:pt x="425" y="1860"/>
                  </a:cubicBezTo>
                  <a:cubicBezTo>
                    <a:pt x="543" y="1992"/>
                    <a:pt x="660" y="2080"/>
                    <a:pt x="616" y="2226"/>
                  </a:cubicBezTo>
                  <a:cubicBezTo>
                    <a:pt x="587" y="2372"/>
                    <a:pt x="484" y="2504"/>
                    <a:pt x="440" y="2665"/>
                  </a:cubicBezTo>
                  <a:cubicBezTo>
                    <a:pt x="382" y="2841"/>
                    <a:pt x="382" y="3002"/>
                    <a:pt x="382" y="3148"/>
                  </a:cubicBezTo>
                  <a:cubicBezTo>
                    <a:pt x="382" y="3456"/>
                    <a:pt x="499" y="3719"/>
                    <a:pt x="601" y="3910"/>
                  </a:cubicBezTo>
                  <a:cubicBezTo>
                    <a:pt x="718" y="4115"/>
                    <a:pt x="865" y="4246"/>
                    <a:pt x="953" y="4320"/>
                  </a:cubicBezTo>
                  <a:cubicBezTo>
                    <a:pt x="1040" y="4407"/>
                    <a:pt x="1114" y="4437"/>
                    <a:pt x="1114" y="4437"/>
                  </a:cubicBezTo>
                  <a:cubicBezTo>
                    <a:pt x="1128" y="4407"/>
                    <a:pt x="879" y="4261"/>
                    <a:pt x="674" y="3880"/>
                  </a:cubicBezTo>
                  <a:cubicBezTo>
                    <a:pt x="587" y="3705"/>
                    <a:pt x="499" y="3441"/>
                    <a:pt x="499" y="3163"/>
                  </a:cubicBezTo>
                  <a:cubicBezTo>
                    <a:pt x="499" y="3017"/>
                    <a:pt x="513" y="2856"/>
                    <a:pt x="543" y="2724"/>
                  </a:cubicBezTo>
                  <a:cubicBezTo>
                    <a:pt x="587" y="2607"/>
                    <a:pt x="689" y="2460"/>
                    <a:pt x="733" y="2270"/>
                  </a:cubicBezTo>
                  <a:cubicBezTo>
                    <a:pt x="762" y="2167"/>
                    <a:pt x="733" y="2050"/>
                    <a:pt x="674" y="1977"/>
                  </a:cubicBezTo>
                  <a:cubicBezTo>
                    <a:pt x="616" y="1904"/>
                    <a:pt x="572" y="1845"/>
                    <a:pt x="513" y="1802"/>
                  </a:cubicBezTo>
                  <a:cubicBezTo>
                    <a:pt x="425" y="1684"/>
                    <a:pt x="323" y="1553"/>
                    <a:pt x="279" y="1436"/>
                  </a:cubicBezTo>
                  <a:cubicBezTo>
                    <a:pt x="147" y="1172"/>
                    <a:pt x="103" y="923"/>
                    <a:pt x="103" y="704"/>
                  </a:cubicBezTo>
                  <a:cubicBezTo>
                    <a:pt x="103" y="264"/>
                    <a:pt x="250" y="1"/>
                    <a:pt x="2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8692641" y="3787014"/>
              <a:ext cx="53700" cy="42856"/>
            </a:xfrm>
            <a:custGeom>
              <a:avLst/>
              <a:gdLst/>
              <a:ahLst/>
              <a:cxnLst/>
              <a:rect l="l" t="t" r="r" b="b"/>
              <a:pathLst>
                <a:path w="1377" h="1099" extrusionOk="0">
                  <a:moveTo>
                    <a:pt x="73" y="0"/>
                  </a:moveTo>
                  <a:cubicBezTo>
                    <a:pt x="59" y="0"/>
                    <a:pt x="0" y="118"/>
                    <a:pt x="15" y="323"/>
                  </a:cubicBezTo>
                  <a:cubicBezTo>
                    <a:pt x="44" y="498"/>
                    <a:pt x="161" y="732"/>
                    <a:pt x="410" y="908"/>
                  </a:cubicBezTo>
                  <a:cubicBezTo>
                    <a:pt x="644" y="1069"/>
                    <a:pt x="893" y="1098"/>
                    <a:pt x="1084" y="1098"/>
                  </a:cubicBezTo>
                  <a:cubicBezTo>
                    <a:pt x="1259" y="1098"/>
                    <a:pt x="1376" y="1084"/>
                    <a:pt x="1376" y="1069"/>
                  </a:cubicBezTo>
                  <a:cubicBezTo>
                    <a:pt x="1376" y="1054"/>
                    <a:pt x="1259" y="1025"/>
                    <a:pt x="1098" y="1011"/>
                  </a:cubicBezTo>
                  <a:cubicBezTo>
                    <a:pt x="937" y="996"/>
                    <a:pt x="703" y="937"/>
                    <a:pt x="498" y="791"/>
                  </a:cubicBezTo>
                  <a:cubicBezTo>
                    <a:pt x="293" y="645"/>
                    <a:pt x="161" y="440"/>
                    <a:pt x="132" y="279"/>
                  </a:cubicBezTo>
                  <a:cubicBezTo>
                    <a:pt x="73" y="118"/>
                    <a:pt x="88" y="0"/>
                    <a:pt x="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4" name="Google Shape;674;p3"/>
          <p:cNvSpPr/>
          <p:nvPr/>
        </p:nvSpPr>
        <p:spPr>
          <a:xfrm flipH="1">
            <a:off x="397959" y="4121083"/>
            <a:ext cx="300182" cy="22619"/>
          </a:xfrm>
          <a:custGeom>
            <a:avLst/>
            <a:gdLst/>
            <a:ahLst/>
            <a:cxnLst/>
            <a:rect l="l" t="t" r="r" b="b"/>
            <a:pathLst>
              <a:path w="6808" h="513" extrusionOk="0">
                <a:moveTo>
                  <a:pt x="59" y="0"/>
                </a:moveTo>
                <a:lnTo>
                  <a:pt x="0" y="366"/>
                </a:lnTo>
                <a:lnTo>
                  <a:pt x="6808" y="513"/>
                </a:lnTo>
                <a:lnTo>
                  <a:pt x="6808" y="147"/>
                </a:lnTo>
                <a:lnTo>
                  <a:pt x="5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5" name="Google Shape;675;p3"/>
          <p:cNvGrpSpPr/>
          <p:nvPr/>
        </p:nvGrpSpPr>
        <p:grpSpPr>
          <a:xfrm>
            <a:off x="126858" y="3753525"/>
            <a:ext cx="736703" cy="1437558"/>
            <a:chOff x="126858" y="3753525"/>
            <a:chExt cx="736703" cy="1437558"/>
          </a:xfrm>
        </p:grpSpPr>
        <p:sp>
          <p:nvSpPr>
            <p:cNvPr id="676" name="Google Shape;676;p3"/>
            <p:cNvSpPr/>
            <p:nvPr/>
          </p:nvSpPr>
          <p:spPr>
            <a:xfrm flipH="1">
              <a:off x="465818" y="3837371"/>
              <a:ext cx="144787" cy="1353712"/>
            </a:xfrm>
            <a:custGeom>
              <a:avLst/>
              <a:gdLst/>
              <a:ahLst/>
              <a:cxnLst/>
              <a:rect l="l" t="t" r="r" b="b"/>
              <a:pathLst>
                <a:path w="2958" h="27655" extrusionOk="0">
                  <a:moveTo>
                    <a:pt x="1" y="1"/>
                  </a:moveTo>
                  <a:lnTo>
                    <a:pt x="2402" y="27655"/>
                  </a:lnTo>
                  <a:lnTo>
                    <a:pt x="2958" y="27655"/>
                  </a:lnTo>
                  <a:lnTo>
                    <a:pt x="938" y="2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"/>
            <p:cNvSpPr/>
            <p:nvPr/>
          </p:nvSpPr>
          <p:spPr>
            <a:xfrm flipH="1">
              <a:off x="266597" y="3753525"/>
              <a:ext cx="596964" cy="78907"/>
            </a:xfrm>
            <a:custGeom>
              <a:avLst/>
              <a:gdLst/>
              <a:ahLst/>
              <a:cxnLst/>
              <a:rect l="l" t="t" r="r" b="b"/>
              <a:pathLst>
                <a:path w="12196" h="1612" extrusionOk="0">
                  <a:moveTo>
                    <a:pt x="7130" y="1"/>
                  </a:moveTo>
                  <a:cubicBezTo>
                    <a:pt x="2050" y="1"/>
                    <a:pt x="1" y="323"/>
                    <a:pt x="250" y="1611"/>
                  </a:cubicBezTo>
                  <a:lnTo>
                    <a:pt x="11961" y="1611"/>
                  </a:lnTo>
                  <a:cubicBezTo>
                    <a:pt x="11961" y="1611"/>
                    <a:pt x="12196" y="1"/>
                    <a:pt x="7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"/>
            <p:cNvSpPr/>
            <p:nvPr/>
          </p:nvSpPr>
          <p:spPr>
            <a:xfrm flipH="1">
              <a:off x="278051" y="3825183"/>
              <a:ext cx="573322" cy="25160"/>
            </a:xfrm>
            <a:custGeom>
              <a:avLst/>
              <a:gdLst/>
              <a:ahLst/>
              <a:cxnLst/>
              <a:rect l="l" t="t" r="r" b="b"/>
              <a:pathLst>
                <a:path w="11713" h="514" extrusionOk="0">
                  <a:moveTo>
                    <a:pt x="11712" y="1"/>
                  </a:moveTo>
                  <a:lnTo>
                    <a:pt x="1" y="147"/>
                  </a:lnTo>
                  <a:lnTo>
                    <a:pt x="1" y="513"/>
                  </a:lnTo>
                  <a:lnTo>
                    <a:pt x="11712" y="513"/>
                  </a:lnTo>
                  <a:lnTo>
                    <a:pt x="117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"/>
            <p:cNvSpPr/>
            <p:nvPr/>
          </p:nvSpPr>
          <p:spPr>
            <a:xfrm flipH="1">
              <a:off x="628467" y="3850293"/>
              <a:ext cx="183504" cy="1333643"/>
            </a:xfrm>
            <a:custGeom>
              <a:avLst/>
              <a:gdLst/>
              <a:ahLst/>
              <a:cxnLst/>
              <a:rect l="l" t="t" r="r" b="b"/>
              <a:pathLst>
                <a:path w="3749" h="27245" extrusionOk="0">
                  <a:moveTo>
                    <a:pt x="2724" y="0"/>
                  </a:moveTo>
                  <a:lnTo>
                    <a:pt x="1" y="27244"/>
                  </a:lnTo>
                  <a:lnTo>
                    <a:pt x="396" y="27244"/>
                  </a:lnTo>
                  <a:lnTo>
                    <a:pt x="37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"/>
            <p:cNvSpPr/>
            <p:nvPr/>
          </p:nvSpPr>
          <p:spPr>
            <a:xfrm flipH="1">
              <a:off x="126858" y="3837371"/>
              <a:ext cx="381986" cy="1346566"/>
            </a:xfrm>
            <a:custGeom>
              <a:avLst/>
              <a:gdLst/>
              <a:ahLst/>
              <a:cxnLst/>
              <a:rect l="l" t="t" r="r" b="b"/>
              <a:pathLst>
                <a:path w="7804" h="27509" extrusionOk="0">
                  <a:moveTo>
                    <a:pt x="981" y="1"/>
                  </a:moveTo>
                  <a:lnTo>
                    <a:pt x="0" y="264"/>
                  </a:lnTo>
                  <a:lnTo>
                    <a:pt x="7349" y="27508"/>
                  </a:lnTo>
                  <a:lnTo>
                    <a:pt x="7803" y="27508"/>
                  </a:lnTo>
                  <a:lnTo>
                    <a:pt x="9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"/>
            <p:cNvSpPr/>
            <p:nvPr/>
          </p:nvSpPr>
          <p:spPr>
            <a:xfrm flipH="1">
              <a:off x="179913" y="5053401"/>
              <a:ext cx="601956" cy="45181"/>
            </a:xfrm>
            <a:custGeom>
              <a:avLst/>
              <a:gdLst/>
              <a:ahLst/>
              <a:cxnLst/>
              <a:rect l="l" t="t" r="r" b="b"/>
              <a:pathLst>
                <a:path w="12298" h="923" extrusionOk="0">
                  <a:moveTo>
                    <a:pt x="12196" y="0"/>
                  </a:moveTo>
                  <a:lnTo>
                    <a:pt x="1" y="454"/>
                  </a:lnTo>
                  <a:lnTo>
                    <a:pt x="1" y="922"/>
                  </a:lnTo>
                  <a:lnTo>
                    <a:pt x="12298" y="337"/>
                  </a:lnTo>
                  <a:lnTo>
                    <a:pt x="121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2" name="Google Shape;682;p3"/>
          <p:cNvSpPr/>
          <p:nvPr/>
        </p:nvSpPr>
        <p:spPr>
          <a:xfrm rot="2515456">
            <a:off x="7066219" y="123855"/>
            <a:ext cx="608847" cy="545541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3"/>
          <p:cNvSpPr/>
          <p:nvPr/>
        </p:nvSpPr>
        <p:spPr>
          <a:xfrm rot="-2700000">
            <a:off x="1223718" y="4686046"/>
            <a:ext cx="292318" cy="261771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3"/>
          <p:cNvSpPr/>
          <p:nvPr/>
        </p:nvSpPr>
        <p:spPr>
          <a:xfrm rot="-1701150">
            <a:off x="8714123" y="763287"/>
            <a:ext cx="292486" cy="261886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b0a9582f5d_0_253"/>
          <p:cNvSpPr txBox="1">
            <a:spLocks noGrp="1"/>
          </p:cNvSpPr>
          <p:nvPr>
            <p:ph type="title"/>
          </p:nvPr>
        </p:nvSpPr>
        <p:spPr>
          <a:xfrm>
            <a:off x="862625" y="1477275"/>
            <a:ext cx="34698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Utilities</a:t>
            </a:r>
            <a:endParaRPr/>
          </a:p>
        </p:txBody>
      </p:sp>
      <p:sp>
        <p:nvSpPr>
          <p:cNvPr id="690" name="Google Shape;690;g1b0a9582f5d_0_253"/>
          <p:cNvSpPr txBox="1">
            <a:spLocks noGrp="1"/>
          </p:cNvSpPr>
          <p:nvPr>
            <p:ph type="subTitle" idx="1"/>
          </p:nvPr>
        </p:nvSpPr>
        <p:spPr>
          <a:xfrm>
            <a:off x="325600" y="1916450"/>
            <a:ext cx="42465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Find Nearby E-Waste Recycling Centers 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Find Recycling Instructions by Item Type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Deliver Timely News to Users related to E-Waste Initiatives.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Provide Users with Educational information related to the recycling process and its impacts.</a:t>
            </a:r>
            <a:endParaRPr/>
          </a:p>
        </p:txBody>
      </p:sp>
      <p:sp>
        <p:nvSpPr>
          <p:cNvPr id="691" name="Google Shape;691;g1b0a9582f5d_0_253"/>
          <p:cNvSpPr txBox="1">
            <a:spLocks noGrp="1"/>
          </p:cNvSpPr>
          <p:nvPr>
            <p:ph type="title" idx="2"/>
          </p:nvPr>
        </p:nvSpPr>
        <p:spPr>
          <a:xfrm>
            <a:off x="4830525" y="1477263"/>
            <a:ext cx="34698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Impacts of the Service</a:t>
            </a:r>
            <a:endParaRPr/>
          </a:p>
        </p:txBody>
      </p:sp>
      <p:sp>
        <p:nvSpPr>
          <p:cNvPr id="692" name="Google Shape;692;g1b0a9582f5d_0_253"/>
          <p:cNvSpPr txBox="1">
            <a:spLocks noGrp="1"/>
          </p:cNvSpPr>
          <p:nvPr>
            <p:ph type="subTitle" idx="3"/>
          </p:nvPr>
        </p:nvSpPr>
        <p:spPr>
          <a:xfrm>
            <a:off x="4633800" y="1946175"/>
            <a:ext cx="43674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Normalizing the Practice of recycling E-waste.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Reducing the environmental exposure to harmful substances.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Reducing the need for manufacturing pollution.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Conserves energy that would otherwise be used for natural resource mining.</a:t>
            </a:r>
            <a:endParaRPr/>
          </a:p>
        </p:txBody>
      </p:sp>
      <p:grpSp>
        <p:nvGrpSpPr>
          <p:cNvPr id="693" name="Google Shape;693;g1b0a9582f5d_0_253"/>
          <p:cNvGrpSpPr/>
          <p:nvPr/>
        </p:nvGrpSpPr>
        <p:grpSpPr>
          <a:xfrm>
            <a:off x="2309379" y="739898"/>
            <a:ext cx="576298" cy="573957"/>
            <a:chOff x="2359454" y="1696898"/>
            <a:chExt cx="576298" cy="573957"/>
          </a:xfrm>
        </p:grpSpPr>
        <p:sp>
          <p:nvSpPr>
            <p:cNvPr id="694" name="Google Shape;694;g1b0a9582f5d_0_253"/>
            <p:cNvSpPr/>
            <p:nvPr/>
          </p:nvSpPr>
          <p:spPr>
            <a:xfrm>
              <a:off x="2359454" y="2034826"/>
              <a:ext cx="104300" cy="236027"/>
            </a:xfrm>
            <a:custGeom>
              <a:avLst/>
              <a:gdLst/>
              <a:ahLst/>
              <a:cxnLst/>
              <a:rect l="l" t="t" r="r" b="b"/>
              <a:pathLst>
                <a:path w="2477" h="5605" extrusionOk="0">
                  <a:moveTo>
                    <a:pt x="354" y="0"/>
                  </a:moveTo>
                  <a:cubicBezTo>
                    <a:pt x="160" y="0"/>
                    <a:pt x="1" y="160"/>
                    <a:pt x="1" y="354"/>
                  </a:cubicBezTo>
                  <a:lnTo>
                    <a:pt x="1" y="5605"/>
                  </a:lnTo>
                  <a:lnTo>
                    <a:pt x="2477" y="5605"/>
                  </a:lnTo>
                  <a:lnTo>
                    <a:pt x="2477" y="354"/>
                  </a:lnTo>
                  <a:cubicBezTo>
                    <a:pt x="2477" y="160"/>
                    <a:pt x="2310" y="0"/>
                    <a:pt x="21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g1b0a9582f5d_0_253"/>
            <p:cNvSpPr/>
            <p:nvPr/>
          </p:nvSpPr>
          <p:spPr>
            <a:xfrm>
              <a:off x="2359454" y="2034826"/>
              <a:ext cx="49687" cy="236027"/>
            </a:xfrm>
            <a:custGeom>
              <a:avLst/>
              <a:gdLst/>
              <a:ahLst/>
              <a:cxnLst/>
              <a:rect l="l" t="t" r="r" b="b"/>
              <a:pathLst>
                <a:path w="1180" h="5605" extrusionOk="0">
                  <a:moveTo>
                    <a:pt x="354" y="0"/>
                  </a:moveTo>
                  <a:cubicBezTo>
                    <a:pt x="160" y="0"/>
                    <a:pt x="1" y="160"/>
                    <a:pt x="1" y="354"/>
                  </a:cubicBezTo>
                  <a:lnTo>
                    <a:pt x="1" y="5605"/>
                  </a:lnTo>
                  <a:lnTo>
                    <a:pt x="826" y="5605"/>
                  </a:lnTo>
                  <a:lnTo>
                    <a:pt x="826" y="354"/>
                  </a:lnTo>
                  <a:cubicBezTo>
                    <a:pt x="826" y="160"/>
                    <a:pt x="986" y="0"/>
                    <a:pt x="1180" y="0"/>
                  </a:cubicBezTo>
                  <a:close/>
                </a:path>
              </a:pathLst>
            </a:custGeom>
            <a:solidFill>
              <a:srgbClr val="151F29">
                <a:alpha val="3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g1b0a9582f5d_0_253"/>
            <p:cNvSpPr/>
            <p:nvPr/>
          </p:nvSpPr>
          <p:spPr>
            <a:xfrm>
              <a:off x="2516899" y="1976715"/>
              <a:ext cx="104300" cy="294138"/>
            </a:xfrm>
            <a:custGeom>
              <a:avLst/>
              <a:gdLst/>
              <a:ahLst/>
              <a:cxnLst/>
              <a:rect l="l" t="t" r="r" b="b"/>
              <a:pathLst>
                <a:path w="2477" h="6985" extrusionOk="0">
                  <a:moveTo>
                    <a:pt x="354" y="0"/>
                  </a:moveTo>
                  <a:cubicBezTo>
                    <a:pt x="160" y="0"/>
                    <a:pt x="0" y="153"/>
                    <a:pt x="0" y="354"/>
                  </a:cubicBezTo>
                  <a:lnTo>
                    <a:pt x="0" y="6985"/>
                  </a:lnTo>
                  <a:lnTo>
                    <a:pt x="2476" y="6985"/>
                  </a:lnTo>
                  <a:lnTo>
                    <a:pt x="2476" y="354"/>
                  </a:lnTo>
                  <a:cubicBezTo>
                    <a:pt x="2476" y="153"/>
                    <a:pt x="2317" y="0"/>
                    <a:pt x="2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g1b0a9582f5d_0_253"/>
            <p:cNvSpPr/>
            <p:nvPr/>
          </p:nvSpPr>
          <p:spPr>
            <a:xfrm>
              <a:off x="2516899" y="1976715"/>
              <a:ext cx="49687" cy="294138"/>
            </a:xfrm>
            <a:custGeom>
              <a:avLst/>
              <a:gdLst/>
              <a:ahLst/>
              <a:cxnLst/>
              <a:rect l="l" t="t" r="r" b="b"/>
              <a:pathLst>
                <a:path w="1180" h="6985" extrusionOk="0">
                  <a:moveTo>
                    <a:pt x="354" y="0"/>
                  </a:moveTo>
                  <a:cubicBezTo>
                    <a:pt x="160" y="0"/>
                    <a:pt x="0" y="153"/>
                    <a:pt x="0" y="354"/>
                  </a:cubicBezTo>
                  <a:lnTo>
                    <a:pt x="0" y="6985"/>
                  </a:lnTo>
                  <a:lnTo>
                    <a:pt x="826" y="6985"/>
                  </a:lnTo>
                  <a:lnTo>
                    <a:pt x="826" y="354"/>
                  </a:lnTo>
                  <a:cubicBezTo>
                    <a:pt x="826" y="153"/>
                    <a:pt x="985" y="0"/>
                    <a:pt x="1179" y="0"/>
                  </a:cubicBezTo>
                  <a:close/>
                </a:path>
              </a:pathLst>
            </a:custGeom>
            <a:solidFill>
              <a:srgbClr val="151F29">
                <a:alpha val="3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g1b0a9582f5d_0_253"/>
            <p:cNvSpPr/>
            <p:nvPr/>
          </p:nvSpPr>
          <p:spPr>
            <a:xfrm>
              <a:off x="2674301" y="1918267"/>
              <a:ext cx="104048" cy="352587"/>
            </a:xfrm>
            <a:custGeom>
              <a:avLst/>
              <a:gdLst/>
              <a:ahLst/>
              <a:cxnLst/>
              <a:rect l="l" t="t" r="r" b="b"/>
              <a:pathLst>
                <a:path w="2471" h="8373" extrusionOk="0">
                  <a:moveTo>
                    <a:pt x="355" y="1"/>
                  </a:moveTo>
                  <a:cubicBezTo>
                    <a:pt x="153" y="1"/>
                    <a:pt x="1" y="160"/>
                    <a:pt x="1" y="355"/>
                  </a:cubicBezTo>
                  <a:lnTo>
                    <a:pt x="1" y="8373"/>
                  </a:lnTo>
                  <a:lnTo>
                    <a:pt x="2470" y="8373"/>
                  </a:lnTo>
                  <a:lnTo>
                    <a:pt x="2470" y="355"/>
                  </a:lnTo>
                  <a:cubicBezTo>
                    <a:pt x="2470" y="160"/>
                    <a:pt x="2311" y="1"/>
                    <a:pt x="2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g1b0a9582f5d_0_253"/>
            <p:cNvSpPr/>
            <p:nvPr/>
          </p:nvSpPr>
          <p:spPr>
            <a:xfrm>
              <a:off x="2674301" y="1918267"/>
              <a:ext cx="49687" cy="352587"/>
            </a:xfrm>
            <a:custGeom>
              <a:avLst/>
              <a:gdLst/>
              <a:ahLst/>
              <a:cxnLst/>
              <a:rect l="l" t="t" r="r" b="b"/>
              <a:pathLst>
                <a:path w="1180" h="8373" extrusionOk="0">
                  <a:moveTo>
                    <a:pt x="355" y="1"/>
                  </a:moveTo>
                  <a:cubicBezTo>
                    <a:pt x="153" y="1"/>
                    <a:pt x="1" y="160"/>
                    <a:pt x="1" y="355"/>
                  </a:cubicBezTo>
                  <a:lnTo>
                    <a:pt x="1" y="8373"/>
                  </a:lnTo>
                  <a:lnTo>
                    <a:pt x="826" y="8373"/>
                  </a:lnTo>
                  <a:lnTo>
                    <a:pt x="826" y="355"/>
                  </a:lnTo>
                  <a:cubicBezTo>
                    <a:pt x="826" y="160"/>
                    <a:pt x="986" y="1"/>
                    <a:pt x="1180" y="1"/>
                  </a:cubicBezTo>
                  <a:close/>
                </a:path>
              </a:pathLst>
            </a:custGeom>
            <a:solidFill>
              <a:srgbClr val="151F29">
                <a:alpha val="3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g1b0a9582f5d_0_253"/>
            <p:cNvSpPr/>
            <p:nvPr/>
          </p:nvSpPr>
          <p:spPr>
            <a:xfrm>
              <a:off x="2831746" y="1859861"/>
              <a:ext cx="104006" cy="410994"/>
            </a:xfrm>
            <a:custGeom>
              <a:avLst/>
              <a:gdLst/>
              <a:ahLst/>
              <a:cxnLst/>
              <a:rect l="l" t="t" r="r" b="b"/>
              <a:pathLst>
                <a:path w="2470" h="9760" extrusionOk="0">
                  <a:moveTo>
                    <a:pt x="354" y="1"/>
                  </a:moveTo>
                  <a:cubicBezTo>
                    <a:pt x="153" y="1"/>
                    <a:pt x="0" y="160"/>
                    <a:pt x="0" y="354"/>
                  </a:cubicBezTo>
                  <a:lnTo>
                    <a:pt x="0" y="9760"/>
                  </a:lnTo>
                  <a:lnTo>
                    <a:pt x="2470" y="9760"/>
                  </a:lnTo>
                  <a:lnTo>
                    <a:pt x="2470" y="354"/>
                  </a:lnTo>
                  <a:cubicBezTo>
                    <a:pt x="2470" y="160"/>
                    <a:pt x="2310" y="1"/>
                    <a:pt x="2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g1b0a9582f5d_0_253"/>
            <p:cNvSpPr/>
            <p:nvPr/>
          </p:nvSpPr>
          <p:spPr>
            <a:xfrm>
              <a:off x="2831746" y="1859861"/>
              <a:ext cx="49687" cy="410994"/>
            </a:xfrm>
            <a:custGeom>
              <a:avLst/>
              <a:gdLst/>
              <a:ahLst/>
              <a:cxnLst/>
              <a:rect l="l" t="t" r="r" b="b"/>
              <a:pathLst>
                <a:path w="1180" h="9760" extrusionOk="0">
                  <a:moveTo>
                    <a:pt x="354" y="1"/>
                  </a:moveTo>
                  <a:cubicBezTo>
                    <a:pt x="153" y="1"/>
                    <a:pt x="0" y="160"/>
                    <a:pt x="0" y="354"/>
                  </a:cubicBezTo>
                  <a:lnTo>
                    <a:pt x="0" y="9760"/>
                  </a:lnTo>
                  <a:lnTo>
                    <a:pt x="826" y="9760"/>
                  </a:lnTo>
                  <a:lnTo>
                    <a:pt x="826" y="354"/>
                  </a:lnTo>
                  <a:cubicBezTo>
                    <a:pt x="826" y="160"/>
                    <a:pt x="978" y="1"/>
                    <a:pt x="1180" y="1"/>
                  </a:cubicBezTo>
                  <a:close/>
                </a:path>
              </a:pathLst>
            </a:custGeom>
            <a:solidFill>
              <a:srgbClr val="151F29">
                <a:alpha val="3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g1b0a9582f5d_0_253"/>
            <p:cNvSpPr/>
            <p:nvPr/>
          </p:nvSpPr>
          <p:spPr>
            <a:xfrm>
              <a:off x="2384593" y="1696898"/>
              <a:ext cx="534807" cy="215898"/>
            </a:xfrm>
            <a:custGeom>
              <a:avLst/>
              <a:gdLst/>
              <a:ahLst/>
              <a:cxnLst/>
              <a:rect l="l" t="t" r="r" b="b"/>
              <a:pathLst>
                <a:path w="12701" h="5127" extrusionOk="0">
                  <a:moveTo>
                    <a:pt x="10208" y="0"/>
                  </a:moveTo>
                  <a:cubicBezTo>
                    <a:pt x="10033" y="0"/>
                    <a:pt x="9921" y="204"/>
                    <a:pt x="10030" y="354"/>
                  </a:cubicBezTo>
                  <a:lnTo>
                    <a:pt x="10391" y="874"/>
                  </a:lnTo>
                  <a:cubicBezTo>
                    <a:pt x="9177" y="1603"/>
                    <a:pt x="5292" y="3649"/>
                    <a:pt x="0" y="3649"/>
                  </a:cubicBezTo>
                  <a:lnTo>
                    <a:pt x="0" y="5126"/>
                  </a:lnTo>
                  <a:cubicBezTo>
                    <a:pt x="2879" y="5112"/>
                    <a:pt x="5729" y="4557"/>
                    <a:pt x="8400" y="3489"/>
                  </a:cubicBezTo>
                  <a:cubicBezTo>
                    <a:pt x="9378" y="3101"/>
                    <a:pt x="10328" y="2636"/>
                    <a:pt x="11237" y="2088"/>
                  </a:cubicBezTo>
                  <a:lnTo>
                    <a:pt x="11556" y="2553"/>
                  </a:lnTo>
                  <a:cubicBezTo>
                    <a:pt x="11601" y="2616"/>
                    <a:pt x="11670" y="2646"/>
                    <a:pt x="11739" y="2646"/>
                  </a:cubicBezTo>
                  <a:cubicBezTo>
                    <a:pt x="11830" y="2646"/>
                    <a:pt x="11920" y="2593"/>
                    <a:pt x="11951" y="2490"/>
                  </a:cubicBezTo>
                  <a:lnTo>
                    <a:pt x="12659" y="375"/>
                  </a:lnTo>
                  <a:cubicBezTo>
                    <a:pt x="12700" y="229"/>
                    <a:pt x="12603" y="84"/>
                    <a:pt x="12451" y="84"/>
                  </a:cubicBezTo>
                  <a:lnTo>
                    <a:pt x="10217" y="0"/>
                  </a:lnTo>
                  <a:cubicBezTo>
                    <a:pt x="10214" y="0"/>
                    <a:pt x="10211" y="0"/>
                    <a:pt x="102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3" name="Google Shape;703;g1b0a9582f5d_0_253"/>
          <p:cNvGrpSpPr/>
          <p:nvPr/>
        </p:nvGrpSpPr>
        <p:grpSpPr>
          <a:xfrm>
            <a:off x="6261588" y="823850"/>
            <a:ext cx="607665" cy="489989"/>
            <a:chOff x="6192563" y="1774875"/>
            <a:chExt cx="607665" cy="489989"/>
          </a:xfrm>
        </p:grpSpPr>
        <p:sp>
          <p:nvSpPr>
            <p:cNvPr id="704" name="Google Shape;704;g1b0a9582f5d_0_253"/>
            <p:cNvSpPr/>
            <p:nvPr/>
          </p:nvSpPr>
          <p:spPr>
            <a:xfrm>
              <a:off x="6192563" y="1814102"/>
              <a:ext cx="607665" cy="450762"/>
            </a:xfrm>
            <a:custGeom>
              <a:avLst/>
              <a:gdLst/>
              <a:ahLst/>
              <a:cxnLst/>
              <a:rect l="l" t="t" r="r" b="b"/>
              <a:pathLst>
                <a:path w="15475" h="11480" extrusionOk="0">
                  <a:moveTo>
                    <a:pt x="749" y="0"/>
                  </a:moveTo>
                  <a:cubicBezTo>
                    <a:pt x="340" y="0"/>
                    <a:pt x="0" y="333"/>
                    <a:pt x="0" y="749"/>
                  </a:cubicBezTo>
                  <a:lnTo>
                    <a:pt x="0" y="10730"/>
                  </a:lnTo>
                  <a:cubicBezTo>
                    <a:pt x="0" y="11140"/>
                    <a:pt x="340" y="11479"/>
                    <a:pt x="749" y="11479"/>
                  </a:cubicBezTo>
                  <a:lnTo>
                    <a:pt x="14726" y="11479"/>
                  </a:lnTo>
                  <a:cubicBezTo>
                    <a:pt x="15135" y="11479"/>
                    <a:pt x="15475" y="11140"/>
                    <a:pt x="15475" y="10730"/>
                  </a:cubicBezTo>
                  <a:lnTo>
                    <a:pt x="15475" y="749"/>
                  </a:lnTo>
                  <a:cubicBezTo>
                    <a:pt x="15475" y="333"/>
                    <a:pt x="15135" y="0"/>
                    <a:pt x="147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g1b0a9582f5d_0_253"/>
            <p:cNvSpPr/>
            <p:nvPr/>
          </p:nvSpPr>
          <p:spPr>
            <a:xfrm>
              <a:off x="6192563" y="1814102"/>
              <a:ext cx="607665" cy="58858"/>
            </a:xfrm>
            <a:custGeom>
              <a:avLst/>
              <a:gdLst/>
              <a:ahLst/>
              <a:cxnLst/>
              <a:rect l="l" t="t" r="r" b="b"/>
              <a:pathLst>
                <a:path w="15475" h="1499" extrusionOk="0">
                  <a:moveTo>
                    <a:pt x="749" y="0"/>
                  </a:moveTo>
                  <a:cubicBezTo>
                    <a:pt x="340" y="0"/>
                    <a:pt x="0" y="333"/>
                    <a:pt x="0" y="749"/>
                  </a:cubicBezTo>
                  <a:lnTo>
                    <a:pt x="0" y="1498"/>
                  </a:lnTo>
                  <a:lnTo>
                    <a:pt x="15475" y="1498"/>
                  </a:lnTo>
                  <a:lnTo>
                    <a:pt x="15475" y="749"/>
                  </a:lnTo>
                  <a:cubicBezTo>
                    <a:pt x="15475" y="333"/>
                    <a:pt x="15135" y="0"/>
                    <a:pt x="147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g1b0a9582f5d_0_253"/>
            <p:cNvSpPr/>
            <p:nvPr/>
          </p:nvSpPr>
          <p:spPr>
            <a:xfrm>
              <a:off x="6231751" y="1814102"/>
              <a:ext cx="78496" cy="39226"/>
            </a:xfrm>
            <a:custGeom>
              <a:avLst/>
              <a:gdLst/>
              <a:ahLst/>
              <a:cxnLst/>
              <a:rect l="l" t="t" r="r" b="b"/>
              <a:pathLst>
                <a:path w="1999" h="999" extrusionOk="0">
                  <a:moveTo>
                    <a:pt x="1" y="0"/>
                  </a:moveTo>
                  <a:lnTo>
                    <a:pt x="1" y="250"/>
                  </a:lnTo>
                  <a:cubicBezTo>
                    <a:pt x="1" y="659"/>
                    <a:pt x="341" y="999"/>
                    <a:pt x="750" y="999"/>
                  </a:cubicBezTo>
                  <a:lnTo>
                    <a:pt x="1249" y="999"/>
                  </a:lnTo>
                  <a:cubicBezTo>
                    <a:pt x="1666" y="999"/>
                    <a:pt x="1999" y="659"/>
                    <a:pt x="1999" y="250"/>
                  </a:cubicBezTo>
                  <a:lnTo>
                    <a:pt x="1999" y="0"/>
                  </a:lnTo>
                  <a:close/>
                </a:path>
              </a:pathLst>
            </a:custGeom>
            <a:solidFill>
              <a:srgbClr val="151F29">
                <a:alpha val="3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g1b0a9582f5d_0_253"/>
            <p:cNvSpPr/>
            <p:nvPr/>
          </p:nvSpPr>
          <p:spPr>
            <a:xfrm>
              <a:off x="6682536" y="1814102"/>
              <a:ext cx="78456" cy="39226"/>
            </a:xfrm>
            <a:custGeom>
              <a:avLst/>
              <a:gdLst/>
              <a:ahLst/>
              <a:cxnLst/>
              <a:rect l="l" t="t" r="r" b="b"/>
              <a:pathLst>
                <a:path w="1998" h="999" extrusionOk="0">
                  <a:moveTo>
                    <a:pt x="0" y="0"/>
                  </a:moveTo>
                  <a:lnTo>
                    <a:pt x="0" y="250"/>
                  </a:lnTo>
                  <a:cubicBezTo>
                    <a:pt x="0" y="659"/>
                    <a:pt x="333" y="999"/>
                    <a:pt x="749" y="999"/>
                  </a:cubicBezTo>
                  <a:lnTo>
                    <a:pt x="1249" y="999"/>
                  </a:lnTo>
                  <a:cubicBezTo>
                    <a:pt x="1658" y="999"/>
                    <a:pt x="1998" y="659"/>
                    <a:pt x="1998" y="250"/>
                  </a:cubicBezTo>
                  <a:lnTo>
                    <a:pt x="1998" y="0"/>
                  </a:lnTo>
                  <a:close/>
                </a:path>
              </a:pathLst>
            </a:custGeom>
            <a:solidFill>
              <a:srgbClr val="151F29">
                <a:alpha val="3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g1b0a9582f5d_0_253"/>
            <p:cNvSpPr/>
            <p:nvPr/>
          </p:nvSpPr>
          <p:spPr>
            <a:xfrm>
              <a:off x="6251384" y="1774875"/>
              <a:ext cx="39268" cy="58858"/>
            </a:xfrm>
            <a:custGeom>
              <a:avLst/>
              <a:gdLst/>
              <a:ahLst/>
              <a:cxnLst/>
              <a:rect l="l" t="t" r="r" b="b"/>
              <a:pathLst>
                <a:path w="1000" h="1499" extrusionOk="0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lnTo>
                    <a:pt x="0" y="1249"/>
                  </a:lnTo>
                  <a:cubicBezTo>
                    <a:pt x="0" y="1381"/>
                    <a:pt x="111" y="1498"/>
                    <a:pt x="250" y="1498"/>
                  </a:cubicBezTo>
                  <a:lnTo>
                    <a:pt x="749" y="1498"/>
                  </a:lnTo>
                  <a:cubicBezTo>
                    <a:pt x="888" y="1498"/>
                    <a:pt x="999" y="1388"/>
                    <a:pt x="999" y="1249"/>
                  </a:cubicBezTo>
                  <a:lnTo>
                    <a:pt x="999" y="250"/>
                  </a:lnTo>
                  <a:cubicBezTo>
                    <a:pt x="999" y="111"/>
                    <a:pt x="888" y="0"/>
                    <a:pt x="7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g1b0a9582f5d_0_253"/>
            <p:cNvSpPr/>
            <p:nvPr/>
          </p:nvSpPr>
          <p:spPr>
            <a:xfrm>
              <a:off x="6251384" y="1774875"/>
              <a:ext cx="39268" cy="29449"/>
            </a:xfrm>
            <a:custGeom>
              <a:avLst/>
              <a:gdLst/>
              <a:ahLst/>
              <a:cxnLst/>
              <a:rect l="l" t="t" r="r" b="b"/>
              <a:pathLst>
                <a:path w="1000" h="750" extrusionOk="0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lnTo>
                    <a:pt x="0" y="500"/>
                  </a:lnTo>
                  <a:cubicBezTo>
                    <a:pt x="0" y="638"/>
                    <a:pt x="111" y="749"/>
                    <a:pt x="250" y="749"/>
                  </a:cubicBezTo>
                  <a:lnTo>
                    <a:pt x="749" y="749"/>
                  </a:lnTo>
                  <a:cubicBezTo>
                    <a:pt x="888" y="749"/>
                    <a:pt x="999" y="638"/>
                    <a:pt x="999" y="500"/>
                  </a:cubicBezTo>
                  <a:lnTo>
                    <a:pt x="999" y="250"/>
                  </a:lnTo>
                  <a:cubicBezTo>
                    <a:pt x="999" y="111"/>
                    <a:pt x="888" y="0"/>
                    <a:pt x="749" y="0"/>
                  </a:cubicBezTo>
                  <a:close/>
                </a:path>
              </a:pathLst>
            </a:custGeom>
            <a:solidFill>
              <a:srgbClr val="151F29">
                <a:alpha val="3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g1b0a9582f5d_0_253"/>
            <p:cNvSpPr/>
            <p:nvPr/>
          </p:nvSpPr>
          <p:spPr>
            <a:xfrm>
              <a:off x="6702131" y="1774875"/>
              <a:ext cx="39542" cy="58858"/>
            </a:xfrm>
            <a:custGeom>
              <a:avLst/>
              <a:gdLst/>
              <a:ahLst/>
              <a:cxnLst/>
              <a:rect l="l" t="t" r="r" b="b"/>
              <a:pathLst>
                <a:path w="1007" h="1499" extrusionOk="0">
                  <a:moveTo>
                    <a:pt x="250" y="0"/>
                  </a:moveTo>
                  <a:cubicBezTo>
                    <a:pt x="119" y="0"/>
                    <a:pt x="1" y="111"/>
                    <a:pt x="1" y="250"/>
                  </a:cubicBezTo>
                  <a:lnTo>
                    <a:pt x="1" y="1249"/>
                  </a:lnTo>
                  <a:cubicBezTo>
                    <a:pt x="1" y="1381"/>
                    <a:pt x="119" y="1498"/>
                    <a:pt x="250" y="1498"/>
                  </a:cubicBezTo>
                  <a:lnTo>
                    <a:pt x="757" y="1498"/>
                  </a:lnTo>
                  <a:cubicBezTo>
                    <a:pt x="889" y="1498"/>
                    <a:pt x="1000" y="1388"/>
                    <a:pt x="1006" y="1249"/>
                  </a:cubicBezTo>
                  <a:lnTo>
                    <a:pt x="1006" y="250"/>
                  </a:lnTo>
                  <a:cubicBezTo>
                    <a:pt x="1006" y="111"/>
                    <a:pt x="889" y="0"/>
                    <a:pt x="7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g1b0a9582f5d_0_253"/>
            <p:cNvSpPr/>
            <p:nvPr/>
          </p:nvSpPr>
          <p:spPr>
            <a:xfrm>
              <a:off x="6702131" y="1774875"/>
              <a:ext cx="39542" cy="29449"/>
            </a:xfrm>
            <a:custGeom>
              <a:avLst/>
              <a:gdLst/>
              <a:ahLst/>
              <a:cxnLst/>
              <a:rect l="l" t="t" r="r" b="b"/>
              <a:pathLst>
                <a:path w="1007" h="750" extrusionOk="0">
                  <a:moveTo>
                    <a:pt x="250" y="0"/>
                  </a:moveTo>
                  <a:cubicBezTo>
                    <a:pt x="119" y="0"/>
                    <a:pt x="1" y="111"/>
                    <a:pt x="1" y="250"/>
                  </a:cubicBezTo>
                  <a:lnTo>
                    <a:pt x="1" y="500"/>
                  </a:lnTo>
                  <a:cubicBezTo>
                    <a:pt x="1" y="638"/>
                    <a:pt x="119" y="749"/>
                    <a:pt x="250" y="749"/>
                  </a:cubicBezTo>
                  <a:lnTo>
                    <a:pt x="757" y="749"/>
                  </a:lnTo>
                  <a:cubicBezTo>
                    <a:pt x="889" y="749"/>
                    <a:pt x="1006" y="638"/>
                    <a:pt x="1006" y="500"/>
                  </a:cubicBezTo>
                  <a:lnTo>
                    <a:pt x="1006" y="250"/>
                  </a:lnTo>
                  <a:cubicBezTo>
                    <a:pt x="1006" y="111"/>
                    <a:pt x="889" y="0"/>
                    <a:pt x="757" y="0"/>
                  </a:cubicBezTo>
                  <a:close/>
                </a:path>
              </a:pathLst>
            </a:custGeom>
            <a:solidFill>
              <a:srgbClr val="151F29">
                <a:alpha val="3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g1b0a9582f5d_0_253"/>
            <p:cNvSpPr/>
            <p:nvPr/>
          </p:nvSpPr>
          <p:spPr>
            <a:xfrm>
              <a:off x="6192563" y="1872923"/>
              <a:ext cx="607665" cy="19633"/>
            </a:xfrm>
            <a:custGeom>
              <a:avLst/>
              <a:gdLst/>
              <a:ahLst/>
              <a:cxnLst/>
              <a:rect l="l" t="t" r="r" b="b"/>
              <a:pathLst>
                <a:path w="15475" h="500" extrusionOk="0">
                  <a:moveTo>
                    <a:pt x="0" y="0"/>
                  </a:moveTo>
                  <a:lnTo>
                    <a:pt x="0" y="500"/>
                  </a:lnTo>
                  <a:lnTo>
                    <a:pt x="15475" y="500"/>
                  </a:lnTo>
                  <a:lnTo>
                    <a:pt x="154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g1b0a9582f5d_0_253"/>
            <p:cNvSpPr/>
            <p:nvPr/>
          </p:nvSpPr>
          <p:spPr>
            <a:xfrm>
              <a:off x="6251384" y="1931468"/>
              <a:ext cx="78456" cy="39265"/>
            </a:xfrm>
            <a:custGeom>
              <a:avLst/>
              <a:gdLst/>
              <a:ahLst/>
              <a:cxnLst/>
              <a:rect l="l" t="t" r="r" b="b"/>
              <a:pathLst>
                <a:path w="1998" h="1000" extrusionOk="0">
                  <a:moveTo>
                    <a:pt x="250" y="1"/>
                  </a:moveTo>
                  <a:cubicBezTo>
                    <a:pt x="111" y="1"/>
                    <a:pt x="0" y="112"/>
                    <a:pt x="0" y="250"/>
                  </a:cubicBezTo>
                  <a:lnTo>
                    <a:pt x="0" y="750"/>
                  </a:lnTo>
                  <a:cubicBezTo>
                    <a:pt x="0" y="888"/>
                    <a:pt x="111" y="999"/>
                    <a:pt x="250" y="999"/>
                  </a:cubicBezTo>
                  <a:lnTo>
                    <a:pt x="1748" y="999"/>
                  </a:lnTo>
                  <a:cubicBezTo>
                    <a:pt x="1887" y="999"/>
                    <a:pt x="1998" y="888"/>
                    <a:pt x="1998" y="750"/>
                  </a:cubicBezTo>
                  <a:lnTo>
                    <a:pt x="1998" y="250"/>
                  </a:lnTo>
                  <a:cubicBezTo>
                    <a:pt x="1998" y="112"/>
                    <a:pt x="1887" y="1"/>
                    <a:pt x="17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g1b0a9582f5d_0_253"/>
            <p:cNvSpPr/>
            <p:nvPr/>
          </p:nvSpPr>
          <p:spPr>
            <a:xfrm>
              <a:off x="6251384" y="2009922"/>
              <a:ext cx="78456" cy="39265"/>
            </a:xfrm>
            <a:custGeom>
              <a:avLst/>
              <a:gdLst/>
              <a:ahLst/>
              <a:cxnLst/>
              <a:rect l="l" t="t" r="r" b="b"/>
              <a:pathLst>
                <a:path w="1998" h="1000" extrusionOk="0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lnTo>
                    <a:pt x="0" y="749"/>
                  </a:lnTo>
                  <a:cubicBezTo>
                    <a:pt x="0" y="888"/>
                    <a:pt x="111" y="999"/>
                    <a:pt x="250" y="999"/>
                  </a:cubicBezTo>
                  <a:lnTo>
                    <a:pt x="1748" y="999"/>
                  </a:lnTo>
                  <a:cubicBezTo>
                    <a:pt x="1887" y="999"/>
                    <a:pt x="1998" y="888"/>
                    <a:pt x="1998" y="749"/>
                  </a:cubicBezTo>
                  <a:lnTo>
                    <a:pt x="1998" y="250"/>
                  </a:lnTo>
                  <a:cubicBezTo>
                    <a:pt x="1998" y="111"/>
                    <a:pt x="1887" y="0"/>
                    <a:pt x="17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g1b0a9582f5d_0_253"/>
            <p:cNvSpPr/>
            <p:nvPr/>
          </p:nvSpPr>
          <p:spPr>
            <a:xfrm>
              <a:off x="6251384" y="2088336"/>
              <a:ext cx="78456" cy="39265"/>
            </a:xfrm>
            <a:custGeom>
              <a:avLst/>
              <a:gdLst/>
              <a:ahLst/>
              <a:cxnLst/>
              <a:rect l="l" t="t" r="r" b="b"/>
              <a:pathLst>
                <a:path w="1998" h="1000" extrusionOk="0">
                  <a:moveTo>
                    <a:pt x="250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750"/>
                  </a:lnTo>
                  <a:cubicBezTo>
                    <a:pt x="0" y="889"/>
                    <a:pt x="111" y="1000"/>
                    <a:pt x="250" y="1000"/>
                  </a:cubicBezTo>
                  <a:lnTo>
                    <a:pt x="1748" y="1000"/>
                  </a:lnTo>
                  <a:cubicBezTo>
                    <a:pt x="1887" y="1000"/>
                    <a:pt x="1998" y="889"/>
                    <a:pt x="1998" y="750"/>
                  </a:cubicBezTo>
                  <a:lnTo>
                    <a:pt x="1998" y="251"/>
                  </a:lnTo>
                  <a:cubicBezTo>
                    <a:pt x="1998" y="112"/>
                    <a:pt x="1887" y="1"/>
                    <a:pt x="17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g1b0a9582f5d_0_253"/>
            <p:cNvSpPr/>
            <p:nvPr/>
          </p:nvSpPr>
          <p:spPr>
            <a:xfrm>
              <a:off x="6388662" y="2088336"/>
              <a:ext cx="78456" cy="39265"/>
            </a:xfrm>
            <a:custGeom>
              <a:avLst/>
              <a:gdLst/>
              <a:ahLst/>
              <a:cxnLst/>
              <a:rect l="l" t="t" r="r" b="b"/>
              <a:pathLst>
                <a:path w="1998" h="1000" extrusionOk="0">
                  <a:moveTo>
                    <a:pt x="250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750"/>
                  </a:lnTo>
                  <a:cubicBezTo>
                    <a:pt x="0" y="889"/>
                    <a:pt x="111" y="1000"/>
                    <a:pt x="250" y="1000"/>
                  </a:cubicBezTo>
                  <a:lnTo>
                    <a:pt x="1748" y="1000"/>
                  </a:lnTo>
                  <a:cubicBezTo>
                    <a:pt x="1880" y="1000"/>
                    <a:pt x="1998" y="889"/>
                    <a:pt x="1998" y="750"/>
                  </a:cubicBezTo>
                  <a:lnTo>
                    <a:pt x="1998" y="251"/>
                  </a:lnTo>
                  <a:cubicBezTo>
                    <a:pt x="1998" y="112"/>
                    <a:pt x="1887" y="1"/>
                    <a:pt x="17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g1b0a9582f5d_0_253"/>
            <p:cNvSpPr/>
            <p:nvPr/>
          </p:nvSpPr>
          <p:spPr>
            <a:xfrm>
              <a:off x="6525665" y="2088336"/>
              <a:ext cx="78456" cy="39265"/>
            </a:xfrm>
            <a:custGeom>
              <a:avLst/>
              <a:gdLst/>
              <a:ahLst/>
              <a:cxnLst/>
              <a:rect l="l" t="t" r="r" b="b"/>
              <a:pathLst>
                <a:path w="1998" h="1000" extrusionOk="0">
                  <a:moveTo>
                    <a:pt x="250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750"/>
                  </a:lnTo>
                  <a:cubicBezTo>
                    <a:pt x="0" y="889"/>
                    <a:pt x="111" y="1000"/>
                    <a:pt x="250" y="1000"/>
                  </a:cubicBezTo>
                  <a:lnTo>
                    <a:pt x="1748" y="1000"/>
                  </a:lnTo>
                  <a:cubicBezTo>
                    <a:pt x="1887" y="1000"/>
                    <a:pt x="1998" y="889"/>
                    <a:pt x="1998" y="750"/>
                  </a:cubicBezTo>
                  <a:lnTo>
                    <a:pt x="1998" y="251"/>
                  </a:lnTo>
                  <a:cubicBezTo>
                    <a:pt x="1998" y="112"/>
                    <a:pt x="1887" y="1"/>
                    <a:pt x="17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g1b0a9582f5d_0_253"/>
            <p:cNvSpPr/>
            <p:nvPr/>
          </p:nvSpPr>
          <p:spPr>
            <a:xfrm>
              <a:off x="6388662" y="2009922"/>
              <a:ext cx="78456" cy="39265"/>
            </a:xfrm>
            <a:custGeom>
              <a:avLst/>
              <a:gdLst/>
              <a:ahLst/>
              <a:cxnLst/>
              <a:rect l="l" t="t" r="r" b="b"/>
              <a:pathLst>
                <a:path w="1998" h="1000" extrusionOk="0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lnTo>
                    <a:pt x="0" y="749"/>
                  </a:lnTo>
                  <a:cubicBezTo>
                    <a:pt x="0" y="888"/>
                    <a:pt x="111" y="999"/>
                    <a:pt x="250" y="999"/>
                  </a:cubicBezTo>
                  <a:lnTo>
                    <a:pt x="1748" y="999"/>
                  </a:lnTo>
                  <a:cubicBezTo>
                    <a:pt x="1880" y="999"/>
                    <a:pt x="1998" y="888"/>
                    <a:pt x="1998" y="749"/>
                  </a:cubicBezTo>
                  <a:lnTo>
                    <a:pt x="1998" y="250"/>
                  </a:lnTo>
                  <a:cubicBezTo>
                    <a:pt x="1998" y="111"/>
                    <a:pt x="1887" y="0"/>
                    <a:pt x="17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g1b0a9582f5d_0_253"/>
            <p:cNvSpPr/>
            <p:nvPr/>
          </p:nvSpPr>
          <p:spPr>
            <a:xfrm>
              <a:off x="6251384" y="2166790"/>
              <a:ext cx="78456" cy="39265"/>
            </a:xfrm>
            <a:custGeom>
              <a:avLst/>
              <a:gdLst/>
              <a:ahLst/>
              <a:cxnLst/>
              <a:rect l="l" t="t" r="r" b="b"/>
              <a:pathLst>
                <a:path w="1998" h="1000" extrusionOk="0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lnTo>
                    <a:pt x="0" y="750"/>
                  </a:lnTo>
                  <a:cubicBezTo>
                    <a:pt x="0" y="888"/>
                    <a:pt x="111" y="999"/>
                    <a:pt x="250" y="999"/>
                  </a:cubicBezTo>
                  <a:lnTo>
                    <a:pt x="1748" y="999"/>
                  </a:lnTo>
                  <a:cubicBezTo>
                    <a:pt x="1887" y="999"/>
                    <a:pt x="1998" y="888"/>
                    <a:pt x="1998" y="750"/>
                  </a:cubicBezTo>
                  <a:lnTo>
                    <a:pt x="1998" y="250"/>
                  </a:lnTo>
                  <a:cubicBezTo>
                    <a:pt x="1998" y="111"/>
                    <a:pt x="1887" y="0"/>
                    <a:pt x="17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g1b0a9582f5d_0_253"/>
            <p:cNvSpPr/>
            <p:nvPr/>
          </p:nvSpPr>
          <p:spPr>
            <a:xfrm>
              <a:off x="6388662" y="1931468"/>
              <a:ext cx="78456" cy="39265"/>
            </a:xfrm>
            <a:custGeom>
              <a:avLst/>
              <a:gdLst/>
              <a:ahLst/>
              <a:cxnLst/>
              <a:rect l="l" t="t" r="r" b="b"/>
              <a:pathLst>
                <a:path w="1998" h="1000" extrusionOk="0">
                  <a:moveTo>
                    <a:pt x="250" y="1"/>
                  </a:moveTo>
                  <a:cubicBezTo>
                    <a:pt x="111" y="1"/>
                    <a:pt x="0" y="112"/>
                    <a:pt x="0" y="250"/>
                  </a:cubicBezTo>
                  <a:lnTo>
                    <a:pt x="0" y="750"/>
                  </a:lnTo>
                  <a:cubicBezTo>
                    <a:pt x="0" y="888"/>
                    <a:pt x="111" y="999"/>
                    <a:pt x="250" y="999"/>
                  </a:cubicBezTo>
                  <a:lnTo>
                    <a:pt x="1748" y="999"/>
                  </a:lnTo>
                  <a:cubicBezTo>
                    <a:pt x="1880" y="999"/>
                    <a:pt x="1998" y="888"/>
                    <a:pt x="1998" y="750"/>
                  </a:cubicBezTo>
                  <a:lnTo>
                    <a:pt x="1998" y="250"/>
                  </a:lnTo>
                  <a:cubicBezTo>
                    <a:pt x="1998" y="112"/>
                    <a:pt x="1887" y="1"/>
                    <a:pt x="17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g1b0a9582f5d_0_253"/>
            <p:cNvSpPr/>
            <p:nvPr/>
          </p:nvSpPr>
          <p:spPr>
            <a:xfrm>
              <a:off x="6388662" y="2166790"/>
              <a:ext cx="78456" cy="39265"/>
            </a:xfrm>
            <a:custGeom>
              <a:avLst/>
              <a:gdLst/>
              <a:ahLst/>
              <a:cxnLst/>
              <a:rect l="l" t="t" r="r" b="b"/>
              <a:pathLst>
                <a:path w="1998" h="1000" extrusionOk="0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lnTo>
                    <a:pt x="0" y="750"/>
                  </a:lnTo>
                  <a:cubicBezTo>
                    <a:pt x="0" y="888"/>
                    <a:pt x="111" y="999"/>
                    <a:pt x="250" y="999"/>
                  </a:cubicBezTo>
                  <a:lnTo>
                    <a:pt x="1748" y="999"/>
                  </a:lnTo>
                  <a:cubicBezTo>
                    <a:pt x="1880" y="999"/>
                    <a:pt x="1998" y="888"/>
                    <a:pt x="1998" y="750"/>
                  </a:cubicBezTo>
                  <a:lnTo>
                    <a:pt x="1998" y="250"/>
                  </a:lnTo>
                  <a:cubicBezTo>
                    <a:pt x="1998" y="111"/>
                    <a:pt x="1887" y="0"/>
                    <a:pt x="17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g1b0a9582f5d_0_253"/>
            <p:cNvSpPr/>
            <p:nvPr/>
          </p:nvSpPr>
          <p:spPr>
            <a:xfrm>
              <a:off x="6663178" y="2088336"/>
              <a:ext cx="78496" cy="39265"/>
            </a:xfrm>
            <a:custGeom>
              <a:avLst/>
              <a:gdLst/>
              <a:ahLst/>
              <a:cxnLst/>
              <a:rect l="l" t="t" r="r" b="b"/>
              <a:pathLst>
                <a:path w="1999" h="1000" extrusionOk="0">
                  <a:moveTo>
                    <a:pt x="251" y="1"/>
                  </a:moveTo>
                  <a:cubicBezTo>
                    <a:pt x="112" y="1"/>
                    <a:pt x="1" y="112"/>
                    <a:pt x="1" y="251"/>
                  </a:cubicBezTo>
                  <a:lnTo>
                    <a:pt x="1" y="750"/>
                  </a:lnTo>
                  <a:cubicBezTo>
                    <a:pt x="1" y="889"/>
                    <a:pt x="112" y="1000"/>
                    <a:pt x="251" y="1000"/>
                  </a:cubicBezTo>
                  <a:lnTo>
                    <a:pt x="1749" y="1000"/>
                  </a:lnTo>
                  <a:cubicBezTo>
                    <a:pt x="1881" y="1000"/>
                    <a:pt x="1998" y="889"/>
                    <a:pt x="1998" y="750"/>
                  </a:cubicBezTo>
                  <a:lnTo>
                    <a:pt x="1998" y="251"/>
                  </a:lnTo>
                  <a:cubicBezTo>
                    <a:pt x="1998" y="112"/>
                    <a:pt x="1881" y="1"/>
                    <a:pt x="17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g1b0a9582f5d_0_253"/>
            <p:cNvSpPr/>
            <p:nvPr/>
          </p:nvSpPr>
          <p:spPr>
            <a:xfrm>
              <a:off x="6663178" y="1931468"/>
              <a:ext cx="78496" cy="39265"/>
            </a:xfrm>
            <a:custGeom>
              <a:avLst/>
              <a:gdLst/>
              <a:ahLst/>
              <a:cxnLst/>
              <a:rect l="l" t="t" r="r" b="b"/>
              <a:pathLst>
                <a:path w="1999" h="1000" extrusionOk="0">
                  <a:moveTo>
                    <a:pt x="251" y="1"/>
                  </a:moveTo>
                  <a:cubicBezTo>
                    <a:pt x="112" y="1"/>
                    <a:pt x="1" y="112"/>
                    <a:pt x="1" y="250"/>
                  </a:cubicBezTo>
                  <a:lnTo>
                    <a:pt x="1" y="750"/>
                  </a:lnTo>
                  <a:cubicBezTo>
                    <a:pt x="1" y="888"/>
                    <a:pt x="112" y="999"/>
                    <a:pt x="251" y="999"/>
                  </a:cubicBezTo>
                  <a:lnTo>
                    <a:pt x="1749" y="999"/>
                  </a:lnTo>
                  <a:cubicBezTo>
                    <a:pt x="1881" y="999"/>
                    <a:pt x="1998" y="888"/>
                    <a:pt x="1998" y="750"/>
                  </a:cubicBezTo>
                  <a:lnTo>
                    <a:pt x="1998" y="250"/>
                  </a:lnTo>
                  <a:cubicBezTo>
                    <a:pt x="1998" y="112"/>
                    <a:pt x="1881" y="1"/>
                    <a:pt x="17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g1b0a9582f5d_0_253"/>
            <p:cNvSpPr/>
            <p:nvPr/>
          </p:nvSpPr>
          <p:spPr>
            <a:xfrm>
              <a:off x="6663178" y="2166790"/>
              <a:ext cx="78496" cy="39265"/>
            </a:xfrm>
            <a:custGeom>
              <a:avLst/>
              <a:gdLst/>
              <a:ahLst/>
              <a:cxnLst/>
              <a:rect l="l" t="t" r="r" b="b"/>
              <a:pathLst>
                <a:path w="1999" h="1000" extrusionOk="0">
                  <a:moveTo>
                    <a:pt x="251" y="0"/>
                  </a:moveTo>
                  <a:cubicBezTo>
                    <a:pt x="112" y="0"/>
                    <a:pt x="1" y="111"/>
                    <a:pt x="1" y="250"/>
                  </a:cubicBezTo>
                  <a:lnTo>
                    <a:pt x="1" y="750"/>
                  </a:lnTo>
                  <a:cubicBezTo>
                    <a:pt x="1" y="888"/>
                    <a:pt x="112" y="999"/>
                    <a:pt x="251" y="999"/>
                  </a:cubicBezTo>
                  <a:lnTo>
                    <a:pt x="1749" y="999"/>
                  </a:lnTo>
                  <a:cubicBezTo>
                    <a:pt x="1881" y="999"/>
                    <a:pt x="1998" y="888"/>
                    <a:pt x="1998" y="750"/>
                  </a:cubicBezTo>
                  <a:lnTo>
                    <a:pt x="1998" y="250"/>
                  </a:lnTo>
                  <a:cubicBezTo>
                    <a:pt x="1998" y="111"/>
                    <a:pt x="1881" y="0"/>
                    <a:pt x="1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g1b0a9582f5d_0_253"/>
            <p:cNvSpPr/>
            <p:nvPr/>
          </p:nvSpPr>
          <p:spPr>
            <a:xfrm>
              <a:off x="6525665" y="2009922"/>
              <a:ext cx="78456" cy="39265"/>
            </a:xfrm>
            <a:custGeom>
              <a:avLst/>
              <a:gdLst/>
              <a:ahLst/>
              <a:cxnLst/>
              <a:rect l="l" t="t" r="r" b="b"/>
              <a:pathLst>
                <a:path w="1998" h="1000" extrusionOk="0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lnTo>
                    <a:pt x="0" y="749"/>
                  </a:lnTo>
                  <a:cubicBezTo>
                    <a:pt x="0" y="888"/>
                    <a:pt x="111" y="999"/>
                    <a:pt x="250" y="999"/>
                  </a:cubicBezTo>
                  <a:lnTo>
                    <a:pt x="1748" y="999"/>
                  </a:lnTo>
                  <a:cubicBezTo>
                    <a:pt x="1887" y="999"/>
                    <a:pt x="1998" y="888"/>
                    <a:pt x="1998" y="749"/>
                  </a:cubicBezTo>
                  <a:lnTo>
                    <a:pt x="1998" y="250"/>
                  </a:lnTo>
                  <a:cubicBezTo>
                    <a:pt x="1998" y="111"/>
                    <a:pt x="1887" y="0"/>
                    <a:pt x="17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g1b0a9582f5d_0_253"/>
            <p:cNvSpPr/>
            <p:nvPr/>
          </p:nvSpPr>
          <p:spPr>
            <a:xfrm>
              <a:off x="6525665" y="1931468"/>
              <a:ext cx="78456" cy="39265"/>
            </a:xfrm>
            <a:custGeom>
              <a:avLst/>
              <a:gdLst/>
              <a:ahLst/>
              <a:cxnLst/>
              <a:rect l="l" t="t" r="r" b="b"/>
              <a:pathLst>
                <a:path w="1998" h="1000" extrusionOk="0">
                  <a:moveTo>
                    <a:pt x="250" y="1"/>
                  </a:moveTo>
                  <a:cubicBezTo>
                    <a:pt x="111" y="1"/>
                    <a:pt x="0" y="112"/>
                    <a:pt x="0" y="250"/>
                  </a:cubicBezTo>
                  <a:lnTo>
                    <a:pt x="0" y="750"/>
                  </a:lnTo>
                  <a:cubicBezTo>
                    <a:pt x="0" y="888"/>
                    <a:pt x="111" y="999"/>
                    <a:pt x="250" y="999"/>
                  </a:cubicBezTo>
                  <a:lnTo>
                    <a:pt x="1748" y="999"/>
                  </a:lnTo>
                  <a:cubicBezTo>
                    <a:pt x="1887" y="999"/>
                    <a:pt x="1998" y="888"/>
                    <a:pt x="1998" y="750"/>
                  </a:cubicBezTo>
                  <a:lnTo>
                    <a:pt x="1998" y="250"/>
                  </a:lnTo>
                  <a:cubicBezTo>
                    <a:pt x="1998" y="112"/>
                    <a:pt x="1887" y="1"/>
                    <a:pt x="17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g1b0a9582f5d_0_253"/>
            <p:cNvSpPr/>
            <p:nvPr/>
          </p:nvSpPr>
          <p:spPr>
            <a:xfrm>
              <a:off x="6663178" y="2009922"/>
              <a:ext cx="78496" cy="39265"/>
            </a:xfrm>
            <a:custGeom>
              <a:avLst/>
              <a:gdLst/>
              <a:ahLst/>
              <a:cxnLst/>
              <a:rect l="l" t="t" r="r" b="b"/>
              <a:pathLst>
                <a:path w="1999" h="1000" extrusionOk="0">
                  <a:moveTo>
                    <a:pt x="251" y="0"/>
                  </a:moveTo>
                  <a:cubicBezTo>
                    <a:pt x="112" y="0"/>
                    <a:pt x="1" y="111"/>
                    <a:pt x="1" y="250"/>
                  </a:cubicBezTo>
                  <a:lnTo>
                    <a:pt x="1" y="749"/>
                  </a:lnTo>
                  <a:cubicBezTo>
                    <a:pt x="1" y="888"/>
                    <a:pt x="112" y="999"/>
                    <a:pt x="251" y="999"/>
                  </a:cubicBezTo>
                  <a:lnTo>
                    <a:pt x="1749" y="999"/>
                  </a:lnTo>
                  <a:cubicBezTo>
                    <a:pt x="1881" y="999"/>
                    <a:pt x="1998" y="888"/>
                    <a:pt x="1998" y="749"/>
                  </a:cubicBezTo>
                  <a:lnTo>
                    <a:pt x="1998" y="250"/>
                  </a:lnTo>
                  <a:cubicBezTo>
                    <a:pt x="1998" y="111"/>
                    <a:pt x="1881" y="0"/>
                    <a:pt x="1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g1b0a9582f5d_0_253"/>
            <p:cNvSpPr/>
            <p:nvPr/>
          </p:nvSpPr>
          <p:spPr>
            <a:xfrm>
              <a:off x="6525665" y="2166790"/>
              <a:ext cx="78456" cy="39265"/>
            </a:xfrm>
            <a:custGeom>
              <a:avLst/>
              <a:gdLst/>
              <a:ahLst/>
              <a:cxnLst/>
              <a:rect l="l" t="t" r="r" b="b"/>
              <a:pathLst>
                <a:path w="1998" h="1000" extrusionOk="0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lnTo>
                    <a:pt x="0" y="750"/>
                  </a:lnTo>
                  <a:cubicBezTo>
                    <a:pt x="0" y="888"/>
                    <a:pt x="111" y="999"/>
                    <a:pt x="250" y="999"/>
                  </a:cubicBezTo>
                  <a:lnTo>
                    <a:pt x="1748" y="999"/>
                  </a:lnTo>
                  <a:cubicBezTo>
                    <a:pt x="1887" y="999"/>
                    <a:pt x="1998" y="888"/>
                    <a:pt x="1998" y="750"/>
                  </a:cubicBezTo>
                  <a:lnTo>
                    <a:pt x="1998" y="250"/>
                  </a:lnTo>
                  <a:cubicBezTo>
                    <a:pt x="1998" y="111"/>
                    <a:pt x="1887" y="0"/>
                    <a:pt x="17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g1b0a9582f5d_0_253"/>
            <p:cNvSpPr/>
            <p:nvPr/>
          </p:nvSpPr>
          <p:spPr>
            <a:xfrm>
              <a:off x="6658230" y="1999713"/>
              <a:ext cx="87920" cy="59251"/>
            </a:xfrm>
            <a:custGeom>
              <a:avLst/>
              <a:gdLst/>
              <a:ahLst/>
              <a:cxnLst/>
              <a:rect l="l" t="t" r="r" b="b"/>
              <a:pathLst>
                <a:path w="2239" h="1509" extrusionOk="0">
                  <a:moveTo>
                    <a:pt x="1875" y="0"/>
                  </a:moveTo>
                  <a:cubicBezTo>
                    <a:pt x="1814" y="0"/>
                    <a:pt x="1751" y="26"/>
                    <a:pt x="1694" y="87"/>
                  </a:cubicBezTo>
                  <a:lnTo>
                    <a:pt x="869" y="905"/>
                  </a:lnTo>
                  <a:lnTo>
                    <a:pt x="550" y="586"/>
                  </a:lnTo>
                  <a:cubicBezTo>
                    <a:pt x="494" y="525"/>
                    <a:pt x="430" y="500"/>
                    <a:pt x="369" y="500"/>
                  </a:cubicBezTo>
                  <a:cubicBezTo>
                    <a:pt x="172" y="500"/>
                    <a:pt x="1" y="760"/>
                    <a:pt x="196" y="940"/>
                  </a:cubicBezTo>
                  <a:lnTo>
                    <a:pt x="696" y="1439"/>
                  </a:lnTo>
                  <a:cubicBezTo>
                    <a:pt x="744" y="1481"/>
                    <a:pt x="807" y="1509"/>
                    <a:pt x="869" y="1509"/>
                  </a:cubicBezTo>
                  <a:cubicBezTo>
                    <a:pt x="938" y="1509"/>
                    <a:pt x="1001" y="1488"/>
                    <a:pt x="1049" y="1439"/>
                  </a:cubicBezTo>
                  <a:lnTo>
                    <a:pt x="2048" y="441"/>
                  </a:lnTo>
                  <a:cubicBezTo>
                    <a:pt x="2239" y="261"/>
                    <a:pt x="2070" y="0"/>
                    <a:pt x="1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g1b0a9582f5d_0_253"/>
            <p:cNvSpPr/>
            <p:nvPr/>
          </p:nvSpPr>
          <p:spPr>
            <a:xfrm>
              <a:off x="6383950" y="2000263"/>
              <a:ext cx="86899" cy="58701"/>
            </a:xfrm>
            <a:custGeom>
              <a:avLst/>
              <a:gdLst/>
              <a:ahLst/>
              <a:cxnLst/>
              <a:rect l="l" t="t" r="r" b="b"/>
              <a:pathLst>
                <a:path w="2213" h="1495" extrusionOk="0">
                  <a:moveTo>
                    <a:pt x="1861" y="1"/>
                  </a:moveTo>
                  <a:cubicBezTo>
                    <a:pt x="1805" y="1"/>
                    <a:pt x="1747" y="22"/>
                    <a:pt x="1695" y="73"/>
                  </a:cubicBezTo>
                  <a:lnTo>
                    <a:pt x="869" y="891"/>
                  </a:lnTo>
                  <a:lnTo>
                    <a:pt x="550" y="572"/>
                  </a:lnTo>
                  <a:cubicBezTo>
                    <a:pt x="494" y="511"/>
                    <a:pt x="430" y="486"/>
                    <a:pt x="369" y="486"/>
                  </a:cubicBezTo>
                  <a:cubicBezTo>
                    <a:pt x="172" y="486"/>
                    <a:pt x="1" y="746"/>
                    <a:pt x="196" y="926"/>
                  </a:cubicBezTo>
                  <a:lnTo>
                    <a:pt x="696" y="1425"/>
                  </a:lnTo>
                  <a:cubicBezTo>
                    <a:pt x="738" y="1467"/>
                    <a:pt x="800" y="1495"/>
                    <a:pt x="869" y="1495"/>
                  </a:cubicBezTo>
                  <a:cubicBezTo>
                    <a:pt x="932" y="1495"/>
                    <a:pt x="1001" y="1474"/>
                    <a:pt x="1043" y="1425"/>
                  </a:cubicBezTo>
                  <a:lnTo>
                    <a:pt x="2042" y="427"/>
                  </a:lnTo>
                  <a:cubicBezTo>
                    <a:pt x="2213" y="245"/>
                    <a:pt x="2050" y="1"/>
                    <a:pt x="18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g1b0a9582f5d_0_253"/>
            <p:cNvSpPr/>
            <p:nvPr/>
          </p:nvSpPr>
          <p:spPr>
            <a:xfrm>
              <a:off x="6521188" y="2078166"/>
              <a:ext cx="87881" cy="59251"/>
            </a:xfrm>
            <a:custGeom>
              <a:avLst/>
              <a:gdLst/>
              <a:ahLst/>
              <a:cxnLst/>
              <a:rect l="l" t="t" r="r" b="b"/>
              <a:pathLst>
                <a:path w="2238" h="1509" extrusionOk="0">
                  <a:moveTo>
                    <a:pt x="1870" y="0"/>
                  </a:moveTo>
                  <a:cubicBezTo>
                    <a:pt x="1809" y="0"/>
                    <a:pt x="1745" y="25"/>
                    <a:pt x="1689" y="86"/>
                  </a:cubicBezTo>
                  <a:lnTo>
                    <a:pt x="870" y="905"/>
                  </a:lnTo>
                  <a:lnTo>
                    <a:pt x="544" y="586"/>
                  </a:lnTo>
                  <a:cubicBezTo>
                    <a:pt x="488" y="525"/>
                    <a:pt x="425" y="499"/>
                    <a:pt x="364" y="499"/>
                  </a:cubicBezTo>
                  <a:cubicBezTo>
                    <a:pt x="168" y="499"/>
                    <a:pt x="0" y="760"/>
                    <a:pt x="190" y="940"/>
                  </a:cubicBezTo>
                  <a:lnTo>
                    <a:pt x="690" y="1439"/>
                  </a:lnTo>
                  <a:cubicBezTo>
                    <a:pt x="738" y="1481"/>
                    <a:pt x="801" y="1508"/>
                    <a:pt x="863" y="1508"/>
                  </a:cubicBezTo>
                  <a:cubicBezTo>
                    <a:pt x="933" y="1508"/>
                    <a:pt x="995" y="1481"/>
                    <a:pt x="1044" y="1432"/>
                  </a:cubicBezTo>
                  <a:lnTo>
                    <a:pt x="2042" y="440"/>
                  </a:lnTo>
                  <a:cubicBezTo>
                    <a:pt x="2238" y="260"/>
                    <a:pt x="2067" y="0"/>
                    <a:pt x="18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g1b0a9582f5d_0_253"/>
            <p:cNvSpPr/>
            <p:nvPr/>
          </p:nvSpPr>
          <p:spPr>
            <a:xfrm>
              <a:off x="6247890" y="2157131"/>
              <a:ext cx="85721" cy="58701"/>
            </a:xfrm>
            <a:custGeom>
              <a:avLst/>
              <a:gdLst/>
              <a:ahLst/>
              <a:cxnLst/>
              <a:rect l="l" t="t" r="r" b="b"/>
              <a:pathLst>
                <a:path w="2183" h="1495" extrusionOk="0">
                  <a:moveTo>
                    <a:pt x="1835" y="0"/>
                  </a:moveTo>
                  <a:cubicBezTo>
                    <a:pt x="1778" y="0"/>
                    <a:pt x="1718" y="22"/>
                    <a:pt x="1664" y="73"/>
                  </a:cubicBezTo>
                  <a:lnTo>
                    <a:pt x="838" y="892"/>
                  </a:lnTo>
                  <a:lnTo>
                    <a:pt x="519" y="572"/>
                  </a:lnTo>
                  <a:cubicBezTo>
                    <a:pt x="465" y="521"/>
                    <a:pt x="405" y="499"/>
                    <a:pt x="348" y="499"/>
                  </a:cubicBezTo>
                  <a:cubicBezTo>
                    <a:pt x="159" y="499"/>
                    <a:pt x="0" y="738"/>
                    <a:pt x="166" y="919"/>
                  </a:cubicBezTo>
                  <a:lnTo>
                    <a:pt x="665" y="1419"/>
                  </a:lnTo>
                  <a:cubicBezTo>
                    <a:pt x="714" y="1467"/>
                    <a:pt x="776" y="1495"/>
                    <a:pt x="838" y="1495"/>
                  </a:cubicBezTo>
                  <a:cubicBezTo>
                    <a:pt x="908" y="1495"/>
                    <a:pt x="970" y="1467"/>
                    <a:pt x="1019" y="1419"/>
                  </a:cubicBezTo>
                  <a:lnTo>
                    <a:pt x="2018" y="420"/>
                  </a:lnTo>
                  <a:cubicBezTo>
                    <a:pt x="2183" y="239"/>
                    <a:pt x="2024" y="0"/>
                    <a:pt x="18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g1b0a9582f5d_0_253"/>
            <p:cNvSpPr/>
            <p:nvPr/>
          </p:nvSpPr>
          <p:spPr>
            <a:xfrm>
              <a:off x="6522131" y="1921259"/>
              <a:ext cx="86938" cy="59290"/>
            </a:xfrm>
            <a:custGeom>
              <a:avLst/>
              <a:gdLst/>
              <a:ahLst/>
              <a:cxnLst/>
              <a:rect l="l" t="t" r="r" b="b"/>
              <a:pathLst>
                <a:path w="2214" h="1510" extrusionOk="0">
                  <a:moveTo>
                    <a:pt x="1846" y="1"/>
                  </a:moveTo>
                  <a:cubicBezTo>
                    <a:pt x="1785" y="1"/>
                    <a:pt x="1721" y="26"/>
                    <a:pt x="1665" y="87"/>
                  </a:cubicBezTo>
                  <a:lnTo>
                    <a:pt x="846" y="913"/>
                  </a:lnTo>
                  <a:lnTo>
                    <a:pt x="520" y="587"/>
                  </a:lnTo>
                  <a:cubicBezTo>
                    <a:pt x="467" y="538"/>
                    <a:pt x="408" y="517"/>
                    <a:pt x="353" y="517"/>
                  </a:cubicBezTo>
                  <a:cubicBezTo>
                    <a:pt x="162" y="517"/>
                    <a:pt x="0" y="758"/>
                    <a:pt x="166" y="940"/>
                  </a:cubicBezTo>
                  <a:lnTo>
                    <a:pt x="666" y="1440"/>
                  </a:lnTo>
                  <a:cubicBezTo>
                    <a:pt x="714" y="1488"/>
                    <a:pt x="777" y="1509"/>
                    <a:pt x="839" y="1509"/>
                  </a:cubicBezTo>
                  <a:cubicBezTo>
                    <a:pt x="909" y="1509"/>
                    <a:pt x="971" y="1488"/>
                    <a:pt x="1020" y="1440"/>
                  </a:cubicBezTo>
                  <a:lnTo>
                    <a:pt x="2018" y="441"/>
                  </a:lnTo>
                  <a:cubicBezTo>
                    <a:pt x="2214" y="261"/>
                    <a:pt x="2043" y="1"/>
                    <a:pt x="18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4" name="Google Shape;734;g1b0a9582f5d_0_253"/>
          <p:cNvSpPr/>
          <p:nvPr/>
        </p:nvSpPr>
        <p:spPr>
          <a:xfrm rot="-1700348">
            <a:off x="8494982" y="1304129"/>
            <a:ext cx="364027" cy="32591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5" name="Google Shape;735;g1b0a9582f5d_0_253"/>
          <p:cNvGrpSpPr/>
          <p:nvPr/>
        </p:nvGrpSpPr>
        <p:grpSpPr>
          <a:xfrm>
            <a:off x="186760" y="3923137"/>
            <a:ext cx="887100" cy="856500"/>
            <a:chOff x="156160" y="3025087"/>
            <a:chExt cx="887100" cy="856500"/>
          </a:xfrm>
        </p:grpSpPr>
        <p:sp>
          <p:nvSpPr>
            <p:cNvPr id="736" name="Google Shape;736;g1b0a9582f5d_0_253"/>
            <p:cNvSpPr/>
            <p:nvPr/>
          </p:nvSpPr>
          <p:spPr>
            <a:xfrm rot="1645945">
              <a:off x="258492" y="3147944"/>
              <a:ext cx="682437" cy="610785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37" name="Google Shape;737;g1b0a9582f5d_0_253"/>
            <p:cNvGrpSpPr/>
            <p:nvPr/>
          </p:nvGrpSpPr>
          <p:grpSpPr>
            <a:xfrm>
              <a:off x="393288" y="3285779"/>
              <a:ext cx="470598" cy="335235"/>
              <a:chOff x="393288" y="3285779"/>
              <a:chExt cx="470598" cy="335235"/>
            </a:xfrm>
          </p:grpSpPr>
          <p:sp>
            <p:nvSpPr>
              <p:cNvPr id="738" name="Google Shape;738;g1b0a9582f5d_0_253"/>
              <p:cNvSpPr/>
              <p:nvPr/>
            </p:nvSpPr>
            <p:spPr>
              <a:xfrm rot="1746505">
                <a:off x="435454" y="3304770"/>
                <a:ext cx="76936" cy="193330"/>
              </a:xfrm>
              <a:custGeom>
                <a:avLst/>
                <a:gdLst/>
                <a:ahLst/>
                <a:cxnLst/>
                <a:rect l="l" t="t" r="r" b="b"/>
                <a:pathLst>
                  <a:path w="542" h="1362" extrusionOk="0">
                    <a:moveTo>
                      <a:pt x="0" y="1"/>
                    </a:moveTo>
                    <a:cubicBezTo>
                      <a:pt x="15" y="469"/>
                      <a:pt x="30" y="923"/>
                      <a:pt x="44" y="1362"/>
                    </a:cubicBezTo>
                    <a:cubicBezTo>
                      <a:pt x="205" y="1318"/>
                      <a:pt x="381" y="1289"/>
                      <a:pt x="542" y="1289"/>
                    </a:cubicBezTo>
                    <a:cubicBezTo>
                      <a:pt x="527" y="835"/>
                      <a:pt x="498" y="484"/>
                      <a:pt x="469" y="30"/>
                    </a:cubicBezTo>
                    <a:cubicBezTo>
                      <a:pt x="322" y="1"/>
                      <a:pt x="132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g1b0a9582f5d_0_253"/>
              <p:cNvSpPr/>
              <p:nvPr/>
            </p:nvSpPr>
            <p:spPr>
              <a:xfrm rot="1746505">
                <a:off x="541560" y="3308645"/>
                <a:ext cx="97802" cy="237049"/>
              </a:xfrm>
              <a:custGeom>
                <a:avLst/>
                <a:gdLst/>
                <a:ahLst/>
                <a:cxnLst/>
                <a:rect l="l" t="t" r="r" b="b"/>
                <a:pathLst>
                  <a:path w="689" h="1670" extrusionOk="0">
                    <a:moveTo>
                      <a:pt x="0" y="0"/>
                    </a:moveTo>
                    <a:lnTo>
                      <a:pt x="0" y="1611"/>
                    </a:lnTo>
                    <a:lnTo>
                      <a:pt x="688" y="1669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g1b0a9582f5d_0_253"/>
              <p:cNvSpPr/>
              <p:nvPr/>
            </p:nvSpPr>
            <p:spPr>
              <a:xfrm rot="1746505">
                <a:off x="667149" y="3297469"/>
                <a:ext cx="129031" cy="311855"/>
              </a:xfrm>
              <a:custGeom>
                <a:avLst/>
                <a:gdLst/>
                <a:ahLst/>
                <a:cxnLst/>
                <a:rect l="l" t="t" r="r" b="b"/>
                <a:pathLst>
                  <a:path w="909" h="2197" extrusionOk="0">
                    <a:moveTo>
                      <a:pt x="703" y="1"/>
                    </a:moveTo>
                    <a:lnTo>
                      <a:pt x="0" y="103"/>
                    </a:lnTo>
                    <a:lnTo>
                      <a:pt x="117" y="2197"/>
                    </a:lnTo>
                    <a:lnTo>
                      <a:pt x="908" y="2197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41" name="Google Shape;741;g1b0a9582f5d_0_253"/>
          <p:cNvSpPr/>
          <p:nvPr/>
        </p:nvSpPr>
        <p:spPr>
          <a:xfrm rot="464186">
            <a:off x="1233621" y="4661802"/>
            <a:ext cx="296398" cy="265511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b0a9582f5d_0_122"/>
          <p:cNvSpPr/>
          <p:nvPr/>
        </p:nvSpPr>
        <p:spPr>
          <a:xfrm>
            <a:off x="3125500" y="1472375"/>
            <a:ext cx="1003200" cy="10032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g1b0a9582f5d_0_122"/>
          <p:cNvSpPr/>
          <p:nvPr/>
        </p:nvSpPr>
        <p:spPr>
          <a:xfrm>
            <a:off x="4981638" y="1472375"/>
            <a:ext cx="1003200" cy="10032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g1b0a9582f5d_0_122"/>
          <p:cNvSpPr/>
          <p:nvPr/>
        </p:nvSpPr>
        <p:spPr>
          <a:xfrm>
            <a:off x="3125500" y="3276075"/>
            <a:ext cx="1003200" cy="10032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g1b0a9582f5d_0_122"/>
          <p:cNvSpPr/>
          <p:nvPr/>
        </p:nvSpPr>
        <p:spPr>
          <a:xfrm>
            <a:off x="4981638" y="3276075"/>
            <a:ext cx="1003200" cy="10032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g1b0a9582f5d_0_1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How Information Is…</a:t>
            </a:r>
            <a:endParaRPr/>
          </a:p>
        </p:txBody>
      </p:sp>
      <p:sp>
        <p:nvSpPr>
          <p:cNvPr id="751" name="Google Shape;751;g1b0a9582f5d_0_122"/>
          <p:cNvSpPr txBox="1">
            <a:spLocks noGrp="1"/>
          </p:cNvSpPr>
          <p:nvPr>
            <p:ph type="title" idx="4294967295"/>
          </p:nvPr>
        </p:nvSpPr>
        <p:spPr>
          <a:xfrm>
            <a:off x="672125" y="1746963"/>
            <a:ext cx="23382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Collected</a:t>
            </a:r>
            <a:endParaRPr sz="2200"/>
          </a:p>
        </p:txBody>
      </p:sp>
      <p:sp>
        <p:nvSpPr>
          <p:cNvPr id="752" name="Google Shape;752;g1b0a9582f5d_0_122"/>
          <p:cNvSpPr txBox="1">
            <a:spLocks noGrp="1"/>
          </p:cNvSpPr>
          <p:nvPr>
            <p:ph type="title" idx="4294967295"/>
          </p:nvPr>
        </p:nvSpPr>
        <p:spPr>
          <a:xfrm>
            <a:off x="671950" y="3551225"/>
            <a:ext cx="23382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Analyzed</a:t>
            </a:r>
            <a:endParaRPr sz="2200"/>
          </a:p>
        </p:txBody>
      </p:sp>
      <p:sp>
        <p:nvSpPr>
          <p:cNvPr id="753" name="Google Shape;753;g1b0a9582f5d_0_122"/>
          <p:cNvSpPr txBox="1">
            <a:spLocks noGrp="1"/>
          </p:cNvSpPr>
          <p:nvPr>
            <p:ph type="title" idx="4294967295"/>
          </p:nvPr>
        </p:nvSpPr>
        <p:spPr>
          <a:xfrm>
            <a:off x="6118450" y="1746963"/>
            <a:ext cx="23382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Processed</a:t>
            </a:r>
            <a:endParaRPr sz="2200"/>
          </a:p>
        </p:txBody>
      </p:sp>
      <p:sp>
        <p:nvSpPr>
          <p:cNvPr id="754" name="Google Shape;754;g1b0a9582f5d_0_122"/>
          <p:cNvSpPr txBox="1">
            <a:spLocks noGrp="1"/>
          </p:cNvSpPr>
          <p:nvPr>
            <p:ph type="title" idx="4294967295"/>
          </p:nvPr>
        </p:nvSpPr>
        <p:spPr>
          <a:xfrm>
            <a:off x="6118450" y="3541200"/>
            <a:ext cx="23382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Stored</a:t>
            </a:r>
            <a:endParaRPr sz="2200"/>
          </a:p>
        </p:txBody>
      </p:sp>
      <p:grpSp>
        <p:nvGrpSpPr>
          <p:cNvPr id="755" name="Google Shape;755;g1b0a9582f5d_0_122"/>
          <p:cNvGrpSpPr/>
          <p:nvPr/>
        </p:nvGrpSpPr>
        <p:grpSpPr>
          <a:xfrm>
            <a:off x="3361130" y="3491327"/>
            <a:ext cx="531955" cy="572701"/>
            <a:chOff x="3361132" y="3460997"/>
            <a:chExt cx="531955" cy="572701"/>
          </a:xfrm>
        </p:grpSpPr>
        <p:sp>
          <p:nvSpPr>
            <p:cNvPr id="756" name="Google Shape;756;g1b0a9582f5d_0_122"/>
            <p:cNvSpPr/>
            <p:nvPr/>
          </p:nvSpPr>
          <p:spPr>
            <a:xfrm>
              <a:off x="3626887" y="3486855"/>
              <a:ext cx="132921" cy="73169"/>
            </a:xfrm>
            <a:custGeom>
              <a:avLst/>
              <a:gdLst/>
              <a:ahLst/>
              <a:cxnLst/>
              <a:rect l="l" t="t" r="r" b="b"/>
              <a:pathLst>
                <a:path w="3408" h="1876" extrusionOk="0">
                  <a:moveTo>
                    <a:pt x="0" y="0"/>
                  </a:moveTo>
                  <a:lnTo>
                    <a:pt x="0" y="1876"/>
                  </a:lnTo>
                  <a:lnTo>
                    <a:pt x="3130" y="1876"/>
                  </a:lnTo>
                  <a:cubicBezTo>
                    <a:pt x="3293" y="1866"/>
                    <a:pt x="3407" y="1685"/>
                    <a:pt x="3340" y="1531"/>
                  </a:cubicBezTo>
                  <a:lnTo>
                    <a:pt x="3034" y="938"/>
                  </a:lnTo>
                  <a:lnTo>
                    <a:pt x="3340" y="335"/>
                  </a:lnTo>
                  <a:cubicBezTo>
                    <a:pt x="3398" y="182"/>
                    <a:pt x="3293" y="10"/>
                    <a:pt x="3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g1b0a9582f5d_0_122"/>
            <p:cNvSpPr/>
            <p:nvPr/>
          </p:nvSpPr>
          <p:spPr>
            <a:xfrm>
              <a:off x="3626887" y="3486855"/>
              <a:ext cx="27302" cy="73169"/>
            </a:xfrm>
            <a:custGeom>
              <a:avLst/>
              <a:gdLst/>
              <a:ahLst/>
              <a:cxnLst/>
              <a:rect l="l" t="t" r="r" b="b"/>
              <a:pathLst>
                <a:path w="700" h="1876" extrusionOk="0">
                  <a:moveTo>
                    <a:pt x="0" y="0"/>
                  </a:moveTo>
                  <a:lnTo>
                    <a:pt x="0" y="1876"/>
                  </a:lnTo>
                  <a:lnTo>
                    <a:pt x="699" y="1876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g1b0a9582f5d_0_122"/>
            <p:cNvSpPr/>
            <p:nvPr/>
          </p:nvSpPr>
          <p:spPr>
            <a:xfrm>
              <a:off x="3617566" y="3460997"/>
              <a:ext cx="18331" cy="408863"/>
            </a:xfrm>
            <a:custGeom>
              <a:avLst/>
              <a:gdLst/>
              <a:ahLst/>
              <a:cxnLst/>
              <a:rect l="l" t="t" r="r" b="b"/>
              <a:pathLst>
                <a:path w="470" h="10483" extrusionOk="0">
                  <a:moveTo>
                    <a:pt x="235" y="0"/>
                  </a:moveTo>
                  <a:cubicBezTo>
                    <a:pt x="132" y="0"/>
                    <a:pt x="29" y="65"/>
                    <a:pt x="0" y="194"/>
                  </a:cubicBezTo>
                  <a:lnTo>
                    <a:pt x="0" y="10243"/>
                  </a:lnTo>
                  <a:cubicBezTo>
                    <a:pt x="0" y="10367"/>
                    <a:pt x="105" y="10482"/>
                    <a:pt x="239" y="10482"/>
                  </a:cubicBezTo>
                  <a:cubicBezTo>
                    <a:pt x="364" y="10473"/>
                    <a:pt x="469" y="10367"/>
                    <a:pt x="469" y="10243"/>
                  </a:cubicBezTo>
                  <a:lnTo>
                    <a:pt x="469" y="194"/>
                  </a:lnTo>
                  <a:cubicBezTo>
                    <a:pt x="440" y="65"/>
                    <a:pt x="338" y="0"/>
                    <a:pt x="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g1b0a9582f5d_0_122"/>
            <p:cNvSpPr/>
            <p:nvPr/>
          </p:nvSpPr>
          <p:spPr>
            <a:xfrm>
              <a:off x="3471974" y="3787672"/>
              <a:ext cx="72818" cy="163928"/>
            </a:xfrm>
            <a:custGeom>
              <a:avLst/>
              <a:gdLst/>
              <a:ahLst/>
              <a:cxnLst/>
              <a:rect l="l" t="t" r="r" b="b"/>
              <a:pathLst>
                <a:path w="1867" h="4203" extrusionOk="0">
                  <a:moveTo>
                    <a:pt x="1" y="1"/>
                  </a:moveTo>
                  <a:lnTo>
                    <a:pt x="1" y="4202"/>
                  </a:lnTo>
                  <a:lnTo>
                    <a:pt x="1867" y="4202"/>
                  </a:lnTo>
                  <a:lnTo>
                    <a:pt x="18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g1b0a9582f5d_0_122"/>
            <p:cNvSpPr/>
            <p:nvPr/>
          </p:nvSpPr>
          <p:spPr>
            <a:xfrm>
              <a:off x="3453682" y="3614506"/>
              <a:ext cx="194505" cy="191892"/>
            </a:xfrm>
            <a:custGeom>
              <a:avLst/>
              <a:gdLst/>
              <a:ahLst/>
              <a:cxnLst/>
              <a:rect l="l" t="t" r="r" b="b"/>
              <a:pathLst>
                <a:path w="4987" h="4920" extrusionOk="0">
                  <a:moveTo>
                    <a:pt x="939" y="0"/>
                  </a:moveTo>
                  <a:lnTo>
                    <a:pt x="939" y="555"/>
                  </a:lnTo>
                  <a:cubicBezTo>
                    <a:pt x="939" y="641"/>
                    <a:pt x="881" y="728"/>
                    <a:pt x="795" y="766"/>
                  </a:cubicBezTo>
                  <a:lnTo>
                    <a:pt x="278" y="986"/>
                  </a:lnTo>
                  <a:cubicBezTo>
                    <a:pt x="116" y="1062"/>
                    <a:pt x="1" y="1235"/>
                    <a:pt x="1" y="1417"/>
                  </a:cubicBezTo>
                  <a:lnTo>
                    <a:pt x="1" y="2852"/>
                  </a:lnTo>
                  <a:cubicBezTo>
                    <a:pt x="1" y="3139"/>
                    <a:pt x="39" y="3417"/>
                    <a:pt x="125" y="3694"/>
                  </a:cubicBezTo>
                  <a:lnTo>
                    <a:pt x="470" y="4919"/>
                  </a:lnTo>
                  <a:lnTo>
                    <a:pt x="709" y="4450"/>
                  </a:lnTo>
                  <a:lnTo>
                    <a:pt x="2346" y="4450"/>
                  </a:lnTo>
                  <a:lnTo>
                    <a:pt x="2346" y="2000"/>
                  </a:lnTo>
                  <a:lnTo>
                    <a:pt x="2901" y="2670"/>
                  </a:lnTo>
                  <a:cubicBezTo>
                    <a:pt x="2994" y="2780"/>
                    <a:pt x="3128" y="2839"/>
                    <a:pt x="3264" y="2839"/>
                  </a:cubicBezTo>
                  <a:cubicBezTo>
                    <a:pt x="3364" y="2839"/>
                    <a:pt x="3466" y="2807"/>
                    <a:pt x="3551" y="2737"/>
                  </a:cubicBezTo>
                  <a:lnTo>
                    <a:pt x="4872" y="1694"/>
                  </a:lnTo>
                  <a:cubicBezTo>
                    <a:pt x="4968" y="1618"/>
                    <a:pt x="4987" y="1484"/>
                    <a:pt x="4930" y="1369"/>
                  </a:cubicBezTo>
                  <a:cubicBezTo>
                    <a:pt x="4880" y="1276"/>
                    <a:pt x="4787" y="1223"/>
                    <a:pt x="4691" y="1223"/>
                  </a:cubicBezTo>
                  <a:cubicBezTo>
                    <a:pt x="4638" y="1223"/>
                    <a:pt x="4585" y="1239"/>
                    <a:pt x="4537" y="1273"/>
                  </a:cubicBezTo>
                  <a:lnTo>
                    <a:pt x="3322" y="2106"/>
                  </a:lnTo>
                  <a:lnTo>
                    <a:pt x="2661" y="1082"/>
                  </a:lnTo>
                  <a:cubicBezTo>
                    <a:pt x="2604" y="986"/>
                    <a:pt x="2518" y="919"/>
                    <a:pt x="2413" y="881"/>
                  </a:cubicBezTo>
                  <a:lnTo>
                    <a:pt x="2030" y="756"/>
                  </a:lnTo>
                  <a:cubicBezTo>
                    <a:pt x="1934" y="728"/>
                    <a:pt x="1877" y="632"/>
                    <a:pt x="1867" y="536"/>
                  </a:cubicBezTo>
                  <a:lnTo>
                    <a:pt x="18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g1b0a9582f5d_0_122"/>
            <p:cNvSpPr/>
            <p:nvPr/>
          </p:nvSpPr>
          <p:spPr>
            <a:xfrm>
              <a:off x="3508206" y="3805964"/>
              <a:ext cx="9360" cy="145986"/>
            </a:xfrm>
            <a:custGeom>
              <a:avLst/>
              <a:gdLst/>
              <a:ahLst/>
              <a:cxnLst/>
              <a:rect l="l" t="t" r="r" b="b"/>
              <a:pathLst>
                <a:path w="240" h="3743" extrusionOk="0">
                  <a:moveTo>
                    <a:pt x="125" y="1"/>
                  </a:moveTo>
                  <a:cubicBezTo>
                    <a:pt x="58" y="1"/>
                    <a:pt x="0" y="49"/>
                    <a:pt x="0" y="116"/>
                  </a:cubicBezTo>
                  <a:lnTo>
                    <a:pt x="0" y="3743"/>
                  </a:lnTo>
                  <a:lnTo>
                    <a:pt x="239" y="3743"/>
                  </a:lnTo>
                  <a:lnTo>
                    <a:pt x="239" y="116"/>
                  </a:lnTo>
                  <a:cubicBezTo>
                    <a:pt x="239" y="49"/>
                    <a:pt x="192" y="1"/>
                    <a:pt x="125" y="1"/>
                  </a:cubicBez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g1b0a9582f5d_0_122"/>
            <p:cNvSpPr/>
            <p:nvPr/>
          </p:nvSpPr>
          <p:spPr>
            <a:xfrm>
              <a:off x="3361483" y="3841416"/>
              <a:ext cx="531604" cy="192282"/>
            </a:xfrm>
            <a:custGeom>
              <a:avLst/>
              <a:gdLst/>
              <a:ahLst/>
              <a:cxnLst/>
              <a:rect l="l" t="t" r="r" b="b"/>
              <a:pathLst>
                <a:path w="13630" h="4930" extrusionOk="0">
                  <a:moveTo>
                    <a:pt x="6810" y="1"/>
                  </a:moveTo>
                  <a:cubicBezTo>
                    <a:pt x="6621" y="1"/>
                    <a:pt x="6432" y="58"/>
                    <a:pt x="6270" y="173"/>
                  </a:cubicBezTo>
                  <a:lnTo>
                    <a:pt x="173" y="4508"/>
                  </a:lnTo>
                  <a:cubicBezTo>
                    <a:pt x="1" y="4642"/>
                    <a:pt x="87" y="4920"/>
                    <a:pt x="307" y="4930"/>
                  </a:cubicBezTo>
                  <a:lnTo>
                    <a:pt x="13323" y="4930"/>
                  </a:lnTo>
                  <a:cubicBezTo>
                    <a:pt x="13543" y="4920"/>
                    <a:pt x="13629" y="4642"/>
                    <a:pt x="13457" y="4508"/>
                  </a:cubicBezTo>
                  <a:lnTo>
                    <a:pt x="7351" y="173"/>
                  </a:lnTo>
                  <a:cubicBezTo>
                    <a:pt x="7188" y="58"/>
                    <a:pt x="6999" y="1"/>
                    <a:pt x="68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g1b0a9582f5d_0_122"/>
            <p:cNvSpPr/>
            <p:nvPr/>
          </p:nvSpPr>
          <p:spPr>
            <a:xfrm>
              <a:off x="3667526" y="3895004"/>
              <a:ext cx="89667" cy="64038"/>
            </a:xfrm>
            <a:custGeom>
              <a:avLst/>
              <a:gdLst/>
              <a:ahLst/>
              <a:cxnLst/>
              <a:rect l="l" t="t" r="r" b="b"/>
              <a:pathLst>
                <a:path w="2299" h="1642" extrusionOk="0">
                  <a:moveTo>
                    <a:pt x="380" y="1"/>
                  </a:moveTo>
                  <a:cubicBezTo>
                    <a:pt x="197" y="1"/>
                    <a:pt x="0" y="349"/>
                    <a:pt x="222" y="436"/>
                  </a:cubicBezTo>
                  <a:lnTo>
                    <a:pt x="1858" y="1594"/>
                  </a:lnTo>
                  <a:cubicBezTo>
                    <a:pt x="1897" y="1622"/>
                    <a:pt x="1944" y="1642"/>
                    <a:pt x="1992" y="1642"/>
                  </a:cubicBezTo>
                  <a:cubicBezTo>
                    <a:pt x="2212" y="1632"/>
                    <a:pt x="2298" y="1354"/>
                    <a:pt x="2126" y="1220"/>
                  </a:cubicBezTo>
                  <a:lnTo>
                    <a:pt x="490" y="53"/>
                  </a:lnTo>
                  <a:cubicBezTo>
                    <a:pt x="456" y="16"/>
                    <a:pt x="418" y="1"/>
                    <a:pt x="3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g1b0a9582f5d_0_122"/>
            <p:cNvSpPr/>
            <p:nvPr/>
          </p:nvSpPr>
          <p:spPr>
            <a:xfrm>
              <a:off x="3631333" y="3869224"/>
              <a:ext cx="34788" cy="25235"/>
            </a:xfrm>
            <a:custGeom>
              <a:avLst/>
              <a:gdLst/>
              <a:ahLst/>
              <a:cxnLst/>
              <a:rect l="l" t="t" r="r" b="b"/>
              <a:pathLst>
                <a:path w="892" h="647" extrusionOk="0">
                  <a:moveTo>
                    <a:pt x="378" y="1"/>
                  </a:moveTo>
                  <a:cubicBezTo>
                    <a:pt x="195" y="1"/>
                    <a:pt x="1" y="342"/>
                    <a:pt x="221" y="436"/>
                  </a:cubicBezTo>
                  <a:lnTo>
                    <a:pt x="451" y="599"/>
                  </a:lnTo>
                  <a:cubicBezTo>
                    <a:pt x="489" y="628"/>
                    <a:pt x="537" y="647"/>
                    <a:pt x="585" y="647"/>
                  </a:cubicBezTo>
                  <a:cubicBezTo>
                    <a:pt x="805" y="628"/>
                    <a:pt x="891" y="360"/>
                    <a:pt x="719" y="216"/>
                  </a:cubicBezTo>
                  <a:lnTo>
                    <a:pt x="489" y="54"/>
                  </a:lnTo>
                  <a:cubicBezTo>
                    <a:pt x="456" y="16"/>
                    <a:pt x="417" y="1"/>
                    <a:pt x="3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g1b0a9582f5d_0_122"/>
            <p:cNvSpPr/>
            <p:nvPr/>
          </p:nvSpPr>
          <p:spPr>
            <a:xfrm>
              <a:off x="3361132" y="3841377"/>
              <a:ext cx="276255" cy="192321"/>
            </a:xfrm>
            <a:custGeom>
              <a:avLst/>
              <a:gdLst/>
              <a:ahLst/>
              <a:cxnLst/>
              <a:rect l="l" t="t" r="r" b="b"/>
              <a:pathLst>
                <a:path w="7083" h="4931" extrusionOk="0">
                  <a:moveTo>
                    <a:pt x="6818" y="0"/>
                  </a:moveTo>
                  <a:cubicBezTo>
                    <a:pt x="6625" y="0"/>
                    <a:pt x="6433" y="62"/>
                    <a:pt x="6269" y="174"/>
                  </a:cubicBezTo>
                  <a:lnTo>
                    <a:pt x="173" y="4509"/>
                  </a:lnTo>
                  <a:cubicBezTo>
                    <a:pt x="0" y="4643"/>
                    <a:pt x="87" y="4921"/>
                    <a:pt x="307" y="4931"/>
                  </a:cubicBezTo>
                  <a:lnTo>
                    <a:pt x="3159" y="4931"/>
                  </a:lnTo>
                  <a:cubicBezTo>
                    <a:pt x="3015" y="4931"/>
                    <a:pt x="2958" y="4634"/>
                    <a:pt x="3072" y="4509"/>
                  </a:cubicBezTo>
                  <a:lnTo>
                    <a:pt x="6910" y="174"/>
                  </a:lnTo>
                  <a:cubicBezTo>
                    <a:pt x="6958" y="117"/>
                    <a:pt x="7015" y="69"/>
                    <a:pt x="7082" y="40"/>
                  </a:cubicBezTo>
                  <a:cubicBezTo>
                    <a:pt x="6996" y="13"/>
                    <a:pt x="6907" y="0"/>
                    <a:pt x="6818" y="0"/>
                  </a:cubicBez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g1b0a9582f5d_0_122"/>
            <p:cNvSpPr/>
            <p:nvPr/>
          </p:nvSpPr>
          <p:spPr>
            <a:xfrm>
              <a:off x="3489524" y="3614506"/>
              <a:ext cx="37752" cy="27263"/>
            </a:xfrm>
            <a:custGeom>
              <a:avLst/>
              <a:gdLst/>
              <a:ahLst/>
              <a:cxnLst/>
              <a:rect l="l" t="t" r="r" b="b"/>
              <a:pathLst>
                <a:path w="968" h="699" extrusionOk="0">
                  <a:moveTo>
                    <a:pt x="10" y="0"/>
                  </a:moveTo>
                  <a:lnTo>
                    <a:pt x="10" y="546"/>
                  </a:lnTo>
                  <a:cubicBezTo>
                    <a:pt x="10" y="574"/>
                    <a:pt x="10" y="594"/>
                    <a:pt x="1" y="613"/>
                  </a:cubicBezTo>
                  <a:cubicBezTo>
                    <a:pt x="154" y="670"/>
                    <a:pt x="316" y="699"/>
                    <a:pt x="489" y="699"/>
                  </a:cubicBezTo>
                  <a:cubicBezTo>
                    <a:pt x="651" y="699"/>
                    <a:pt x="814" y="670"/>
                    <a:pt x="967" y="613"/>
                  </a:cubicBezTo>
                  <a:cubicBezTo>
                    <a:pt x="958" y="584"/>
                    <a:pt x="948" y="565"/>
                    <a:pt x="948" y="536"/>
                  </a:cubicBezTo>
                  <a:lnTo>
                    <a:pt x="948" y="0"/>
                  </a:ln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g1b0a9582f5d_0_122"/>
            <p:cNvSpPr/>
            <p:nvPr/>
          </p:nvSpPr>
          <p:spPr>
            <a:xfrm>
              <a:off x="3471974" y="3550661"/>
              <a:ext cx="72818" cy="82178"/>
            </a:xfrm>
            <a:custGeom>
              <a:avLst/>
              <a:gdLst/>
              <a:ahLst/>
              <a:cxnLst/>
              <a:rect l="l" t="t" r="r" b="b"/>
              <a:pathLst>
                <a:path w="1867" h="2107" extrusionOk="0">
                  <a:moveTo>
                    <a:pt x="699" y="1"/>
                  </a:moveTo>
                  <a:cubicBezTo>
                    <a:pt x="317" y="1"/>
                    <a:pt x="1" y="316"/>
                    <a:pt x="1" y="699"/>
                  </a:cubicBezTo>
                  <a:lnTo>
                    <a:pt x="1" y="1168"/>
                  </a:lnTo>
                  <a:cubicBezTo>
                    <a:pt x="1" y="1685"/>
                    <a:pt x="422" y="2106"/>
                    <a:pt x="939" y="2106"/>
                  </a:cubicBezTo>
                  <a:cubicBezTo>
                    <a:pt x="1455" y="2106"/>
                    <a:pt x="1867" y="1685"/>
                    <a:pt x="1867" y="1168"/>
                  </a:cubicBezTo>
                  <a:lnTo>
                    <a:pt x="1867" y="699"/>
                  </a:lnTo>
                  <a:cubicBezTo>
                    <a:pt x="1867" y="316"/>
                    <a:pt x="1561" y="1"/>
                    <a:pt x="1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g1b0a9582f5d_0_122"/>
            <p:cNvSpPr/>
            <p:nvPr/>
          </p:nvSpPr>
          <p:spPr>
            <a:xfrm>
              <a:off x="3471700" y="3550661"/>
              <a:ext cx="50352" cy="82256"/>
            </a:xfrm>
            <a:custGeom>
              <a:avLst/>
              <a:gdLst/>
              <a:ahLst/>
              <a:cxnLst/>
              <a:rect l="l" t="t" r="r" b="b"/>
              <a:pathLst>
                <a:path w="1291" h="2109" extrusionOk="0">
                  <a:moveTo>
                    <a:pt x="706" y="1"/>
                  </a:moveTo>
                  <a:cubicBezTo>
                    <a:pt x="314" y="1"/>
                    <a:pt x="8" y="316"/>
                    <a:pt x="8" y="699"/>
                  </a:cubicBezTo>
                  <a:lnTo>
                    <a:pt x="8" y="1168"/>
                  </a:lnTo>
                  <a:cubicBezTo>
                    <a:pt x="0" y="1711"/>
                    <a:pt x="444" y="2109"/>
                    <a:pt x="938" y="2109"/>
                  </a:cubicBezTo>
                  <a:cubicBezTo>
                    <a:pt x="1054" y="2109"/>
                    <a:pt x="1174" y="2087"/>
                    <a:pt x="1290" y="2039"/>
                  </a:cubicBezTo>
                  <a:cubicBezTo>
                    <a:pt x="936" y="1896"/>
                    <a:pt x="706" y="1551"/>
                    <a:pt x="706" y="1168"/>
                  </a:cubicBezTo>
                  <a:lnTo>
                    <a:pt x="706" y="699"/>
                  </a:lnTo>
                  <a:cubicBezTo>
                    <a:pt x="706" y="364"/>
                    <a:pt x="955" y="68"/>
                    <a:pt x="1290" y="10"/>
                  </a:cubicBezTo>
                  <a:cubicBezTo>
                    <a:pt x="1252" y="10"/>
                    <a:pt x="1214" y="1"/>
                    <a:pt x="1175" y="1"/>
                  </a:cubicBez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g1b0a9582f5d_0_122"/>
            <p:cNvSpPr/>
            <p:nvPr/>
          </p:nvSpPr>
          <p:spPr>
            <a:xfrm>
              <a:off x="3471974" y="3550661"/>
              <a:ext cx="72818" cy="36621"/>
            </a:xfrm>
            <a:custGeom>
              <a:avLst/>
              <a:gdLst/>
              <a:ahLst/>
              <a:cxnLst/>
              <a:rect l="l" t="t" r="r" b="b"/>
              <a:pathLst>
                <a:path w="1867" h="939" extrusionOk="0">
                  <a:moveTo>
                    <a:pt x="699" y="1"/>
                  </a:moveTo>
                  <a:cubicBezTo>
                    <a:pt x="317" y="1"/>
                    <a:pt x="1" y="316"/>
                    <a:pt x="1" y="699"/>
                  </a:cubicBezTo>
                  <a:cubicBezTo>
                    <a:pt x="1" y="699"/>
                    <a:pt x="699" y="939"/>
                    <a:pt x="1867" y="939"/>
                  </a:cubicBezTo>
                  <a:lnTo>
                    <a:pt x="1867" y="699"/>
                  </a:lnTo>
                  <a:cubicBezTo>
                    <a:pt x="1867" y="316"/>
                    <a:pt x="1551" y="1"/>
                    <a:pt x="1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g1b0a9582f5d_0_122"/>
            <p:cNvSpPr/>
            <p:nvPr/>
          </p:nvSpPr>
          <p:spPr>
            <a:xfrm>
              <a:off x="3471974" y="3550661"/>
              <a:ext cx="50079" cy="33267"/>
            </a:xfrm>
            <a:custGeom>
              <a:avLst/>
              <a:gdLst/>
              <a:ahLst/>
              <a:cxnLst/>
              <a:rect l="l" t="t" r="r" b="b"/>
              <a:pathLst>
                <a:path w="1284" h="853" extrusionOk="0">
                  <a:moveTo>
                    <a:pt x="699" y="1"/>
                  </a:moveTo>
                  <a:cubicBezTo>
                    <a:pt x="307" y="1"/>
                    <a:pt x="1" y="316"/>
                    <a:pt x="1" y="699"/>
                  </a:cubicBezTo>
                  <a:cubicBezTo>
                    <a:pt x="230" y="776"/>
                    <a:pt x="460" y="824"/>
                    <a:pt x="699" y="852"/>
                  </a:cubicBezTo>
                  <a:lnTo>
                    <a:pt x="699" y="699"/>
                  </a:lnTo>
                  <a:cubicBezTo>
                    <a:pt x="699" y="364"/>
                    <a:pt x="948" y="68"/>
                    <a:pt x="1283" y="10"/>
                  </a:cubicBezTo>
                  <a:cubicBezTo>
                    <a:pt x="1245" y="10"/>
                    <a:pt x="1207" y="1"/>
                    <a:pt x="1168" y="1"/>
                  </a:cubicBez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g1b0a9582f5d_0_122"/>
            <p:cNvSpPr/>
            <p:nvPr/>
          </p:nvSpPr>
          <p:spPr>
            <a:xfrm>
              <a:off x="3453682" y="3645473"/>
              <a:ext cx="177734" cy="142242"/>
            </a:xfrm>
            <a:custGeom>
              <a:avLst/>
              <a:gdLst/>
              <a:ahLst/>
              <a:cxnLst/>
              <a:rect l="l" t="t" r="r" b="b"/>
              <a:pathLst>
                <a:path w="4557" h="3647" extrusionOk="0">
                  <a:moveTo>
                    <a:pt x="2145" y="1"/>
                  </a:moveTo>
                  <a:cubicBezTo>
                    <a:pt x="1960" y="248"/>
                    <a:pt x="1682" y="373"/>
                    <a:pt x="1403" y="373"/>
                  </a:cubicBezTo>
                  <a:cubicBezTo>
                    <a:pt x="1131" y="373"/>
                    <a:pt x="859" y="255"/>
                    <a:pt x="671" y="20"/>
                  </a:cubicBezTo>
                  <a:lnTo>
                    <a:pt x="278" y="192"/>
                  </a:lnTo>
                  <a:cubicBezTo>
                    <a:pt x="106" y="268"/>
                    <a:pt x="1" y="431"/>
                    <a:pt x="1" y="623"/>
                  </a:cubicBezTo>
                  <a:lnTo>
                    <a:pt x="1" y="3647"/>
                  </a:lnTo>
                  <a:lnTo>
                    <a:pt x="2336" y="3647"/>
                  </a:lnTo>
                  <a:lnTo>
                    <a:pt x="2336" y="1206"/>
                  </a:lnTo>
                  <a:lnTo>
                    <a:pt x="2891" y="1876"/>
                  </a:lnTo>
                  <a:cubicBezTo>
                    <a:pt x="2984" y="1986"/>
                    <a:pt x="3119" y="2045"/>
                    <a:pt x="3254" y="2045"/>
                  </a:cubicBezTo>
                  <a:cubicBezTo>
                    <a:pt x="3355" y="2045"/>
                    <a:pt x="3456" y="2013"/>
                    <a:pt x="3542" y="1943"/>
                  </a:cubicBezTo>
                  <a:lnTo>
                    <a:pt x="4556" y="1139"/>
                  </a:lnTo>
                  <a:lnTo>
                    <a:pt x="4250" y="670"/>
                  </a:lnTo>
                  <a:lnTo>
                    <a:pt x="3312" y="1312"/>
                  </a:lnTo>
                  <a:lnTo>
                    <a:pt x="2661" y="278"/>
                  </a:lnTo>
                  <a:cubicBezTo>
                    <a:pt x="2594" y="192"/>
                    <a:pt x="2508" y="125"/>
                    <a:pt x="2413" y="87"/>
                  </a:cubicBezTo>
                  <a:lnTo>
                    <a:pt x="21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g1b0a9582f5d_0_122"/>
            <p:cNvSpPr/>
            <p:nvPr/>
          </p:nvSpPr>
          <p:spPr>
            <a:xfrm>
              <a:off x="3544750" y="3657057"/>
              <a:ext cx="87015" cy="68211"/>
            </a:xfrm>
            <a:custGeom>
              <a:avLst/>
              <a:gdLst/>
              <a:ahLst/>
              <a:cxnLst/>
              <a:rect l="l" t="t" r="r" b="b"/>
              <a:pathLst>
                <a:path w="2231" h="1749" extrusionOk="0">
                  <a:moveTo>
                    <a:pt x="336" y="0"/>
                  </a:moveTo>
                  <a:lnTo>
                    <a:pt x="135" y="326"/>
                  </a:lnTo>
                  <a:cubicBezTo>
                    <a:pt x="49" y="469"/>
                    <a:pt x="1" y="632"/>
                    <a:pt x="1" y="804"/>
                  </a:cubicBezTo>
                  <a:lnTo>
                    <a:pt x="1" y="909"/>
                  </a:lnTo>
                  <a:lnTo>
                    <a:pt x="556" y="1579"/>
                  </a:lnTo>
                  <a:cubicBezTo>
                    <a:pt x="649" y="1689"/>
                    <a:pt x="784" y="1748"/>
                    <a:pt x="919" y="1748"/>
                  </a:cubicBezTo>
                  <a:cubicBezTo>
                    <a:pt x="1020" y="1748"/>
                    <a:pt x="1121" y="1716"/>
                    <a:pt x="1207" y="1646"/>
                  </a:cubicBezTo>
                  <a:lnTo>
                    <a:pt x="2231" y="842"/>
                  </a:lnTo>
                  <a:lnTo>
                    <a:pt x="1915" y="373"/>
                  </a:lnTo>
                  <a:lnTo>
                    <a:pt x="987" y="1015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g1b0a9582f5d_0_122"/>
            <p:cNvSpPr/>
            <p:nvPr/>
          </p:nvSpPr>
          <p:spPr>
            <a:xfrm>
              <a:off x="3453682" y="3656667"/>
              <a:ext cx="27692" cy="149341"/>
            </a:xfrm>
            <a:custGeom>
              <a:avLst/>
              <a:gdLst/>
              <a:ahLst/>
              <a:cxnLst/>
              <a:rect l="l" t="t" r="r" b="b"/>
              <a:pathLst>
                <a:path w="710" h="3829" extrusionOk="0">
                  <a:moveTo>
                    <a:pt x="154" y="1"/>
                  </a:moveTo>
                  <a:cubicBezTo>
                    <a:pt x="58" y="87"/>
                    <a:pt x="1" y="211"/>
                    <a:pt x="1" y="336"/>
                  </a:cubicBezTo>
                  <a:lnTo>
                    <a:pt x="1" y="3589"/>
                  </a:lnTo>
                  <a:cubicBezTo>
                    <a:pt x="1" y="3723"/>
                    <a:pt x="106" y="3829"/>
                    <a:pt x="240" y="3829"/>
                  </a:cubicBezTo>
                  <a:lnTo>
                    <a:pt x="709" y="3829"/>
                  </a:lnTo>
                  <a:lnTo>
                    <a:pt x="709" y="843"/>
                  </a:lnTo>
                  <a:cubicBezTo>
                    <a:pt x="709" y="661"/>
                    <a:pt x="632" y="479"/>
                    <a:pt x="498" y="355"/>
                  </a:cubicBezTo>
                  <a:lnTo>
                    <a:pt x="1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g1b0a9582f5d_0_122"/>
            <p:cNvSpPr/>
            <p:nvPr/>
          </p:nvSpPr>
          <p:spPr>
            <a:xfrm>
              <a:off x="3462652" y="3805613"/>
              <a:ext cx="18721" cy="18682"/>
            </a:xfrm>
            <a:custGeom>
              <a:avLst/>
              <a:gdLst/>
              <a:ahLst/>
              <a:cxnLst/>
              <a:rect l="l" t="t" r="r" b="b"/>
              <a:pathLst>
                <a:path w="480" h="479" extrusionOk="0">
                  <a:moveTo>
                    <a:pt x="1" y="0"/>
                  </a:moveTo>
                  <a:lnTo>
                    <a:pt x="1" y="239"/>
                  </a:lnTo>
                  <a:cubicBezTo>
                    <a:pt x="1" y="364"/>
                    <a:pt x="106" y="479"/>
                    <a:pt x="240" y="479"/>
                  </a:cubicBezTo>
                  <a:lnTo>
                    <a:pt x="383" y="479"/>
                  </a:lnTo>
                  <a:cubicBezTo>
                    <a:pt x="431" y="469"/>
                    <a:pt x="479" y="421"/>
                    <a:pt x="469" y="373"/>
                  </a:cubicBezTo>
                  <a:lnTo>
                    <a:pt x="4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5" name="Google Shape;775;g1b0a9582f5d_0_122"/>
          <p:cNvGrpSpPr/>
          <p:nvPr/>
        </p:nvGrpSpPr>
        <p:grpSpPr>
          <a:xfrm>
            <a:off x="5217265" y="1708002"/>
            <a:ext cx="531948" cy="531947"/>
            <a:chOff x="5217262" y="1922561"/>
            <a:chExt cx="531948" cy="531947"/>
          </a:xfrm>
        </p:grpSpPr>
        <p:sp>
          <p:nvSpPr>
            <p:cNvPr id="776" name="Google Shape;776;g1b0a9582f5d_0_122"/>
            <p:cNvSpPr/>
            <p:nvPr/>
          </p:nvSpPr>
          <p:spPr>
            <a:xfrm>
              <a:off x="5481829" y="1940746"/>
              <a:ext cx="134567" cy="131426"/>
            </a:xfrm>
            <a:custGeom>
              <a:avLst/>
              <a:gdLst/>
              <a:ahLst/>
              <a:cxnLst/>
              <a:rect l="l" t="t" r="r" b="b"/>
              <a:pathLst>
                <a:path w="3685" h="3599" extrusionOk="0">
                  <a:moveTo>
                    <a:pt x="0" y="0"/>
                  </a:moveTo>
                  <a:lnTo>
                    <a:pt x="0" y="3599"/>
                  </a:lnTo>
                  <a:lnTo>
                    <a:pt x="2929" y="3599"/>
                  </a:lnTo>
                  <a:lnTo>
                    <a:pt x="2709" y="3149"/>
                  </a:lnTo>
                  <a:cubicBezTo>
                    <a:pt x="2651" y="3044"/>
                    <a:pt x="2594" y="2939"/>
                    <a:pt x="2517" y="2843"/>
                  </a:cubicBezTo>
                  <a:cubicBezTo>
                    <a:pt x="2087" y="2240"/>
                    <a:pt x="2297" y="1991"/>
                    <a:pt x="2335" y="1953"/>
                  </a:cubicBezTo>
                  <a:cubicBezTo>
                    <a:pt x="2410" y="1886"/>
                    <a:pt x="2508" y="1848"/>
                    <a:pt x="2611" y="1848"/>
                  </a:cubicBezTo>
                  <a:cubicBezTo>
                    <a:pt x="2640" y="1848"/>
                    <a:pt x="2669" y="1851"/>
                    <a:pt x="2699" y="1857"/>
                  </a:cubicBezTo>
                  <a:cubicBezTo>
                    <a:pt x="2852" y="1895"/>
                    <a:pt x="2986" y="1982"/>
                    <a:pt x="3091" y="2106"/>
                  </a:cubicBezTo>
                  <a:lnTo>
                    <a:pt x="3627" y="2651"/>
                  </a:lnTo>
                  <a:lnTo>
                    <a:pt x="3627" y="412"/>
                  </a:lnTo>
                  <a:cubicBezTo>
                    <a:pt x="3627" y="393"/>
                    <a:pt x="3627" y="374"/>
                    <a:pt x="3627" y="355"/>
                  </a:cubicBezTo>
                  <a:lnTo>
                    <a:pt x="36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g1b0a9582f5d_0_122"/>
            <p:cNvSpPr/>
            <p:nvPr/>
          </p:nvSpPr>
          <p:spPr>
            <a:xfrm>
              <a:off x="5481829" y="2039306"/>
              <a:ext cx="106960" cy="32866"/>
            </a:xfrm>
            <a:custGeom>
              <a:avLst/>
              <a:gdLst/>
              <a:ahLst/>
              <a:cxnLst/>
              <a:rect l="l" t="t" r="r" b="b"/>
              <a:pathLst>
                <a:path w="2929" h="900" extrusionOk="0">
                  <a:moveTo>
                    <a:pt x="0" y="0"/>
                  </a:moveTo>
                  <a:lnTo>
                    <a:pt x="0" y="900"/>
                  </a:lnTo>
                  <a:lnTo>
                    <a:pt x="2929" y="900"/>
                  </a:lnTo>
                  <a:lnTo>
                    <a:pt x="2709" y="450"/>
                  </a:lnTo>
                  <a:cubicBezTo>
                    <a:pt x="2661" y="335"/>
                    <a:pt x="2594" y="230"/>
                    <a:pt x="2527" y="134"/>
                  </a:cubicBezTo>
                  <a:cubicBezTo>
                    <a:pt x="2489" y="86"/>
                    <a:pt x="2460" y="39"/>
                    <a:pt x="2431" y="0"/>
                  </a:cubicBez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g1b0a9582f5d_0_122"/>
            <p:cNvSpPr/>
            <p:nvPr/>
          </p:nvSpPr>
          <p:spPr>
            <a:xfrm>
              <a:off x="5350404" y="2307013"/>
              <a:ext cx="134604" cy="131061"/>
            </a:xfrm>
            <a:custGeom>
              <a:avLst/>
              <a:gdLst/>
              <a:ahLst/>
              <a:cxnLst/>
              <a:rect l="l" t="t" r="r" b="b"/>
              <a:pathLst>
                <a:path w="3686" h="3589" extrusionOk="0">
                  <a:moveTo>
                    <a:pt x="766" y="0"/>
                  </a:moveTo>
                  <a:lnTo>
                    <a:pt x="977" y="440"/>
                  </a:lnTo>
                  <a:cubicBezTo>
                    <a:pt x="1034" y="555"/>
                    <a:pt x="1092" y="651"/>
                    <a:pt x="1168" y="756"/>
                  </a:cubicBezTo>
                  <a:cubicBezTo>
                    <a:pt x="1599" y="1349"/>
                    <a:pt x="1389" y="1608"/>
                    <a:pt x="1350" y="1637"/>
                  </a:cubicBezTo>
                  <a:cubicBezTo>
                    <a:pt x="1276" y="1704"/>
                    <a:pt x="1178" y="1742"/>
                    <a:pt x="1075" y="1742"/>
                  </a:cubicBezTo>
                  <a:cubicBezTo>
                    <a:pt x="1046" y="1742"/>
                    <a:pt x="1016" y="1739"/>
                    <a:pt x="987" y="1732"/>
                  </a:cubicBezTo>
                  <a:cubicBezTo>
                    <a:pt x="843" y="1684"/>
                    <a:pt x="699" y="1598"/>
                    <a:pt x="594" y="1483"/>
                  </a:cubicBezTo>
                  <a:lnTo>
                    <a:pt x="58" y="938"/>
                  </a:lnTo>
                  <a:lnTo>
                    <a:pt x="58" y="3177"/>
                  </a:lnTo>
                  <a:cubicBezTo>
                    <a:pt x="58" y="3197"/>
                    <a:pt x="58" y="3216"/>
                    <a:pt x="58" y="3225"/>
                  </a:cubicBezTo>
                  <a:lnTo>
                    <a:pt x="1" y="3589"/>
                  </a:lnTo>
                  <a:lnTo>
                    <a:pt x="3685" y="3589"/>
                  </a:lnTo>
                  <a:lnTo>
                    <a:pt x="36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g1b0a9582f5d_0_122"/>
            <p:cNvSpPr/>
            <p:nvPr/>
          </p:nvSpPr>
          <p:spPr>
            <a:xfrm>
              <a:off x="5378376" y="2307013"/>
              <a:ext cx="106631" cy="32537"/>
            </a:xfrm>
            <a:custGeom>
              <a:avLst/>
              <a:gdLst/>
              <a:ahLst/>
              <a:cxnLst/>
              <a:rect l="l" t="t" r="r" b="b"/>
              <a:pathLst>
                <a:path w="2920" h="891" extrusionOk="0">
                  <a:moveTo>
                    <a:pt x="0" y="0"/>
                  </a:moveTo>
                  <a:lnTo>
                    <a:pt x="211" y="440"/>
                  </a:lnTo>
                  <a:cubicBezTo>
                    <a:pt x="268" y="555"/>
                    <a:pt x="326" y="651"/>
                    <a:pt x="402" y="756"/>
                  </a:cubicBezTo>
                  <a:cubicBezTo>
                    <a:pt x="441" y="804"/>
                    <a:pt x="469" y="852"/>
                    <a:pt x="498" y="890"/>
                  </a:cubicBezTo>
                  <a:lnTo>
                    <a:pt x="2919" y="890"/>
                  </a:lnTo>
                  <a:lnTo>
                    <a:pt x="2919" y="0"/>
                  </a:ln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g1b0a9582f5d_0_122"/>
            <p:cNvSpPr/>
            <p:nvPr/>
          </p:nvSpPr>
          <p:spPr>
            <a:xfrm>
              <a:off x="5226684" y="2224156"/>
              <a:ext cx="184596" cy="230352"/>
            </a:xfrm>
            <a:custGeom>
              <a:avLst/>
              <a:gdLst/>
              <a:ahLst/>
              <a:cxnLst/>
              <a:rect l="l" t="t" r="r" b="b"/>
              <a:pathLst>
                <a:path w="5055" h="6308" extrusionOk="0">
                  <a:moveTo>
                    <a:pt x="585" y="1"/>
                  </a:moveTo>
                  <a:lnTo>
                    <a:pt x="585" y="1121"/>
                  </a:lnTo>
                  <a:cubicBezTo>
                    <a:pt x="1" y="1551"/>
                    <a:pt x="20" y="3159"/>
                    <a:pt x="30" y="3226"/>
                  </a:cubicBezTo>
                  <a:lnTo>
                    <a:pt x="30" y="4422"/>
                  </a:lnTo>
                  <a:cubicBezTo>
                    <a:pt x="30" y="4700"/>
                    <a:pt x="250" y="4920"/>
                    <a:pt x="527" y="4920"/>
                  </a:cubicBezTo>
                  <a:lnTo>
                    <a:pt x="546" y="4920"/>
                  </a:lnTo>
                  <a:cubicBezTo>
                    <a:pt x="661" y="4920"/>
                    <a:pt x="776" y="4882"/>
                    <a:pt x="872" y="4805"/>
                  </a:cubicBezTo>
                  <a:lnTo>
                    <a:pt x="872" y="5399"/>
                  </a:lnTo>
                  <a:cubicBezTo>
                    <a:pt x="872" y="5676"/>
                    <a:pt x="1092" y="5906"/>
                    <a:pt x="1369" y="5906"/>
                  </a:cubicBezTo>
                  <a:lnTo>
                    <a:pt x="1389" y="5906"/>
                  </a:lnTo>
                  <a:cubicBezTo>
                    <a:pt x="1503" y="5906"/>
                    <a:pt x="1618" y="5868"/>
                    <a:pt x="1704" y="5791"/>
                  </a:cubicBezTo>
                  <a:lnTo>
                    <a:pt x="1704" y="5801"/>
                  </a:lnTo>
                  <a:cubicBezTo>
                    <a:pt x="1704" y="6078"/>
                    <a:pt x="1934" y="6308"/>
                    <a:pt x="2212" y="6308"/>
                  </a:cubicBezTo>
                  <a:lnTo>
                    <a:pt x="2221" y="6308"/>
                  </a:lnTo>
                  <a:cubicBezTo>
                    <a:pt x="2499" y="6308"/>
                    <a:pt x="2728" y="6078"/>
                    <a:pt x="2728" y="5801"/>
                  </a:cubicBezTo>
                  <a:lnTo>
                    <a:pt x="2728" y="5791"/>
                  </a:lnTo>
                  <a:cubicBezTo>
                    <a:pt x="2815" y="5868"/>
                    <a:pt x="2929" y="5906"/>
                    <a:pt x="3044" y="5906"/>
                  </a:cubicBezTo>
                  <a:lnTo>
                    <a:pt x="3063" y="5906"/>
                  </a:lnTo>
                  <a:cubicBezTo>
                    <a:pt x="3341" y="5906"/>
                    <a:pt x="3571" y="5686"/>
                    <a:pt x="3571" y="5408"/>
                  </a:cubicBezTo>
                  <a:lnTo>
                    <a:pt x="3571" y="3561"/>
                  </a:lnTo>
                  <a:cubicBezTo>
                    <a:pt x="3724" y="3791"/>
                    <a:pt x="3982" y="4087"/>
                    <a:pt x="4288" y="4145"/>
                  </a:cubicBezTo>
                  <a:cubicBezTo>
                    <a:pt x="4330" y="4155"/>
                    <a:pt x="4372" y="4159"/>
                    <a:pt x="4413" y="4159"/>
                  </a:cubicBezTo>
                  <a:cubicBezTo>
                    <a:pt x="4536" y="4159"/>
                    <a:pt x="4657" y="4118"/>
                    <a:pt x="4757" y="4040"/>
                  </a:cubicBezTo>
                  <a:lnTo>
                    <a:pt x="4805" y="4001"/>
                  </a:lnTo>
                  <a:lnTo>
                    <a:pt x="4834" y="3953"/>
                  </a:lnTo>
                  <a:cubicBezTo>
                    <a:pt x="4920" y="3829"/>
                    <a:pt x="5054" y="3504"/>
                    <a:pt x="4633" y="2920"/>
                  </a:cubicBezTo>
                  <a:cubicBezTo>
                    <a:pt x="4451" y="2681"/>
                    <a:pt x="4346" y="2413"/>
                    <a:pt x="4308" y="2126"/>
                  </a:cubicBezTo>
                  <a:cubicBezTo>
                    <a:pt x="4231" y="1685"/>
                    <a:pt x="4126" y="1360"/>
                    <a:pt x="3456" y="843"/>
                  </a:cubicBezTo>
                  <a:lnTo>
                    <a:pt x="34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g1b0a9582f5d_0_122"/>
            <p:cNvSpPr/>
            <p:nvPr/>
          </p:nvSpPr>
          <p:spPr>
            <a:xfrm>
              <a:off x="5226684" y="2224156"/>
              <a:ext cx="33596" cy="179703"/>
            </a:xfrm>
            <a:custGeom>
              <a:avLst/>
              <a:gdLst/>
              <a:ahLst/>
              <a:cxnLst/>
              <a:rect l="l" t="t" r="r" b="b"/>
              <a:pathLst>
                <a:path w="920" h="4921" extrusionOk="0">
                  <a:moveTo>
                    <a:pt x="585" y="1"/>
                  </a:moveTo>
                  <a:lnTo>
                    <a:pt x="585" y="1121"/>
                  </a:lnTo>
                  <a:cubicBezTo>
                    <a:pt x="1" y="1542"/>
                    <a:pt x="20" y="3159"/>
                    <a:pt x="30" y="3226"/>
                  </a:cubicBezTo>
                  <a:lnTo>
                    <a:pt x="30" y="4422"/>
                  </a:lnTo>
                  <a:cubicBezTo>
                    <a:pt x="30" y="4700"/>
                    <a:pt x="250" y="4920"/>
                    <a:pt x="527" y="4920"/>
                  </a:cubicBezTo>
                  <a:lnTo>
                    <a:pt x="546" y="4920"/>
                  </a:lnTo>
                  <a:cubicBezTo>
                    <a:pt x="604" y="4920"/>
                    <a:pt x="652" y="4910"/>
                    <a:pt x="700" y="4901"/>
                  </a:cubicBezTo>
                  <a:cubicBezTo>
                    <a:pt x="499" y="4824"/>
                    <a:pt x="355" y="4633"/>
                    <a:pt x="355" y="4422"/>
                  </a:cubicBezTo>
                  <a:lnTo>
                    <a:pt x="355" y="3226"/>
                  </a:lnTo>
                  <a:cubicBezTo>
                    <a:pt x="355" y="3159"/>
                    <a:pt x="326" y="1637"/>
                    <a:pt x="920" y="1216"/>
                  </a:cubicBezTo>
                  <a:lnTo>
                    <a:pt x="920" y="1"/>
                  </a:ln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g1b0a9582f5d_0_122"/>
            <p:cNvSpPr/>
            <p:nvPr/>
          </p:nvSpPr>
          <p:spPr>
            <a:xfrm>
              <a:off x="5258162" y="2344224"/>
              <a:ext cx="24832" cy="95603"/>
            </a:xfrm>
            <a:custGeom>
              <a:avLst/>
              <a:gdLst/>
              <a:ahLst/>
              <a:cxnLst/>
              <a:rect l="l" t="t" r="r" b="b"/>
              <a:pathLst>
                <a:path w="680" h="2618" extrusionOk="0">
                  <a:moveTo>
                    <a:pt x="163" y="0"/>
                  </a:moveTo>
                  <a:cubicBezTo>
                    <a:pt x="82" y="0"/>
                    <a:pt x="0" y="53"/>
                    <a:pt x="0" y="158"/>
                  </a:cubicBezTo>
                  <a:lnTo>
                    <a:pt x="0" y="1776"/>
                  </a:lnTo>
                  <a:lnTo>
                    <a:pt x="0" y="2120"/>
                  </a:lnTo>
                  <a:cubicBezTo>
                    <a:pt x="0" y="2398"/>
                    <a:pt x="230" y="2618"/>
                    <a:pt x="507" y="2618"/>
                  </a:cubicBezTo>
                  <a:lnTo>
                    <a:pt x="527" y="2618"/>
                  </a:lnTo>
                  <a:cubicBezTo>
                    <a:pt x="574" y="2618"/>
                    <a:pt x="632" y="2608"/>
                    <a:pt x="680" y="2599"/>
                  </a:cubicBezTo>
                  <a:cubicBezTo>
                    <a:pt x="469" y="2522"/>
                    <a:pt x="335" y="2331"/>
                    <a:pt x="335" y="2111"/>
                  </a:cubicBezTo>
                  <a:lnTo>
                    <a:pt x="335" y="1517"/>
                  </a:lnTo>
                  <a:lnTo>
                    <a:pt x="326" y="1527"/>
                  </a:lnTo>
                  <a:lnTo>
                    <a:pt x="326" y="158"/>
                  </a:lnTo>
                  <a:cubicBezTo>
                    <a:pt x="326" y="53"/>
                    <a:pt x="244" y="0"/>
                    <a:pt x="163" y="0"/>
                  </a:cubicBez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g1b0a9582f5d_0_122"/>
            <p:cNvSpPr/>
            <p:nvPr/>
          </p:nvSpPr>
          <p:spPr>
            <a:xfrm>
              <a:off x="5325244" y="2367267"/>
              <a:ext cx="18916" cy="72305"/>
            </a:xfrm>
            <a:custGeom>
              <a:avLst/>
              <a:gdLst/>
              <a:ahLst/>
              <a:cxnLst/>
              <a:rect l="l" t="t" r="r" b="b"/>
              <a:pathLst>
                <a:path w="518" h="1980" extrusionOk="0">
                  <a:moveTo>
                    <a:pt x="163" y="1"/>
                  </a:moveTo>
                  <a:cubicBezTo>
                    <a:pt x="82" y="1"/>
                    <a:pt x="1" y="54"/>
                    <a:pt x="1" y="159"/>
                  </a:cubicBezTo>
                  <a:lnTo>
                    <a:pt x="1" y="1776"/>
                  </a:lnTo>
                  <a:cubicBezTo>
                    <a:pt x="1" y="1805"/>
                    <a:pt x="10" y="1834"/>
                    <a:pt x="29" y="1862"/>
                  </a:cubicBezTo>
                  <a:cubicBezTo>
                    <a:pt x="39" y="1882"/>
                    <a:pt x="58" y="1891"/>
                    <a:pt x="77" y="1901"/>
                  </a:cubicBezTo>
                  <a:cubicBezTo>
                    <a:pt x="153" y="1951"/>
                    <a:pt x="250" y="1979"/>
                    <a:pt x="343" y="1979"/>
                  </a:cubicBezTo>
                  <a:cubicBezTo>
                    <a:pt x="357" y="1979"/>
                    <a:pt x="370" y="1978"/>
                    <a:pt x="384" y="1977"/>
                  </a:cubicBezTo>
                  <a:cubicBezTo>
                    <a:pt x="431" y="1977"/>
                    <a:pt x="470" y="1968"/>
                    <a:pt x="518" y="1958"/>
                  </a:cubicBezTo>
                  <a:cubicBezTo>
                    <a:pt x="460" y="1939"/>
                    <a:pt x="412" y="1910"/>
                    <a:pt x="364" y="1872"/>
                  </a:cubicBezTo>
                  <a:cubicBezTo>
                    <a:pt x="345" y="1853"/>
                    <a:pt x="326" y="1824"/>
                    <a:pt x="326" y="1786"/>
                  </a:cubicBezTo>
                  <a:lnTo>
                    <a:pt x="326" y="1776"/>
                  </a:lnTo>
                  <a:lnTo>
                    <a:pt x="326" y="159"/>
                  </a:lnTo>
                  <a:cubicBezTo>
                    <a:pt x="326" y="54"/>
                    <a:pt x="245" y="1"/>
                    <a:pt x="163" y="1"/>
                  </a:cubicBez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g1b0a9582f5d_0_122"/>
            <p:cNvSpPr/>
            <p:nvPr/>
          </p:nvSpPr>
          <p:spPr>
            <a:xfrm>
              <a:off x="5289274" y="2372963"/>
              <a:ext cx="24138" cy="81544"/>
            </a:xfrm>
            <a:custGeom>
              <a:avLst/>
              <a:gdLst/>
              <a:ahLst/>
              <a:cxnLst/>
              <a:rect l="l" t="t" r="r" b="b"/>
              <a:pathLst>
                <a:path w="661" h="2233" extrusionOk="0">
                  <a:moveTo>
                    <a:pt x="158" y="0"/>
                  </a:moveTo>
                  <a:cubicBezTo>
                    <a:pt x="79" y="0"/>
                    <a:pt x="0" y="56"/>
                    <a:pt x="0" y="166"/>
                  </a:cubicBezTo>
                  <a:lnTo>
                    <a:pt x="0" y="1783"/>
                  </a:lnTo>
                  <a:cubicBezTo>
                    <a:pt x="0" y="1793"/>
                    <a:pt x="0" y="1812"/>
                    <a:pt x="10" y="1831"/>
                  </a:cubicBezTo>
                  <a:lnTo>
                    <a:pt x="0" y="1831"/>
                  </a:lnTo>
                  <a:cubicBezTo>
                    <a:pt x="48" y="2060"/>
                    <a:pt x="249" y="2233"/>
                    <a:pt x="488" y="2233"/>
                  </a:cubicBezTo>
                  <a:lnTo>
                    <a:pt x="507" y="2233"/>
                  </a:lnTo>
                  <a:cubicBezTo>
                    <a:pt x="565" y="2233"/>
                    <a:pt x="613" y="2223"/>
                    <a:pt x="660" y="2204"/>
                  </a:cubicBezTo>
                  <a:cubicBezTo>
                    <a:pt x="459" y="2137"/>
                    <a:pt x="316" y="1946"/>
                    <a:pt x="316" y="1726"/>
                  </a:cubicBezTo>
                  <a:lnTo>
                    <a:pt x="316" y="166"/>
                  </a:lnTo>
                  <a:cubicBezTo>
                    <a:pt x="316" y="56"/>
                    <a:pt x="237" y="0"/>
                    <a:pt x="158" y="0"/>
                  </a:cubicBez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g1b0a9582f5d_0_122"/>
            <p:cNvSpPr/>
            <p:nvPr/>
          </p:nvSpPr>
          <p:spPr>
            <a:xfrm>
              <a:off x="5357050" y="2337761"/>
              <a:ext cx="36371" cy="38270"/>
            </a:xfrm>
            <a:custGeom>
              <a:avLst/>
              <a:gdLst/>
              <a:ahLst/>
              <a:cxnLst/>
              <a:rect l="l" t="t" r="r" b="b"/>
              <a:pathLst>
                <a:path w="996" h="1048" extrusionOk="0">
                  <a:moveTo>
                    <a:pt x="1" y="0"/>
                  </a:moveTo>
                  <a:lnTo>
                    <a:pt x="1" y="441"/>
                  </a:lnTo>
                  <a:cubicBezTo>
                    <a:pt x="96" y="574"/>
                    <a:pt x="211" y="708"/>
                    <a:pt x="326" y="823"/>
                  </a:cubicBezTo>
                  <a:cubicBezTo>
                    <a:pt x="431" y="929"/>
                    <a:pt x="565" y="996"/>
                    <a:pt x="709" y="1034"/>
                  </a:cubicBezTo>
                  <a:cubicBezTo>
                    <a:pt x="752" y="1042"/>
                    <a:pt x="795" y="1047"/>
                    <a:pt x="838" y="1047"/>
                  </a:cubicBezTo>
                  <a:cubicBezTo>
                    <a:pt x="891" y="1047"/>
                    <a:pt x="943" y="1040"/>
                    <a:pt x="996" y="1024"/>
                  </a:cubicBezTo>
                  <a:cubicBezTo>
                    <a:pt x="805" y="948"/>
                    <a:pt x="632" y="833"/>
                    <a:pt x="498" y="670"/>
                  </a:cubicBezTo>
                  <a:cubicBezTo>
                    <a:pt x="470" y="632"/>
                    <a:pt x="412" y="555"/>
                    <a:pt x="355" y="479"/>
                  </a:cubicBezTo>
                  <a:lnTo>
                    <a:pt x="326" y="441"/>
                  </a:lnTo>
                  <a:cubicBezTo>
                    <a:pt x="173" y="24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g1b0a9582f5d_0_122"/>
            <p:cNvSpPr/>
            <p:nvPr/>
          </p:nvSpPr>
          <p:spPr>
            <a:xfrm>
              <a:off x="5234754" y="2056432"/>
              <a:ext cx="131426" cy="134567"/>
            </a:xfrm>
            <a:custGeom>
              <a:avLst/>
              <a:gdLst/>
              <a:ahLst/>
              <a:cxnLst/>
              <a:rect l="l" t="t" r="r" b="b"/>
              <a:pathLst>
                <a:path w="3599" h="3685" extrusionOk="0">
                  <a:moveTo>
                    <a:pt x="0" y="0"/>
                  </a:moveTo>
                  <a:lnTo>
                    <a:pt x="0" y="3685"/>
                  </a:lnTo>
                  <a:lnTo>
                    <a:pt x="3598" y="3685"/>
                  </a:lnTo>
                  <a:lnTo>
                    <a:pt x="3598" y="756"/>
                  </a:lnTo>
                  <a:lnTo>
                    <a:pt x="3149" y="976"/>
                  </a:lnTo>
                  <a:cubicBezTo>
                    <a:pt x="3043" y="1024"/>
                    <a:pt x="2938" y="1091"/>
                    <a:pt x="2842" y="1158"/>
                  </a:cubicBezTo>
                  <a:cubicBezTo>
                    <a:pt x="2661" y="1311"/>
                    <a:pt x="2440" y="1407"/>
                    <a:pt x="2201" y="1426"/>
                  </a:cubicBezTo>
                  <a:cubicBezTo>
                    <a:pt x="2192" y="1427"/>
                    <a:pt x="2183" y="1428"/>
                    <a:pt x="2174" y="1428"/>
                  </a:cubicBezTo>
                  <a:cubicBezTo>
                    <a:pt x="2096" y="1428"/>
                    <a:pt x="2012" y="1392"/>
                    <a:pt x="1952" y="1340"/>
                  </a:cubicBezTo>
                  <a:cubicBezTo>
                    <a:pt x="1866" y="1244"/>
                    <a:pt x="1828" y="1110"/>
                    <a:pt x="1857" y="986"/>
                  </a:cubicBezTo>
                  <a:cubicBezTo>
                    <a:pt x="1905" y="833"/>
                    <a:pt x="1991" y="699"/>
                    <a:pt x="2106" y="594"/>
                  </a:cubicBezTo>
                  <a:lnTo>
                    <a:pt x="2651" y="48"/>
                  </a:lnTo>
                  <a:lnTo>
                    <a:pt x="354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g1b0a9582f5d_0_122"/>
            <p:cNvSpPr/>
            <p:nvPr/>
          </p:nvSpPr>
          <p:spPr>
            <a:xfrm>
              <a:off x="5600656" y="2187821"/>
              <a:ext cx="131792" cy="134604"/>
            </a:xfrm>
            <a:custGeom>
              <a:avLst/>
              <a:gdLst/>
              <a:ahLst/>
              <a:cxnLst/>
              <a:rect l="l" t="t" r="r" b="b"/>
              <a:pathLst>
                <a:path w="3609" h="3686" extrusionOk="0">
                  <a:moveTo>
                    <a:pt x="0" y="1"/>
                  </a:moveTo>
                  <a:lnTo>
                    <a:pt x="0" y="2920"/>
                  </a:lnTo>
                  <a:lnTo>
                    <a:pt x="460" y="2709"/>
                  </a:lnTo>
                  <a:cubicBezTo>
                    <a:pt x="565" y="2652"/>
                    <a:pt x="670" y="2594"/>
                    <a:pt x="766" y="2518"/>
                  </a:cubicBezTo>
                  <a:cubicBezTo>
                    <a:pt x="948" y="2364"/>
                    <a:pt x="1168" y="2278"/>
                    <a:pt x="1407" y="2250"/>
                  </a:cubicBezTo>
                  <a:cubicBezTo>
                    <a:pt x="1493" y="2250"/>
                    <a:pt x="1579" y="2278"/>
                    <a:pt x="1656" y="2336"/>
                  </a:cubicBezTo>
                  <a:cubicBezTo>
                    <a:pt x="1742" y="2431"/>
                    <a:pt x="1780" y="2565"/>
                    <a:pt x="1752" y="2699"/>
                  </a:cubicBezTo>
                  <a:cubicBezTo>
                    <a:pt x="1704" y="2853"/>
                    <a:pt x="1618" y="2987"/>
                    <a:pt x="1503" y="3092"/>
                  </a:cubicBezTo>
                  <a:lnTo>
                    <a:pt x="948" y="3628"/>
                  </a:lnTo>
                  <a:lnTo>
                    <a:pt x="3244" y="3628"/>
                  </a:lnTo>
                  <a:lnTo>
                    <a:pt x="3608" y="3685"/>
                  </a:lnTo>
                  <a:lnTo>
                    <a:pt x="36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g1b0a9582f5d_0_122"/>
            <p:cNvSpPr/>
            <p:nvPr/>
          </p:nvSpPr>
          <p:spPr>
            <a:xfrm>
              <a:off x="5600656" y="2187821"/>
              <a:ext cx="33231" cy="106996"/>
            </a:xfrm>
            <a:custGeom>
              <a:avLst/>
              <a:gdLst/>
              <a:ahLst/>
              <a:cxnLst/>
              <a:rect l="l" t="t" r="r" b="b"/>
              <a:pathLst>
                <a:path w="910" h="2930" extrusionOk="0">
                  <a:moveTo>
                    <a:pt x="0" y="1"/>
                  </a:moveTo>
                  <a:lnTo>
                    <a:pt x="0" y="2920"/>
                  </a:lnTo>
                  <a:lnTo>
                    <a:pt x="0" y="2929"/>
                  </a:lnTo>
                  <a:lnTo>
                    <a:pt x="460" y="2709"/>
                  </a:lnTo>
                  <a:cubicBezTo>
                    <a:pt x="565" y="2652"/>
                    <a:pt x="670" y="2594"/>
                    <a:pt x="766" y="2518"/>
                  </a:cubicBezTo>
                  <a:cubicBezTo>
                    <a:pt x="814" y="2489"/>
                    <a:pt x="861" y="2451"/>
                    <a:pt x="909" y="2422"/>
                  </a:cubicBezTo>
                  <a:lnTo>
                    <a:pt x="909" y="1"/>
                  </a:ln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g1b0a9582f5d_0_122"/>
            <p:cNvSpPr/>
            <p:nvPr/>
          </p:nvSpPr>
          <p:spPr>
            <a:xfrm>
              <a:off x="5234754" y="2023238"/>
              <a:ext cx="32866" cy="167761"/>
            </a:xfrm>
            <a:custGeom>
              <a:avLst/>
              <a:gdLst/>
              <a:ahLst/>
              <a:cxnLst/>
              <a:rect l="l" t="t" r="r" b="b"/>
              <a:pathLst>
                <a:path w="900" h="4594" extrusionOk="0">
                  <a:moveTo>
                    <a:pt x="900" y="0"/>
                  </a:moveTo>
                  <a:lnTo>
                    <a:pt x="450" y="345"/>
                  </a:lnTo>
                  <a:cubicBezTo>
                    <a:pt x="335" y="431"/>
                    <a:pt x="230" y="526"/>
                    <a:pt x="134" y="641"/>
                  </a:cubicBezTo>
                  <a:cubicBezTo>
                    <a:pt x="86" y="689"/>
                    <a:pt x="48" y="747"/>
                    <a:pt x="0" y="785"/>
                  </a:cubicBezTo>
                  <a:lnTo>
                    <a:pt x="0" y="4594"/>
                  </a:lnTo>
                  <a:lnTo>
                    <a:pt x="900" y="4594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g1b0a9582f5d_0_122"/>
            <p:cNvSpPr/>
            <p:nvPr/>
          </p:nvSpPr>
          <p:spPr>
            <a:xfrm>
              <a:off x="5555557" y="1922561"/>
              <a:ext cx="184559" cy="230024"/>
            </a:xfrm>
            <a:custGeom>
              <a:avLst/>
              <a:gdLst/>
              <a:ahLst/>
              <a:cxnLst/>
              <a:rect l="l" t="t" r="r" b="b"/>
              <a:pathLst>
                <a:path w="5054" h="6299" extrusionOk="0">
                  <a:moveTo>
                    <a:pt x="2824" y="1"/>
                  </a:moveTo>
                  <a:cubicBezTo>
                    <a:pt x="2546" y="1"/>
                    <a:pt x="2326" y="221"/>
                    <a:pt x="2326" y="498"/>
                  </a:cubicBezTo>
                  <a:lnTo>
                    <a:pt x="2326" y="518"/>
                  </a:lnTo>
                  <a:cubicBezTo>
                    <a:pt x="2240" y="441"/>
                    <a:pt x="2125" y="393"/>
                    <a:pt x="2001" y="393"/>
                  </a:cubicBezTo>
                  <a:lnTo>
                    <a:pt x="1991" y="393"/>
                  </a:lnTo>
                  <a:cubicBezTo>
                    <a:pt x="1714" y="393"/>
                    <a:pt x="1484" y="623"/>
                    <a:pt x="1484" y="900"/>
                  </a:cubicBezTo>
                  <a:lnTo>
                    <a:pt x="1484" y="2747"/>
                  </a:lnTo>
                  <a:cubicBezTo>
                    <a:pt x="1321" y="2518"/>
                    <a:pt x="1072" y="2221"/>
                    <a:pt x="766" y="2154"/>
                  </a:cubicBezTo>
                  <a:cubicBezTo>
                    <a:pt x="731" y="2148"/>
                    <a:pt x="696" y="2145"/>
                    <a:pt x="661" y="2145"/>
                  </a:cubicBezTo>
                  <a:cubicBezTo>
                    <a:pt x="531" y="2145"/>
                    <a:pt x="403" y="2186"/>
                    <a:pt x="297" y="2269"/>
                  </a:cubicBezTo>
                  <a:lnTo>
                    <a:pt x="249" y="2307"/>
                  </a:lnTo>
                  <a:lnTo>
                    <a:pt x="211" y="2355"/>
                  </a:lnTo>
                  <a:cubicBezTo>
                    <a:pt x="135" y="2470"/>
                    <a:pt x="1" y="2805"/>
                    <a:pt x="422" y="3389"/>
                  </a:cubicBezTo>
                  <a:cubicBezTo>
                    <a:pt x="594" y="3618"/>
                    <a:pt x="709" y="3896"/>
                    <a:pt x="747" y="4183"/>
                  </a:cubicBezTo>
                  <a:cubicBezTo>
                    <a:pt x="824" y="4623"/>
                    <a:pt x="929" y="4949"/>
                    <a:pt x="1599" y="5465"/>
                  </a:cubicBezTo>
                  <a:lnTo>
                    <a:pt x="1599" y="6298"/>
                  </a:lnTo>
                  <a:lnTo>
                    <a:pt x="4470" y="6298"/>
                  </a:lnTo>
                  <a:lnTo>
                    <a:pt x="4470" y="5188"/>
                  </a:lnTo>
                  <a:cubicBezTo>
                    <a:pt x="5054" y="4757"/>
                    <a:pt x="5025" y="3140"/>
                    <a:pt x="5025" y="3073"/>
                  </a:cubicBezTo>
                  <a:lnTo>
                    <a:pt x="5025" y="1886"/>
                  </a:lnTo>
                  <a:cubicBezTo>
                    <a:pt x="5025" y="1609"/>
                    <a:pt x="4805" y="1388"/>
                    <a:pt x="4518" y="1388"/>
                  </a:cubicBezTo>
                  <a:lnTo>
                    <a:pt x="4508" y="1388"/>
                  </a:lnTo>
                  <a:cubicBezTo>
                    <a:pt x="4384" y="1388"/>
                    <a:pt x="4279" y="1427"/>
                    <a:pt x="4183" y="1503"/>
                  </a:cubicBezTo>
                  <a:lnTo>
                    <a:pt x="4183" y="910"/>
                  </a:lnTo>
                  <a:cubicBezTo>
                    <a:pt x="4183" y="632"/>
                    <a:pt x="3963" y="403"/>
                    <a:pt x="3685" y="403"/>
                  </a:cubicBezTo>
                  <a:lnTo>
                    <a:pt x="3666" y="403"/>
                  </a:lnTo>
                  <a:cubicBezTo>
                    <a:pt x="3551" y="403"/>
                    <a:pt x="3436" y="441"/>
                    <a:pt x="3350" y="518"/>
                  </a:cubicBezTo>
                  <a:lnTo>
                    <a:pt x="3350" y="508"/>
                  </a:lnTo>
                  <a:cubicBezTo>
                    <a:pt x="3350" y="221"/>
                    <a:pt x="3121" y="1"/>
                    <a:pt x="28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g1b0a9582f5d_0_122"/>
            <p:cNvSpPr/>
            <p:nvPr/>
          </p:nvSpPr>
          <p:spPr>
            <a:xfrm>
              <a:off x="5555557" y="2000853"/>
              <a:ext cx="67484" cy="151730"/>
            </a:xfrm>
            <a:custGeom>
              <a:avLst/>
              <a:gdLst/>
              <a:ahLst/>
              <a:cxnLst/>
              <a:rect l="l" t="t" r="r" b="b"/>
              <a:pathLst>
                <a:path w="1848" h="4155" extrusionOk="0">
                  <a:moveTo>
                    <a:pt x="661" y="1"/>
                  </a:moveTo>
                  <a:cubicBezTo>
                    <a:pt x="532" y="1"/>
                    <a:pt x="405" y="42"/>
                    <a:pt x="307" y="125"/>
                  </a:cubicBezTo>
                  <a:lnTo>
                    <a:pt x="249" y="163"/>
                  </a:lnTo>
                  <a:lnTo>
                    <a:pt x="221" y="211"/>
                  </a:lnTo>
                  <a:cubicBezTo>
                    <a:pt x="135" y="336"/>
                    <a:pt x="1" y="661"/>
                    <a:pt x="431" y="1245"/>
                  </a:cubicBezTo>
                  <a:cubicBezTo>
                    <a:pt x="604" y="1474"/>
                    <a:pt x="709" y="1752"/>
                    <a:pt x="747" y="2039"/>
                  </a:cubicBezTo>
                  <a:cubicBezTo>
                    <a:pt x="824" y="2479"/>
                    <a:pt x="929" y="2805"/>
                    <a:pt x="1599" y="3321"/>
                  </a:cubicBezTo>
                  <a:lnTo>
                    <a:pt x="1599" y="4154"/>
                  </a:lnTo>
                  <a:lnTo>
                    <a:pt x="1848" y="4154"/>
                  </a:lnTo>
                  <a:lnTo>
                    <a:pt x="1848" y="3235"/>
                  </a:lnTo>
                  <a:cubicBezTo>
                    <a:pt x="1187" y="2718"/>
                    <a:pt x="1082" y="2479"/>
                    <a:pt x="996" y="2039"/>
                  </a:cubicBezTo>
                  <a:cubicBezTo>
                    <a:pt x="967" y="1752"/>
                    <a:pt x="852" y="1474"/>
                    <a:pt x="680" y="1245"/>
                  </a:cubicBezTo>
                  <a:cubicBezTo>
                    <a:pt x="249" y="661"/>
                    <a:pt x="393" y="326"/>
                    <a:pt x="470" y="211"/>
                  </a:cubicBezTo>
                  <a:lnTo>
                    <a:pt x="508" y="163"/>
                  </a:lnTo>
                  <a:lnTo>
                    <a:pt x="556" y="125"/>
                  </a:lnTo>
                  <a:cubicBezTo>
                    <a:pt x="623" y="68"/>
                    <a:pt x="699" y="39"/>
                    <a:pt x="776" y="10"/>
                  </a:cubicBezTo>
                  <a:lnTo>
                    <a:pt x="766" y="10"/>
                  </a:lnTo>
                  <a:cubicBezTo>
                    <a:pt x="731" y="4"/>
                    <a:pt x="696" y="1"/>
                    <a:pt x="661" y="1"/>
                  </a:cubicBez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g1b0a9582f5d_0_122"/>
            <p:cNvSpPr/>
            <p:nvPr/>
          </p:nvSpPr>
          <p:spPr>
            <a:xfrm>
              <a:off x="5676137" y="1937240"/>
              <a:ext cx="18916" cy="72560"/>
            </a:xfrm>
            <a:custGeom>
              <a:avLst/>
              <a:gdLst/>
              <a:ahLst/>
              <a:cxnLst/>
              <a:rect l="l" t="t" r="r" b="b"/>
              <a:pathLst>
                <a:path w="518" h="1987" extrusionOk="0">
                  <a:moveTo>
                    <a:pt x="383" y="1"/>
                  </a:moveTo>
                  <a:cubicBezTo>
                    <a:pt x="278" y="1"/>
                    <a:pt x="173" y="20"/>
                    <a:pt x="77" y="77"/>
                  </a:cubicBezTo>
                  <a:cubicBezTo>
                    <a:pt x="58" y="87"/>
                    <a:pt x="39" y="106"/>
                    <a:pt x="29" y="116"/>
                  </a:cubicBezTo>
                  <a:cubicBezTo>
                    <a:pt x="10" y="144"/>
                    <a:pt x="10" y="173"/>
                    <a:pt x="0" y="211"/>
                  </a:cubicBezTo>
                  <a:lnTo>
                    <a:pt x="0" y="1829"/>
                  </a:lnTo>
                  <a:cubicBezTo>
                    <a:pt x="0" y="1934"/>
                    <a:pt x="82" y="1987"/>
                    <a:pt x="163" y="1987"/>
                  </a:cubicBezTo>
                  <a:cubicBezTo>
                    <a:pt x="244" y="1987"/>
                    <a:pt x="326" y="1934"/>
                    <a:pt x="326" y="1829"/>
                  </a:cubicBezTo>
                  <a:lnTo>
                    <a:pt x="326" y="211"/>
                  </a:lnTo>
                  <a:lnTo>
                    <a:pt x="326" y="202"/>
                  </a:lnTo>
                  <a:cubicBezTo>
                    <a:pt x="326" y="163"/>
                    <a:pt x="345" y="135"/>
                    <a:pt x="364" y="106"/>
                  </a:cubicBezTo>
                  <a:cubicBezTo>
                    <a:pt x="412" y="68"/>
                    <a:pt x="460" y="39"/>
                    <a:pt x="517" y="29"/>
                  </a:cubicBezTo>
                  <a:cubicBezTo>
                    <a:pt x="479" y="10"/>
                    <a:pt x="431" y="1"/>
                    <a:pt x="383" y="1"/>
                  </a:cubicBez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g1b0a9582f5d_0_122"/>
            <p:cNvSpPr/>
            <p:nvPr/>
          </p:nvSpPr>
          <p:spPr>
            <a:xfrm>
              <a:off x="5707943" y="1973539"/>
              <a:ext cx="18551" cy="49554"/>
            </a:xfrm>
            <a:custGeom>
              <a:avLst/>
              <a:gdLst/>
              <a:ahLst/>
              <a:cxnLst/>
              <a:rect l="l" t="t" r="r" b="b"/>
              <a:pathLst>
                <a:path w="508" h="1357" extrusionOk="0">
                  <a:moveTo>
                    <a:pt x="340" y="0"/>
                  </a:moveTo>
                  <a:cubicBezTo>
                    <a:pt x="242" y="0"/>
                    <a:pt x="151" y="29"/>
                    <a:pt x="67" y="79"/>
                  </a:cubicBezTo>
                  <a:cubicBezTo>
                    <a:pt x="48" y="88"/>
                    <a:pt x="39" y="107"/>
                    <a:pt x="19" y="117"/>
                  </a:cubicBezTo>
                  <a:cubicBezTo>
                    <a:pt x="10" y="146"/>
                    <a:pt x="0" y="174"/>
                    <a:pt x="0" y="213"/>
                  </a:cubicBezTo>
                  <a:lnTo>
                    <a:pt x="0" y="1198"/>
                  </a:lnTo>
                  <a:cubicBezTo>
                    <a:pt x="0" y="1304"/>
                    <a:pt x="79" y="1356"/>
                    <a:pt x="158" y="1356"/>
                  </a:cubicBezTo>
                  <a:cubicBezTo>
                    <a:pt x="237" y="1356"/>
                    <a:pt x="316" y="1304"/>
                    <a:pt x="316" y="1198"/>
                  </a:cubicBezTo>
                  <a:lnTo>
                    <a:pt x="316" y="213"/>
                  </a:lnTo>
                  <a:lnTo>
                    <a:pt x="316" y="193"/>
                  </a:lnTo>
                  <a:cubicBezTo>
                    <a:pt x="326" y="165"/>
                    <a:pt x="335" y="126"/>
                    <a:pt x="354" y="107"/>
                  </a:cubicBezTo>
                  <a:cubicBezTo>
                    <a:pt x="402" y="69"/>
                    <a:pt x="450" y="40"/>
                    <a:pt x="507" y="21"/>
                  </a:cubicBezTo>
                  <a:cubicBezTo>
                    <a:pt x="469" y="12"/>
                    <a:pt x="421" y="2"/>
                    <a:pt x="383" y="2"/>
                  </a:cubicBezTo>
                  <a:cubicBezTo>
                    <a:pt x="368" y="1"/>
                    <a:pt x="354" y="0"/>
                    <a:pt x="340" y="0"/>
                  </a:cubicBez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g1b0a9582f5d_0_122"/>
            <p:cNvSpPr/>
            <p:nvPr/>
          </p:nvSpPr>
          <p:spPr>
            <a:xfrm>
              <a:off x="5640131" y="1922561"/>
              <a:ext cx="24503" cy="81580"/>
            </a:xfrm>
            <a:custGeom>
              <a:avLst/>
              <a:gdLst/>
              <a:ahLst/>
              <a:cxnLst/>
              <a:rect l="l" t="t" r="r" b="b"/>
              <a:pathLst>
                <a:path w="671" h="2234" extrusionOk="0">
                  <a:moveTo>
                    <a:pt x="498" y="1"/>
                  </a:moveTo>
                  <a:cubicBezTo>
                    <a:pt x="259" y="1"/>
                    <a:pt x="48" y="173"/>
                    <a:pt x="1" y="403"/>
                  </a:cubicBezTo>
                  <a:lnTo>
                    <a:pt x="10" y="403"/>
                  </a:lnTo>
                  <a:cubicBezTo>
                    <a:pt x="1" y="422"/>
                    <a:pt x="1" y="441"/>
                    <a:pt x="1" y="460"/>
                  </a:cubicBezTo>
                  <a:lnTo>
                    <a:pt x="1" y="2068"/>
                  </a:lnTo>
                  <a:cubicBezTo>
                    <a:pt x="1" y="2178"/>
                    <a:pt x="80" y="2233"/>
                    <a:pt x="159" y="2233"/>
                  </a:cubicBezTo>
                  <a:cubicBezTo>
                    <a:pt x="237" y="2233"/>
                    <a:pt x="316" y="2178"/>
                    <a:pt x="316" y="2068"/>
                  </a:cubicBezTo>
                  <a:lnTo>
                    <a:pt x="316" y="508"/>
                  </a:lnTo>
                  <a:cubicBezTo>
                    <a:pt x="316" y="288"/>
                    <a:pt x="460" y="97"/>
                    <a:pt x="671" y="30"/>
                  </a:cubicBezTo>
                  <a:cubicBezTo>
                    <a:pt x="613" y="10"/>
                    <a:pt x="565" y="1"/>
                    <a:pt x="508" y="1"/>
                  </a:cubicBez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g1b0a9582f5d_0_122"/>
            <p:cNvSpPr/>
            <p:nvPr/>
          </p:nvSpPr>
          <p:spPr>
            <a:xfrm>
              <a:off x="5609384" y="1937240"/>
              <a:ext cx="24503" cy="101738"/>
            </a:xfrm>
            <a:custGeom>
              <a:avLst/>
              <a:gdLst/>
              <a:ahLst/>
              <a:cxnLst/>
              <a:rect l="l" t="t" r="r" b="b"/>
              <a:pathLst>
                <a:path w="671" h="2786" extrusionOk="0">
                  <a:moveTo>
                    <a:pt x="498" y="1"/>
                  </a:moveTo>
                  <a:cubicBezTo>
                    <a:pt x="221" y="1"/>
                    <a:pt x="0" y="230"/>
                    <a:pt x="0" y="508"/>
                  </a:cubicBezTo>
                  <a:lnTo>
                    <a:pt x="0" y="843"/>
                  </a:lnTo>
                  <a:lnTo>
                    <a:pt x="0" y="2317"/>
                  </a:lnTo>
                  <a:cubicBezTo>
                    <a:pt x="115" y="2470"/>
                    <a:pt x="221" y="2623"/>
                    <a:pt x="316" y="2786"/>
                  </a:cubicBezTo>
                  <a:lnTo>
                    <a:pt x="316" y="1101"/>
                  </a:lnTo>
                  <a:lnTo>
                    <a:pt x="326" y="1111"/>
                  </a:lnTo>
                  <a:lnTo>
                    <a:pt x="326" y="508"/>
                  </a:lnTo>
                  <a:cubicBezTo>
                    <a:pt x="326" y="288"/>
                    <a:pt x="469" y="96"/>
                    <a:pt x="670" y="29"/>
                  </a:cubicBezTo>
                  <a:cubicBezTo>
                    <a:pt x="622" y="10"/>
                    <a:pt x="575" y="1"/>
                    <a:pt x="517" y="1"/>
                  </a:cubicBez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g1b0a9582f5d_0_122"/>
            <p:cNvSpPr/>
            <p:nvPr/>
          </p:nvSpPr>
          <p:spPr>
            <a:xfrm>
              <a:off x="5217262" y="1932712"/>
              <a:ext cx="230352" cy="178936"/>
            </a:xfrm>
            <a:custGeom>
              <a:avLst/>
              <a:gdLst/>
              <a:ahLst/>
              <a:cxnLst/>
              <a:rect l="l" t="t" r="r" b="b"/>
              <a:pathLst>
                <a:path w="6308" h="4900" extrusionOk="0">
                  <a:moveTo>
                    <a:pt x="3134" y="0"/>
                  </a:moveTo>
                  <a:cubicBezTo>
                    <a:pt x="3106" y="0"/>
                    <a:pt x="3088" y="0"/>
                    <a:pt x="3082" y="0"/>
                  </a:cubicBezTo>
                  <a:lnTo>
                    <a:pt x="1895" y="0"/>
                  </a:lnTo>
                  <a:cubicBezTo>
                    <a:pt x="1618" y="0"/>
                    <a:pt x="1388" y="230"/>
                    <a:pt x="1388" y="508"/>
                  </a:cubicBezTo>
                  <a:lnTo>
                    <a:pt x="1388" y="527"/>
                  </a:lnTo>
                  <a:cubicBezTo>
                    <a:pt x="1388" y="642"/>
                    <a:pt x="1436" y="756"/>
                    <a:pt x="1513" y="843"/>
                  </a:cubicBezTo>
                  <a:lnTo>
                    <a:pt x="910" y="843"/>
                  </a:lnTo>
                  <a:cubicBezTo>
                    <a:pt x="632" y="843"/>
                    <a:pt x="402" y="1072"/>
                    <a:pt x="402" y="1350"/>
                  </a:cubicBezTo>
                  <a:lnTo>
                    <a:pt x="402" y="1359"/>
                  </a:lnTo>
                  <a:cubicBezTo>
                    <a:pt x="402" y="1484"/>
                    <a:pt x="450" y="1589"/>
                    <a:pt x="517" y="1685"/>
                  </a:cubicBezTo>
                  <a:lnTo>
                    <a:pt x="508" y="1685"/>
                  </a:lnTo>
                  <a:cubicBezTo>
                    <a:pt x="230" y="1685"/>
                    <a:pt x="1" y="1905"/>
                    <a:pt x="1" y="2182"/>
                  </a:cubicBezTo>
                  <a:lnTo>
                    <a:pt x="1" y="2202"/>
                  </a:lnTo>
                  <a:cubicBezTo>
                    <a:pt x="1" y="2479"/>
                    <a:pt x="230" y="2709"/>
                    <a:pt x="508" y="2709"/>
                  </a:cubicBezTo>
                  <a:lnTo>
                    <a:pt x="527" y="2709"/>
                  </a:lnTo>
                  <a:cubicBezTo>
                    <a:pt x="450" y="2795"/>
                    <a:pt x="402" y="2910"/>
                    <a:pt x="402" y="3025"/>
                  </a:cubicBezTo>
                  <a:lnTo>
                    <a:pt x="402" y="3044"/>
                  </a:lnTo>
                  <a:cubicBezTo>
                    <a:pt x="402" y="3321"/>
                    <a:pt x="632" y="3541"/>
                    <a:pt x="910" y="3541"/>
                  </a:cubicBezTo>
                  <a:lnTo>
                    <a:pt x="2757" y="3541"/>
                  </a:lnTo>
                  <a:cubicBezTo>
                    <a:pt x="2518" y="3704"/>
                    <a:pt x="2221" y="3962"/>
                    <a:pt x="2163" y="4259"/>
                  </a:cubicBezTo>
                  <a:cubicBezTo>
                    <a:pt x="2125" y="4431"/>
                    <a:pt x="2163" y="4594"/>
                    <a:pt x="2269" y="4728"/>
                  </a:cubicBezTo>
                  <a:lnTo>
                    <a:pt x="2307" y="4776"/>
                  </a:lnTo>
                  <a:lnTo>
                    <a:pt x="2355" y="4814"/>
                  </a:lnTo>
                  <a:cubicBezTo>
                    <a:pt x="2413" y="4850"/>
                    <a:pt x="2514" y="4900"/>
                    <a:pt x="2665" y="4900"/>
                  </a:cubicBezTo>
                  <a:cubicBezTo>
                    <a:pt x="2838" y="4900"/>
                    <a:pt x="3076" y="4834"/>
                    <a:pt x="3388" y="4604"/>
                  </a:cubicBezTo>
                  <a:cubicBezTo>
                    <a:pt x="3628" y="4431"/>
                    <a:pt x="3896" y="4326"/>
                    <a:pt x="4183" y="4288"/>
                  </a:cubicBezTo>
                  <a:cubicBezTo>
                    <a:pt x="4623" y="4202"/>
                    <a:pt x="4948" y="4106"/>
                    <a:pt x="5465" y="3436"/>
                  </a:cubicBezTo>
                  <a:lnTo>
                    <a:pt x="6307" y="3436"/>
                  </a:lnTo>
                  <a:lnTo>
                    <a:pt x="6307" y="565"/>
                  </a:lnTo>
                  <a:lnTo>
                    <a:pt x="5188" y="565"/>
                  </a:lnTo>
                  <a:cubicBezTo>
                    <a:pt x="4804" y="24"/>
                    <a:pt x="3425" y="0"/>
                    <a:pt x="3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g1b0a9582f5d_0_122"/>
            <p:cNvSpPr/>
            <p:nvPr/>
          </p:nvSpPr>
          <p:spPr>
            <a:xfrm>
              <a:off x="5268277" y="1932712"/>
              <a:ext cx="179337" cy="30419"/>
            </a:xfrm>
            <a:custGeom>
              <a:avLst/>
              <a:gdLst/>
              <a:ahLst/>
              <a:cxnLst/>
              <a:rect l="l" t="t" r="r" b="b"/>
              <a:pathLst>
                <a:path w="4911" h="833" extrusionOk="0">
                  <a:moveTo>
                    <a:pt x="1737" y="0"/>
                  </a:moveTo>
                  <a:cubicBezTo>
                    <a:pt x="1709" y="0"/>
                    <a:pt x="1691" y="0"/>
                    <a:pt x="1685" y="0"/>
                  </a:cubicBezTo>
                  <a:lnTo>
                    <a:pt x="498" y="0"/>
                  </a:lnTo>
                  <a:cubicBezTo>
                    <a:pt x="221" y="0"/>
                    <a:pt x="1" y="230"/>
                    <a:pt x="1" y="508"/>
                  </a:cubicBezTo>
                  <a:lnTo>
                    <a:pt x="1" y="527"/>
                  </a:lnTo>
                  <a:cubicBezTo>
                    <a:pt x="1" y="575"/>
                    <a:pt x="10" y="632"/>
                    <a:pt x="20" y="680"/>
                  </a:cubicBezTo>
                  <a:cubicBezTo>
                    <a:pt x="87" y="479"/>
                    <a:pt x="278" y="268"/>
                    <a:pt x="498" y="268"/>
                  </a:cubicBezTo>
                  <a:lnTo>
                    <a:pt x="1685" y="268"/>
                  </a:lnTo>
                  <a:cubicBezTo>
                    <a:pt x="1692" y="268"/>
                    <a:pt x="1710" y="268"/>
                    <a:pt x="1737" y="268"/>
                  </a:cubicBezTo>
                  <a:cubicBezTo>
                    <a:pt x="2015" y="268"/>
                    <a:pt x="3283" y="292"/>
                    <a:pt x="3676" y="833"/>
                  </a:cubicBezTo>
                  <a:lnTo>
                    <a:pt x="4910" y="833"/>
                  </a:lnTo>
                  <a:lnTo>
                    <a:pt x="4910" y="565"/>
                  </a:lnTo>
                  <a:lnTo>
                    <a:pt x="3800" y="565"/>
                  </a:lnTo>
                  <a:cubicBezTo>
                    <a:pt x="3408" y="24"/>
                    <a:pt x="2028" y="0"/>
                    <a:pt x="1737" y="0"/>
                  </a:cubicBez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g1b0a9582f5d_0_122"/>
            <p:cNvSpPr/>
            <p:nvPr/>
          </p:nvSpPr>
          <p:spPr>
            <a:xfrm>
              <a:off x="5231942" y="1963460"/>
              <a:ext cx="97538" cy="24868"/>
            </a:xfrm>
            <a:custGeom>
              <a:avLst/>
              <a:gdLst/>
              <a:ahLst/>
              <a:cxnLst/>
              <a:rect l="l" t="t" r="r" b="b"/>
              <a:pathLst>
                <a:path w="2671" h="681" extrusionOk="0">
                  <a:moveTo>
                    <a:pt x="508" y="1"/>
                  </a:moveTo>
                  <a:cubicBezTo>
                    <a:pt x="230" y="1"/>
                    <a:pt x="0" y="230"/>
                    <a:pt x="0" y="508"/>
                  </a:cubicBezTo>
                  <a:lnTo>
                    <a:pt x="0" y="517"/>
                  </a:lnTo>
                  <a:cubicBezTo>
                    <a:pt x="0" y="575"/>
                    <a:pt x="10" y="623"/>
                    <a:pt x="29" y="680"/>
                  </a:cubicBezTo>
                  <a:cubicBezTo>
                    <a:pt x="94" y="476"/>
                    <a:pt x="276" y="335"/>
                    <a:pt x="487" y="335"/>
                  </a:cubicBezTo>
                  <a:cubicBezTo>
                    <a:pt x="494" y="335"/>
                    <a:pt x="501" y="335"/>
                    <a:pt x="508" y="335"/>
                  </a:cubicBezTo>
                  <a:lnTo>
                    <a:pt x="1101" y="335"/>
                  </a:lnTo>
                  <a:lnTo>
                    <a:pt x="1101" y="316"/>
                  </a:lnTo>
                  <a:lnTo>
                    <a:pt x="2460" y="316"/>
                  </a:lnTo>
                  <a:cubicBezTo>
                    <a:pt x="2671" y="316"/>
                    <a:pt x="2671" y="1"/>
                    <a:pt x="2460" y="1"/>
                  </a:cubicBez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g1b0a9582f5d_0_122"/>
            <p:cNvSpPr/>
            <p:nvPr/>
          </p:nvSpPr>
          <p:spPr>
            <a:xfrm>
              <a:off x="5231942" y="2030578"/>
              <a:ext cx="74824" cy="18880"/>
            </a:xfrm>
            <a:custGeom>
              <a:avLst/>
              <a:gdLst/>
              <a:ahLst/>
              <a:cxnLst/>
              <a:rect l="l" t="t" r="r" b="b"/>
              <a:pathLst>
                <a:path w="2049" h="517" extrusionOk="0">
                  <a:moveTo>
                    <a:pt x="211" y="0"/>
                  </a:moveTo>
                  <a:cubicBezTo>
                    <a:pt x="182" y="0"/>
                    <a:pt x="144" y="10"/>
                    <a:pt x="115" y="19"/>
                  </a:cubicBezTo>
                  <a:cubicBezTo>
                    <a:pt x="106" y="38"/>
                    <a:pt x="96" y="57"/>
                    <a:pt x="77" y="67"/>
                  </a:cubicBezTo>
                  <a:cubicBezTo>
                    <a:pt x="29" y="163"/>
                    <a:pt x="0" y="268"/>
                    <a:pt x="0" y="383"/>
                  </a:cubicBezTo>
                  <a:cubicBezTo>
                    <a:pt x="0" y="431"/>
                    <a:pt x="10" y="469"/>
                    <a:pt x="29" y="517"/>
                  </a:cubicBezTo>
                  <a:cubicBezTo>
                    <a:pt x="48" y="459"/>
                    <a:pt x="77" y="402"/>
                    <a:pt x="106" y="364"/>
                  </a:cubicBezTo>
                  <a:cubicBezTo>
                    <a:pt x="134" y="335"/>
                    <a:pt x="163" y="325"/>
                    <a:pt x="201" y="325"/>
                  </a:cubicBezTo>
                  <a:lnTo>
                    <a:pt x="1828" y="325"/>
                  </a:lnTo>
                  <a:cubicBezTo>
                    <a:pt x="2049" y="325"/>
                    <a:pt x="2049" y="0"/>
                    <a:pt x="1828" y="0"/>
                  </a:cubicBez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g1b0a9582f5d_0_122"/>
            <p:cNvSpPr/>
            <p:nvPr/>
          </p:nvSpPr>
          <p:spPr>
            <a:xfrm>
              <a:off x="5217628" y="1994572"/>
              <a:ext cx="83187" cy="24503"/>
            </a:xfrm>
            <a:custGeom>
              <a:avLst/>
              <a:gdLst/>
              <a:ahLst/>
              <a:cxnLst/>
              <a:rect l="l" t="t" r="r" b="b"/>
              <a:pathLst>
                <a:path w="2278" h="671" extrusionOk="0">
                  <a:moveTo>
                    <a:pt x="402" y="0"/>
                  </a:moveTo>
                  <a:cubicBezTo>
                    <a:pt x="163" y="48"/>
                    <a:pt x="0" y="249"/>
                    <a:pt x="0" y="488"/>
                  </a:cubicBezTo>
                  <a:lnTo>
                    <a:pt x="0" y="508"/>
                  </a:lnTo>
                  <a:cubicBezTo>
                    <a:pt x="0" y="565"/>
                    <a:pt x="10" y="613"/>
                    <a:pt x="19" y="670"/>
                  </a:cubicBezTo>
                  <a:cubicBezTo>
                    <a:pt x="86" y="460"/>
                    <a:pt x="278" y="316"/>
                    <a:pt x="498" y="316"/>
                  </a:cubicBezTo>
                  <a:lnTo>
                    <a:pt x="2067" y="316"/>
                  </a:lnTo>
                  <a:cubicBezTo>
                    <a:pt x="2278" y="316"/>
                    <a:pt x="2278" y="0"/>
                    <a:pt x="2067" y="0"/>
                  </a:cubicBezTo>
                  <a:lnTo>
                    <a:pt x="450" y="0"/>
                  </a:lnTo>
                  <a:cubicBezTo>
                    <a:pt x="431" y="0"/>
                    <a:pt x="412" y="0"/>
                    <a:pt x="402" y="10"/>
                  </a:cubicBezTo>
                  <a:lnTo>
                    <a:pt x="402" y="0"/>
                  </a:ln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g1b0a9582f5d_0_122"/>
            <p:cNvSpPr/>
            <p:nvPr/>
          </p:nvSpPr>
          <p:spPr>
            <a:xfrm>
              <a:off x="5295555" y="2062348"/>
              <a:ext cx="38453" cy="36408"/>
            </a:xfrm>
            <a:custGeom>
              <a:avLst/>
              <a:gdLst/>
              <a:ahLst/>
              <a:cxnLst/>
              <a:rect l="l" t="t" r="r" b="b"/>
              <a:pathLst>
                <a:path w="1053" h="997" extrusionOk="0">
                  <a:moveTo>
                    <a:pt x="613" y="1"/>
                  </a:moveTo>
                  <a:cubicBezTo>
                    <a:pt x="479" y="97"/>
                    <a:pt x="354" y="202"/>
                    <a:pt x="240" y="326"/>
                  </a:cubicBezTo>
                  <a:cubicBezTo>
                    <a:pt x="134" y="432"/>
                    <a:pt x="58" y="566"/>
                    <a:pt x="29" y="709"/>
                  </a:cubicBezTo>
                  <a:cubicBezTo>
                    <a:pt x="0" y="805"/>
                    <a:pt x="10" y="901"/>
                    <a:pt x="39" y="996"/>
                  </a:cubicBezTo>
                  <a:cubicBezTo>
                    <a:pt x="106" y="795"/>
                    <a:pt x="230" y="623"/>
                    <a:pt x="393" y="499"/>
                  </a:cubicBezTo>
                  <a:cubicBezTo>
                    <a:pt x="431" y="460"/>
                    <a:pt x="498" y="412"/>
                    <a:pt x="584" y="345"/>
                  </a:cubicBezTo>
                  <a:lnTo>
                    <a:pt x="613" y="326"/>
                  </a:lnTo>
                  <a:cubicBezTo>
                    <a:pt x="814" y="173"/>
                    <a:pt x="1053" y="1"/>
                    <a:pt x="1053" y="1"/>
                  </a:cubicBez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g1b0a9582f5d_0_122"/>
            <p:cNvSpPr/>
            <p:nvPr/>
          </p:nvSpPr>
          <p:spPr>
            <a:xfrm>
              <a:off x="5519223" y="2265420"/>
              <a:ext cx="229987" cy="178972"/>
            </a:xfrm>
            <a:custGeom>
              <a:avLst/>
              <a:gdLst/>
              <a:ahLst/>
              <a:cxnLst/>
              <a:rect l="l" t="t" r="r" b="b"/>
              <a:pathLst>
                <a:path w="6298" h="4901" extrusionOk="0">
                  <a:moveTo>
                    <a:pt x="3637" y="1"/>
                  </a:moveTo>
                  <a:cubicBezTo>
                    <a:pt x="3463" y="1"/>
                    <a:pt x="3222" y="67"/>
                    <a:pt x="2910" y="297"/>
                  </a:cubicBezTo>
                  <a:cubicBezTo>
                    <a:pt x="2680" y="469"/>
                    <a:pt x="2402" y="574"/>
                    <a:pt x="2115" y="613"/>
                  </a:cubicBezTo>
                  <a:cubicBezTo>
                    <a:pt x="1685" y="699"/>
                    <a:pt x="1350" y="795"/>
                    <a:pt x="842" y="1464"/>
                  </a:cubicBezTo>
                  <a:lnTo>
                    <a:pt x="0" y="1464"/>
                  </a:lnTo>
                  <a:lnTo>
                    <a:pt x="0" y="4336"/>
                  </a:lnTo>
                  <a:lnTo>
                    <a:pt x="1110" y="4336"/>
                  </a:lnTo>
                  <a:cubicBezTo>
                    <a:pt x="1494" y="4877"/>
                    <a:pt x="2873" y="4900"/>
                    <a:pt x="3164" y="4900"/>
                  </a:cubicBezTo>
                  <a:cubicBezTo>
                    <a:pt x="3192" y="4900"/>
                    <a:pt x="3210" y="4900"/>
                    <a:pt x="3216" y="4900"/>
                  </a:cubicBezTo>
                  <a:lnTo>
                    <a:pt x="4403" y="4900"/>
                  </a:lnTo>
                  <a:cubicBezTo>
                    <a:pt x="4680" y="4900"/>
                    <a:pt x="4910" y="4671"/>
                    <a:pt x="4910" y="4393"/>
                  </a:cubicBezTo>
                  <a:lnTo>
                    <a:pt x="4910" y="4374"/>
                  </a:lnTo>
                  <a:cubicBezTo>
                    <a:pt x="4910" y="4259"/>
                    <a:pt x="4862" y="4144"/>
                    <a:pt x="4785" y="4058"/>
                  </a:cubicBezTo>
                  <a:lnTo>
                    <a:pt x="5388" y="4058"/>
                  </a:lnTo>
                  <a:cubicBezTo>
                    <a:pt x="5666" y="4058"/>
                    <a:pt x="5886" y="3828"/>
                    <a:pt x="5886" y="3551"/>
                  </a:cubicBezTo>
                  <a:lnTo>
                    <a:pt x="5886" y="3541"/>
                  </a:lnTo>
                  <a:cubicBezTo>
                    <a:pt x="5886" y="3417"/>
                    <a:pt x="5848" y="3312"/>
                    <a:pt x="5781" y="3216"/>
                  </a:cubicBezTo>
                  <a:lnTo>
                    <a:pt x="5790" y="3216"/>
                  </a:lnTo>
                  <a:cubicBezTo>
                    <a:pt x="6068" y="3216"/>
                    <a:pt x="6288" y="2996"/>
                    <a:pt x="6288" y="2718"/>
                  </a:cubicBezTo>
                  <a:lnTo>
                    <a:pt x="6298" y="2699"/>
                  </a:lnTo>
                  <a:cubicBezTo>
                    <a:pt x="6298" y="2422"/>
                    <a:pt x="6077" y="2201"/>
                    <a:pt x="5800" y="2201"/>
                  </a:cubicBezTo>
                  <a:lnTo>
                    <a:pt x="5781" y="2201"/>
                  </a:lnTo>
                  <a:cubicBezTo>
                    <a:pt x="5857" y="2106"/>
                    <a:pt x="5905" y="1991"/>
                    <a:pt x="5905" y="1876"/>
                  </a:cubicBezTo>
                  <a:lnTo>
                    <a:pt x="5905" y="1857"/>
                  </a:lnTo>
                  <a:cubicBezTo>
                    <a:pt x="5905" y="1579"/>
                    <a:pt x="5675" y="1359"/>
                    <a:pt x="5398" y="1359"/>
                  </a:cubicBezTo>
                  <a:lnTo>
                    <a:pt x="3551" y="1359"/>
                  </a:lnTo>
                  <a:cubicBezTo>
                    <a:pt x="3790" y="1197"/>
                    <a:pt x="4077" y="938"/>
                    <a:pt x="4144" y="641"/>
                  </a:cubicBezTo>
                  <a:cubicBezTo>
                    <a:pt x="4182" y="469"/>
                    <a:pt x="4144" y="306"/>
                    <a:pt x="4039" y="172"/>
                  </a:cubicBezTo>
                  <a:lnTo>
                    <a:pt x="4001" y="125"/>
                  </a:lnTo>
                  <a:lnTo>
                    <a:pt x="3943" y="86"/>
                  </a:lnTo>
                  <a:cubicBezTo>
                    <a:pt x="3890" y="51"/>
                    <a:pt x="3789" y="1"/>
                    <a:pt x="3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g1b0a9582f5d_0_122"/>
            <p:cNvSpPr/>
            <p:nvPr/>
          </p:nvSpPr>
          <p:spPr>
            <a:xfrm>
              <a:off x="5519223" y="2265603"/>
              <a:ext cx="152388" cy="62737"/>
            </a:xfrm>
            <a:custGeom>
              <a:avLst/>
              <a:gdLst/>
              <a:ahLst/>
              <a:cxnLst/>
              <a:rect l="l" t="t" r="r" b="b"/>
              <a:pathLst>
                <a:path w="4173" h="1718" extrusionOk="0">
                  <a:moveTo>
                    <a:pt x="3633" y="0"/>
                  </a:moveTo>
                  <a:cubicBezTo>
                    <a:pt x="3460" y="0"/>
                    <a:pt x="3222" y="67"/>
                    <a:pt x="2910" y="292"/>
                  </a:cubicBezTo>
                  <a:cubicBezTo>
                    <a:pt x="2670" y="464"/>
                    <a:pt x="2402" y="579"/>
                    <a:pt x="2115" y="617"/>
                  </a:cubicBezTo>
                  <a:cubicBezTo>
                    <a:pt x="1675" y="694"/>
                    <a:pt x="1350" y="799"/>
                    <a:pt x="833" y="1469"/>
                  </a:cubicBezTo>
                  <a:lnTo>
                    <a:pt x="0" y="1469"/>
                  </a:lnTo>
                  <a:lnTo>
                    <a:pt x="0" y="1718"/>
                  </a:lnTo>
                  <a:lnTo>
                    <a:pt x="957" y="1718"/>
                  </a:lnTo>
                  <a:cubicBezTo>
                    <a:pt x="1474" y="1048"/>
                    <a:pt x="1675" y="943"/>
                    <a:pt x="2115" y="866"/>
                  </a:cubicBezTo>
                  <a:cubicBezTo>
                    <a:pt x="2402" y="828"/>
                    <a:pt x="2680" y="723"/>
                    <a:pt x="2910" y="550"/>
                  </a:cubicBezTo>
                  <a:cubicBezTo>
                    <a:pt x="3222" y="320"/>
                    <a:pt x="3463" y="254"/>
                    <a:pt x="3637" y="254"/>
                  </a:cubicBezTo>
                  <a:cubicBezTo>
                    <a:pt x="3789" y="254"/>
                    <a:pt x="3890" y="304"/>
                    <a:pt x="3943" y="340"/>
                  </a:cubicBezTo>
                  <a:lnTo>
                    <a:pt x="3991" y="368"/>
                  </a:lnTo>
                  <a:lnTo>
                    <a:pt x="4029" y="426"/>
                  </a:lnTo>
                  <a:cubicBezTo>
                    <a:pt x="4087" y="493"/>
                    <a:pt x="4116" y="560"/>
                    <a:pt x="4135" y="646"/>
                  </a:cubicBezTo>
                  <a:lnTo>
                    <a:pt x="4135" y="636"/>
                  </a:lnTo>
                  <a:cubicBezTo>
                    <a:pt x="4173" y="474"/>
                    <a:pt x="4135" y="301"/>
                    <a:pt x="4029" y="167"/>
                  </a:cubicBezTo>
                  <a:lnTo>
                    <a:pt x="3991" y="120"/>
                  </a:lnTo>
                  <a:lnTo>
                    <a:pt x="3943" y="91"/>
                  </a:lnTo>
                  <a:cubicBezTo>
                    <a:pt x="3885" y="51"/>
                    <a:pt x="3784" y="0"/>
                    <a:pt x="3633" y="0"/>
                  </a:cubicBez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g1b0a9582f5d_0_122"/>
            <p:cNvSpPr/>
            <p:nvPr/>
          </p:nvSpPr>
          <p:spPr>
            <a:xfrm>
              <a:off x="5660069" y="2381435"/>
              <a:ext cx="74824" cy="18916"/>
            </a:xfrm>
            <a:custGeom>
              <a:avLst/>
              <a:gdLst/>
              <a:ahLst/>
              <a:cxnLst/>
              <a:rect l="l" t="t" r="r" b="b"/>
              <a:pathLst>
                <a:path w="2049" h="518" extrusionOk="0">
                  <a:moveTo>
                    <a:pt x="211" y="1"/>
                  </a:moveTo>
                  <a:cubicBezTo>
                    <a:pt x="0" y="1"/>
                    <a:pt x="0" y="326"/>
                    <a:pt x="211" y="326"/>
                  </a:cubicBezTo>
                  <a:lnTo>
                    <a:pt x="1847" y="326"/>
                  </a:lnTo>
                  <a:cubicBezTo>
                    <a:pt x="1876" y="326"/>
                    <a:pt x="1914" y="336"/>
                    <a:pt x="1943" y="364"/>
                  </a:cubicBezTo>
                  <a:cubicBezTo>
                    <a:pt x="1972" y="412"/>
                    <a:pt x="2000" y="460"/>
                    <a:pt x="2019" y="517"/>
                  </a:cubicBezTo>
                  <a:cubicBezTo>
                    <a:pt x="2029" y="469"/>
                    <a:pt x="2039" y="431"/>
                    <a:pt x="2048" y="383"/>
                  </a:cubicBezTo>
                  <a:cubicBezTo>
                    <a:pt x="2048" y="278"/>
                    <a:pt x="2019" y="163"/>
                    <a:pt x="1962" y="68"/>
                  </a:cubicBezTo>
                  <a:cubicBezTo>
                    <a:pt x="1952" y="58"/>
                    <a:pt x="1943" y="39"/>
                    <a:pt x="1924" y="29"/>
                  </a:cubicBezTo>
                  <a:cubicBezTo>
                    <a:pt x="1895" y="10"/>
                    <a:pt x="1866" y="1"/>
                    <a:pt x="1838" y="1"/>
                  </a:cubicBez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g1b0a9582f5d_0_122"/>
            <p:cNvSpPr/>
            <p:nvPr/>
          </p:nvSpPr>
          <p:spPr>
            <a:xfrm>
              <a:off x="5647142" y="2413242"/>
              <a:ext cx="51745" cy="18551"/>
            </a:xfrm>
            <a:custGeom>
              <a:avLst/>
              <a:gdLst/>
              <a:ahLst/>
              <a:cxnLst/>
              <a:rect l="l" t="t" r="r" b="b"/>
              <a:pathLst>
                <a:path w="1417" h="508" extrusionOk="0">
                  <a:moveTo>
                    <a:pt x="211" y="0"/>
                  </a:moveTo>
                  <a:cubicBezTo>
                    <a:pt x="0" y="0"/>
                    <a:pt x="0" y="316"/>
                    <a:pt x="211" y="316"/>
                  </a:cubicBezTo>
                  <a:lnTo>
                    <a:pt x="1206" y="316"/>
                  </a:lnTo>
                  <a:cubicBezTo>
                    <a:pt x="1244" y="316"/>
                    <a:pt x="1273" y="335"/>
                    <a:pt x="1302" y="355"/>
                  </a:cubicBezTo>
                  <a:cubicBezTo>
                    <a:pt x="1340" y="402"/>
                    <a:pt x="1369" y="450"/>
                    <a:pt x="1388" y="508"/>
                  </a:cubicBezTo>
                  <a:cubicBezTo>
                    <a:pt x="1397" y="469"/>
                    <a:pt x="1407" y="422"/>
                    <a:pt x="1407" y="374"/>
                  </a:cubicBezTo>
                  <a:cubicBezTo>
                    <a:pt x="1416" y="268"/>
                    <a:pt x="1388" y="163"/>
                    <a:pt x="1330" y="67"/>
                  </a:cubicBezTo>
                  <a:cubicBezTo>
                    <a:pt x="1321" y="48"/>
                    <a:pt x="1302" y="29"/>
                    <a:pt x="1292" y="20"/>
                  </a:cubicBezTo>
                  <a:cubicBezTo>
                    <a:pt x="1263" y="0"/>
                    <a:pt x="1235" y="0"/>
                    <a:pt x="1206" y="0"/>
                  </a:cubicBez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g1b0a9582f5d_0_122"/>
            <p:cNvSpPr/>
            <p:nvPr/>
          </p:nvSpPr>
          <p:spPr>
            <a:xfrm>
              <a:off x="5665985" y="2345429"/>
              <a:ext cx="83223" cy="24503"/>
            </a:xfrm>
            <a:custGeom>
              <a:avLst/>
              <a:gdLst/>
              <a:ahLst/>
              <a:cxnLst/>
              <a:rect l="l" t="t" r="r" b="b"/>
              <a:pathLst>
                <a:path w="2279" h="671" extrusionOk="0">
                  <a:moveTo>
                    <a:pt x="211" y="1"/>
                  </a:moveTo>
                  <a:cubicBezTo>
                    <a:pt x="1" y="1"/>
                    <a:pt x="1" y="317"/>
                    <a:pt x="211" y="317"/>
                  </a:cubicBezTo>
                  <a:lnTo>
                    <a:pt x="1781" y="317"/>
                  </a:lnTo>
                  <a:cubicBezTo>
                    <a:pt x="2001" y="317"/>
                    <a:pt x="2192" y="460"/>
                    <a:pt x="2259" y="671"/>
                  </a:cubicBezTo>
                  <a:cubicBezTo>
                    <a:pt x="2269" y="613"/>
                    <a:pt x="2279" y="565"/>
                    <a:pt x="2279" y="508"/>
                  </a:cubicBezTo>
                  <a:lnTo>
                    <a:pt x="2279" y="498"/>
                  </a:lnTo>
                  <a:cubicBezTo>
                    <a:pt x="2279" y="259"/>
                    <a:pt x="2116" y="49"/>
                    <a:pt x="1877" y="1"/>
                  </a:cubicBezTo>
                  <a:lnTo>
                    <a:pt x="1877" y="10"/>
                  </a:lnTo>
                  <a:cubicBezTo>
                    <a:pt x="1867" y="1"/>
                    <a:pt x="1848" y="1"/>
                    <a:pt x="1829" y="1"/>
                  </a:cubicBez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g1b0a9582f5d_0_122"/>
            <p:cNvSpPr/>
            <p:nvPr/>
          </p:nvSpPr>
          <p:spPr>
            <a:xfrm>
              <a:off x="5632791" y="2314353"/>
              <a:ext cx="101738" cy="24832"/>
            </a:xfrm>
            <a:custGeom>
              <a:avLst/>
              <a:gdLst/>
              <a:ahLst/>
              <a:cxnLst/>
              <a:rect l="l" t="t" r="r" b="b"/>
              <a:pathLst>
                <a:path w="2786" h="680" extrusionOk="0">
                  <a:moveTo>
                    <a:pt x="470" y="0"/>
                  </a:moveTo>
                  <a:cubicBezTo>
                    <a:pt x="326" y="124"/>
                    <a:pt x="163" y="230"/>
                    <a:pt x="1" y="325"/>
                  </a:cubicBezTo>
                  <a:lnTo>
                    <a:pt x="1695" y="325"/>
                  </a:lnTo>
                  <a:lnTo>
                    <a:pt x="1685" y="335"/>
                  </a:lnTo>
                  <a:lnTo>
                    <a:pt x="2278" y="335"/>
                  </a:lnTo>
                  <a:cubicBezTo>
                    <a:pt x="2498" y="335"/>
                    <a:pt x="2690" y="469"/>
                    <a:pt x="2757" y="680"/>
                  </a:cubicBezTo>
                  <a:cubicBezTo>
                    <a:pt x="2776" y="632"/>
                    <a:pt x="2786" y="574"/>
                    <a:pt x="2786" y="526"/>
                  </a:cubicBezTo>
                  <a:lnTo>
                    <a:pt x="2786" y="507"/>
                  </a:lnTo>
                  <a:cubicBezTo>
                    <a:pt x="2786" y="230"/>
                    <a:pt x="2556" y="0"/>
                    <a:pt x="2278" y="0"/>
                  </a:cubicBez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g1b0a9582f5d_0_122"/>
            <p:cNvSpPr/>
            <p:nvPr/>
          </p:nvSpPr>
          <p:spPr>
            <a:xfrm>
              <a:off x="5520245" y="2319246"/>
              <a:ext cx="13000" cy="104513"/>
            </a:xfrm>
            <a:custGeom>
              <a:avLst/>
              <a:gdLst/>
              <a:ahLst/>
              <a:cxnLst/>
              <a:rect l="l" t="t" r="r" b="b"/>
              <a:pathLst>
                <a:path w="356" h="2862" extrusionOk="0">
                  <a:moveTo>
                    <a:pt x="1" y="0"/>
                  </a:moveTo>
                  <a:lnTo>
                    <a:pt x="1" y="2862"/>
                  </a:lnTo>
                  <a:lnTo>
                    <a:pt x="355" y="2862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g1b0a9582f5d_0_122"/>
            <p:cNvSpPr/>
            <p:nvPr/>
          </p:nvSpPr>
          <p:spPr>
            <a:xfrm>
              <a:off x="5504872" y="1953308"/>
              <a:ext cx="22057" cy="22057"/>
            </a:xfrm>
            <a:custGeom>
              <a:avLst/>
              <a:gdLst/>
              <a:ahLst/>
              <a:cxnLst/>
              <a:rect l="l" t="t" r="r" b="b"/>
              <a:pathLst>
                <a:path w="604" h="604" extrusionOk="0">
                  <a:moveTo>
                    <a:pt x="307" y="1"/>
                  </a:moveTo>
                  <a:cubicBezTo>
                    <a:pt x="135" y="1"/>
                    <a:pt x="1" y="135"/>
                    <a:pt x="1" y="307"/>
                  </a:cubicBezTo>
                  <a:cubicBezTo>
                    <a:pt x="1" y="470"/>
                    <a:pt x="135" y="604"/>
                    <a:pt x="307" y="604"/>
                  </a:cubicBezTo>
                  <a:cubicBezTo>
                    <a:pt x="470" y="604"/>
                    <a:pt x="604" y="470"/>
                    <a:pt x="604" y="307"/>
                  </a:cubicBezTo>
                  <a:cubicBezTo>
                    <a:pt x="604" y="135"/>
                    <a:pt x="470" y="1"/>
                    <a:pt x="3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g1b0a9582f5d_0_122"/>
            <p:cNvSpPr/>
            <p:nvPr/>
          </p:nvSpPr>
          <p:spPr>
            <a:xfrm>
              <a:off x="5534925" y="1953308"/>
              <a:ext cx="22057" cy="22057"/>
            </a:xfrm>
            <a:custGeom>
              <a:avLst/>
              <a:gdLst/>
              <a:ahLst/>
              <a:cxnLst/>
              <a:rect l="l" t="t" r="r" b="b"/>
              <a:pathLst>
                <a:path w="604" h="604" extrusionOk="0">
                  <a:moveTo>
                    <a:pt x="298" y="1"/>
                  </a:moveTo>
                  <a:cubicBezTo>
                    <a:pt x="135" y="1"/>
                    <a:pt x="1" y="135"/>
                    <a:pt x="1" y="307"/>
                  </a:cubicBezTo>
                  <a:cubicBezTo>
                    <a:pt x="1" y="470"/>
                    <a:pt x="135" y="604"/>
                    <a:pt x="298" y="604"/>
                  </a:cubicBezTo>
                  <a:cubicBezTo>
                    <a:pt x="470" y="604"/>
                    <a:pt x="604" y="470"/>
                    <a:pt x="604" y="307"/>
                  </a:cubicBezTo>
                  <a:cubicBezTo>
                    <a:pt x="604" y="135"/>
                    <a:pt x="470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g1b0a9582f5d_0_122"/>
            <p:cNvSpPr/>
            <p:nvPr/>
          </p:nvSpPr>
          <p:spPr>
            <a:xfrm>
              <a:off x="5699179" y="2211923"/>
              <a:ext cx="22057" cy="22057"/>
            </a:xfrm>
            <a:custGeom>
              <a:avLst/>
              <a:gdLst/>
              <a:ahLst/>
              <a:cxnLst/>
              <a:rect l="l" t="t" r="r" b="b"/>
              <a:pathLst>
                <a:path w="604" h="604" extrusionOk="0">
                  <a:moveTo>
                    <a:pt x="307" y="1"/>
                  </a:moveTo>
                  <a:cubicBezTo>
                    <a:pt x="135" y="1"/>
                    <a:pt x="1" y="135"/>
                    <a:pt x="1" y="307"/>
                  </a:cubicBezTo>
                  <a:cubicBezTo>
                    <a:pt x="1" y="470"/>
                    <a:pt x="135" y="604"/>
                    <a:pt x="307" y="604"/>
                  </a:cubicBezTo>
                  <a:cubicBezTo>
                    <a:pt x="470" y="604"/>
                    <a:pt x="604" y="470"/>
                    <a:pt x="604" y="307"/>
                  </a:cubicBezTo>
                  <a:cubicBezTo>
                    <a:pt x="604" y="135"/>
                    <a:pt x="470" y="1"/>
                    <a:pt x="3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g1b0a9582f5d_0_122"/>
            <p:cNvSpPr/>
            <p:nvPr/>
          </p:nvSpPr>
          <p:spPr>
            <a:xfrm>
              <a:off x="5699179" y="2242013"/>
              <a:ext cx="22057" cy="22020"/>
            </a:xfrm>
            <a:custGeom>
              <a:avLst/>
              <a:gdLst/>
              <a:ahLst/>
              <a:cxnLst/>
              <a:rect l="l" t="t" r="r" b="b"/>
              <a:pathLst>
                <a:path w="604" h="603" extrusionOk="0">
                  <a:moveTo>
                    <a:pt x="307" y="0"/>
                  </a:moveTo>
                  <a:cubicBezTo>
                    <a:pt x="135" y="0"/>
                    <a:pt x="1" y="134"/>
                    <a:pt x="1" y="297"/>
                  </a:cubicBezTo>
                  <a:cubicBezTo>
                    <a:pt x="1" y="469"/>
                    <a:pt x="135" y="603"/>
                    <a:pt x="307" y="603"/>
                  </a:cubicBezTo>
                  <a:cubicBezTo>
                    <a:pt x="470" y="603"/>
                    <a:pt x="604" y="469"/>
                    <a:pt x="604" y="297"/>
                  </a:cubicBezTo>
                  <a:cubicBezTo>
                    <a:pt x="604" y="134"/>
                    <a:pt x="470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g1b0a9582f5d_0_122"/>
            <p:cNvSpPr/>
            <p:nvPr/>
          </p:nvSpPr>
          <p:spPr>
            <a:xfrm>
              <a:off x="5246257" y="2117927"/>
              <a:ext cx="22057" cy="21691"/>
            </a:xfrm>
            <a:custGeom>
              <a:avLst/>
              <a:gdLst/>
              <a:ahLst/>
              <a:cxnLst/>
              <a:rect l="l" t="t" r="r" b="b"/>
              <a:pathLst>
                <a:path w="604" h="594" extrusionOk="0">
                  <a:moveTo>
                    <a:pt x="307" y="1"/>
                  </a:moveTo>
                  <a:cubicBezTo>
                    <a:pt x="135" y="1"/>
                    <a:pt x="1" y="135"/>
                    <a:pt x="1" y="297"/>
                  </a:cubicBezTo>
                  <a:cubicBezTo>
                    <a:pt x="1" y="460"/>
                    <a:pt x="135" y="594"/>
                    <a:pt x="307" y="594"/>
                  </a:cubicBezTo>
                  <a:cubicBezTo>
                    <a:pt x="470" y="594"/>
                    <a:pt x="604" y="460"/>
                    <a:pt x="604" y="297"/>
                  </a:cubicBezTo>
                  <a:cubicBezTo>
                    <a:pt x="604" y="135"/>
                    <a:pt x="470" y="1"/>
                    <a:pt x="3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g1b0a9582f5d_0_122"/>
            <p:cNvSpPr/>
            <p:nvPr/>
          </p:nvSpPr>
          <p:spPr>
            <a:xfrm>
              <a:off x="5246257" y="2147981"/>
              <a:ext cx="22057" cy="21691"/>
            </a:xfrm>
            <a:custGeom>
              <a:avLst/>
              <a:gdLst/>
              <a:ahLst/>
              <a:cxnLst/>
              <a:rect l="l" t="t" r="r" b="b"/>
              <a:pathLst>
                <a:path w="604" h="594" extrusionOk="0">
                  <a:moveTo>
                    <a:pt x="307" y="1"/>
                  </a:moveTo>
                  <a:cubicBezTo>
                    <a:pt x="135" y="1"/>
                    <a:pt x="1" y="125"/>
                    <a:pt x="1" y="297"/>
                  </a:cubicBezTo>
                  <a:cubicBezTo>
                    <a:pt x="1" y="460"/>
                    <a:pt x="135" y="594"/>
                    <a:pt x="307" y="594"/>
                  </a:cubicBezTo>
                  <a:cubicBezTo>
                    <a:pt x="470" y="594"/>
                    <a:pt x="604" y="460"/>
                    <a:pt x="604" y="297"/>
                  </a:cubicBezTo>
                  <a:cubicBezTo>
                    <a:pt x="604" y="125"/>
                    <a:pt x="470" y="1"/>
                    <a:pt x="3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g1b0a9582f5d_0_122"/>
            <p:cNvSpPr/>
            <p:nvPr/>
          </p:nvSpPr>
          <p:spPr>
            <a:xfrm>
              <a:off x="5410876" y="2406267"/>
              <a:ext cx="21691" cy="22020"/>
            </a:xfrm>
            <a:custGeom>
              <a:avLst/>
              <a:gdLst/>
              <a:ahLst/>
              <a:cxnLst/>
              <a:rect l="l" t="t" r="r" b="b"/>
              <a:pathLst>
                <a:path w="594" h="603" extrusionOk="0">
                  <a:moveTo>
                    <a:pt x="297" y="0"/>
                  </a:moveTo>
                  <a:cubicBezTo>
                    <a:pt x="134" y="0"/>
                    <a:pt x="0" y="134"/>
                    <a:pt x="0" y="306"/>
                  </a:cubicBezTo>
                  <a:cubicBezTo>
                    <a:pt x="0" y="469"/>
                    <a:pt x="134" y="603"/>
                    <a:pt x="297" y="603"/>
                  </a:cubicBezTo>
                  <a:cubicBezTo>
                    <a:pt x="460" y="603"/>
                    <a:pt x="594" y="469"/>
                    <a:pt x="594" y="306"/>
                  </a:cubicBezTo>
                  <a:cubicBezTo>
                    <a:pt x="594" y="134"/>
                    <a:pt x="460" y="0"/>
                    <a:pt x="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g1b0a9582f5d_0_122"/>
            <p:cNvSpPr/>
            <p:nvPr/>
          </p:nvSpPr>
          <p:spPr>
            <a:xfrm>
              <a:off x="5440565" y="2406267"/>
              <a:ext cx="22057" cy="22020"/>
            </a:xfrm>
            <a:custGeom>
              <a:avLst/>
              <a:gdLst/>
              <a:ahLst/>
              <a:cxnLst/>
              <a:rect l="l" t="t" r="r" b="b"/>
              <a:pathLst>
                <a:path w="604" h="603" extrusionOk="0">
                  <a:moveTo>
                    <a:pt x="307" y="0"/>
                  </a:moveTo>
                  <a:cubicBezTo>
                    <a:pt x="135" y="0"/>
                    <a:pt x="1" y="134"/>
                    <a:pt x="1" y="306"/>
                  </a:cubicBezTo>
                  <a:cubicBezTo>
                    <a:pt x="1" y="469"/>
                    <a:pt x="135" y="603"/>
                    <a:pt x="307" y="603"/>
                  </a:cubicBezTo>
                  <a:cubicBezTo>
                    <a:pt x="470" y="603"/>
                    <a:pt x="604" y="469"/>
                    <a:pt x="604" y="306"/>
                  </a:cubicBezTo>
                  <a:cubicBezTo>
                    <a:pt x="604" y="134"/>
                    <a:pt x="470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g1b0a9582f5d_0_122"/>
            <p:cNvSpPr/>
            <p:nvPr/>
          </p:nvSpPr>
          <p:spPr>
            <a:xfrm>
              <a:off x="5234024" y="2185740"/>
              <a:ext cx="132851" cy="45464"/>
            </a:xfrm>
            <a:custGeom>
              <a:avLst/>
              <a:gdLst/>
              <a:ahLst/>
              <a:cxnLst/>
              <a:rect l="l" t="t" r="r" b="b"/>
              <a:pathLst>
                <a:path w="3638" h="1245" extrusionOk="0">
                  <a:moveTo>
                    <a:pt x="20" y="0"/>
                  </a:moveTo>
                  <a:lnTo>
                    <a:pt x="20" y="1005"/>
                  </a:lnTo>
                  <a:cubicBezTo>
                    <a:pt x="1" y="1130"/>
                    <a:pt x="97" y="1235"/>
                    <a:pt x="221" y="1244"/>
                  </a:cubicBezTo>
                  <a:lnTo>
                    <a:pt x="3418" y="1244"/>
                  </a:lnTo>
                  <a:cubicBezTo>
                    <a:pt x="3542" y="1235"/>
                    <a:pt x="3638" y="1130"/>
                    <a:pt x="3618" y="1005"/>
                  </a:cubicBezTo>
                  <a:cubicBezTo>
                    <a:pt x="3618" y="996"/>
                    <a:pt x="3618" y="986"/>
                    <a:pt x="3618" y="976"/>
                  </a:cubicBezTo>
                  <a:lnTo>
                    <a:pt x="3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g1b0a9582f5d_0_122"/>
            <p:cNvSpPr/>
            <p:nvPr/>
          </p:nvSpPr>
          <p:spPr>
            <a:xfrm>
              <a:off x="5267583" y="2185740"/>
              <a:ext cx="99291" cy="45464"/>
            </a:xfrm>
            <a:custGeom>
              <a:avLst/>
              <a:gdLst/>
              <a:ahLst/>
              <a:cxnLst/>
              <a:rect l="l" t="t" r="r" b="b"/>
              <a:pathLst>
                <a:path w="2719" h="1245" extrusionOk="0">
                  <a:moveTo>
                    <a:pt x="1" y="0"/>
                  </a:moveTo>
                  <a:lnTo>
                    <a:pt x="1" y="1244"/>
                  </a:lnTo>
                  <a:lnTo>
                    <a:pt x="2499" y="1244"/>
                  </a:lnTo>
                  <a:cubicBezTo>
                    <a:pt x="2623" y="1235"/>
                    <a:pt x="2719" y="1130"/>
                    <a:pt x="2699" y="1005"/>
                  </a:cubicBezTo>
                  <a:cubicBezTo>
                    <a:pt x="2699" y="996"/>
                    <a:pt x="2699" y="986"/>
                    <a:pt x="2699" y="976"/>
                  </a:cubicBezTo>
                  <a:lnTo>
                    <a:pt x="26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g1b0a9582f5d_0_122"/>
            <p:cNvSpPr/>
            <p:nvPr/>
          </p:nvSpPr>
          <p:spPr>
            <a:xfrm>
              <a:off x="5479383" y="2306575"/>
              <a:ext cx="45464" cy="131865"/>
            </a:xfrm>
            <a:custGeom>
              <a:avLst/>
              <a:gdLst/>
              <a:ahLst/>
              <a:cxnLst/>
              <a:rect l="l" t="t" r="r" b="b"/>
              <a:pathLst>
                <a:path w="1245" h="3611" extrusionOk="0">
                  <a:moveTo>
                    <a:pt x="1035" y="0"/>
                  </a:moveTo>
                  <a:cubicBezTo>
                    <a:pt x="1025" y="0"/>
                    <a:pt x="1015" y="1"/>
                    <a:pt x="1005" y="3"/>
                  </a:cubicBezTo>
                  <a:lnTo>
                    <a:pt x="0" y="3"/>
                  </a:lnTo>
                  <a:lnTo>
                    <a:pt x="0" y="3611"/>
                  </a:lnTo>
                  <a:lnTo>
                    <a:pt x="1005" y="3611"/>
                  </a:lnTo>
                  <a:lnTo>
                    <a:pt x="1005" y="3601"/>
                  </a:lnTo>
                  <a:cubicBezTo>
                    <a:pt x="1015" y="3603"/>
                    <a:pt x="1025" y="3603"/>
                    <a:pt x="1035" y="3603"/>
                  </a:cubicBezTo>
                  <a:cubicBezTo>
                    <a:pt x="1139" y="3603"/>
                    <a:pt x="1236" y="3514"/>
                    <a:pt x="1244" y="3400"/>
                  </a:cubicBezTo>
                  <a:lnTo>
                    <a:pt x="1244" y="203"/>
                  </a:lnTo>
                  <a:cubicBezTo>
                    <a:pt x="1236" y="90"/>
                    <a:pt x="1139" y="0"/>
                    <a:pt x="10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g1b0a9582f5d_0_122"/>
            <p:cNvSpPr/>
            <p:nvPr/>
          </p:nvSpPr>
          <p:spPr>
            <a:xfrm>
              <a:off x="5479017" y="2339842"/>
              <a:ext cx="45829" cy="98342"/>
            </a:xfrm>
            <a:custGeom>
              <a:avLst/>
              <a:gdLst/>
              <a:ahLst/>
              <a:cxnLst/>
              <a:rect l="l" t="t" r="r" b="b"/>
              <a:pathLst>
                <a:path w="1255" h="2693" extrusionOk="0">
                  <a:moveTo>
                    <a:pt x="1" y="1"/>
                  </a:moveTo>
                  <a:lnTo>
                    <a:pt x="1" y="2690"/>
                  </a:lnTo>
                  <a:lnTo>
                    <a:pt x="1015" y="2690"/>
                  </a:lnTo>
                  <a:cubicBezTo>
                    <a:pt x="1025" y="2692"/>
                    <a:pt x="1035" y="2692"/>
                    <a:pt x="1045" y="2692"/>
                  </a:cubicBezTo>
                  <a:cubicBezTo>
                    <a:pt x="1149" y="2692"/>
                    <a:pt x="1246" y="2603"/>
                    <a:pt x="1254" y="2489"/>
                  </a:cubicBezTo>
                  <a:lnTo>
                    <a:pt x="12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g1b0a9582f5d_0_122"/>
            <p:cNvSpPr/>
            <p:nvPr/>
          </p:nvSpPr>
          <p:spPr>
            <a:xfrm>
              <a:off x="5600291" y="2147652"/>
              <a:ext cx="132851" cy="45464"/>
            </a:xfrm>
            <a:custGeom>
              <a:avLst/>
              <a:gdLst/>
              <a:ahLst/>
              <a:cxnLst/>
              <a:rect l="l" t="t" r="r" b="b"/>
              <a:pathLst>
                <a:path w="3638" h="1245" extrusionOk="0">
                  <a:moveTo>
                    <a:pt x="221" y="0"/>
                  </a:moveTo>
                  <a:cubicBezTo>
                    <a:pt x="96" y="10"/>
                    <a:pt x="1" y="115"/>
                    <a:pt x="20" y="239"/>
                  </a:cubicBezTo>
                  <a:cubicBezTo>
                    <a:pt x="20" y="249"/>
                    <a:pt x="10" y="258"/>
                    <a:pt x="20" y="268"/>
                  </a:cubicBezTo>
                  <a:lnTo>
                    <a:pt x="20" y="1244"/>
                  </a:lnTo>
                  <a:lnTo>
                    <a:pt x="3618" y="1244"/>
                  </a:lnTo>
                  <a:lnTo>
                    <a:pt x="3618" y="239"/>
                  </a:lnTo>
                  <a:cubicBezTo>
                    <a:pt x="3637" y="115"/>
                    <a:pt x="3542" y="10"/>
                    <a:pt x="3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g1b0a9582f5d_0_122"/>
            <p:cNvSpPr/>
            <p:nvPr/>
          </p:nvSpPr>
          <p:spPr>
            <a:xfrm>
              <a:off x="5600291" y="2147652"/>
              <a:ext cx="99291" cy="45793"/>
            </a:xfrm>
            <a:custGeom>
              <a:avLst/>
              <a:gdLst/>
              <a:ahLst/>
              <a:cxnLst/>
              <a:rect l="l" t="t" r="r" b="b"/>
              <a:pathLst>
                <a:path w="2719" h="1254" extrusionOk="0">
                  <a:moveTo>
                    <a:pt x="221" y="0"/>
                  </a:moveTo>
                  <a:cubicBezTo>
                    <a:pt x="96" y="10"/>
                    <a:pt x="1" y="115"/>
                    <a:pt x="20" y="239"/>
                  </a:cubicBezTo>
                  <a:cubicBezTo>
                    <a:pt x="20" y="249"/>
                    <a:pt x="10" y="258"/>
                    <a:pt x="20" y="278"/>
                  </a:cubicBezTo>
                  <a:lnTo>
                    <a:pt x="20" y="1254"/>
                  </a:lnTo>
                  <a:lnTo>
                    <a:pt x="2719" y="1254"/>
                  </a:lnTo>
                  <a:lnTo>
                    <a:pt x="2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g1b0a9582f5d_0_122"/>
            <p:cNvSpPr/>
            <p:nvPr/>
          </p:nvSpPr>
          <p:spPr>
            <a:xfrm>
              <a:off x="5443742" y="1940381"/>
              <a:ext cx="45464" cy="131901"/>
            </a:xfrm>
            <a:custGeom>
              <a:avLst/>
              <a:gdLst/>
              <a:ahLst/>
              <a:cxnLst/>
              <a:rect l="l" t="t" r="r" b="b"/>
              <a:pathLst>
                <a:path w="1245" h="3612" extrusionOk="0">
                  <a:moveTo>
                    <a:pt x="239" y="1"/>
                  </a:moveTo>
                  <a:lnTo>
                    <a:pt x="239" y="10"/>
                  </a:lnTo>
                  <a:cubicBezTo>
                    <a:pt x="229" y="9"/>
                    <a:pt x="220" y="8"/>
                    <a:pt x="210" y="8"/>
                  </a:cubicBezTo>
                  <a:cubicBezTo>
                    <a:pt x="106" y="8"/>
                    <a:pt x="9" y="98"/>
                    <a:pt x="0" y="211"/>
                  </a:cubicBezTo>
                  <a:lnTo>
                    <a:pt x="0" y="3408"/>
                  </a:lnTo>
                  <a:cubicBezTo>
                    <a:pt x="9" y="3522"/>
                    <a:pt x="106" y="3611"/>
                    <a:pt x="210" y="3611"/>
                  </a:cubicBezTo>
                  <a:cubicBezTo>
                    <a:pt x="220" y="3611"/>
                    <a:pt x="229" y="3611"/>
                    <a:pt x="239" y="3609"/>
                  </a:cubicBezTo>
                  <a:lnTo>
                    <a:pt x="1244" y="3609"/>
                  </a:lnTo>
                  <a:lnTo>
                    <a:pt x="12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g1b0a9582f5d_0_122"/>
            <p:cNvSpPr/>
            <p:nvPr/>
          </p:nvSpPr>
          <p:spPr>
            <a:xfrm>
              <a:off x="5443742" y="1940381"/>
              <a:ext cx="45793" cy="98597"/>
            </a:xfrm>
            <a:custGeom>
              <a:avLst/>
              <a:gdLst/>
              <a:ahLst/>
              <a:cxnLst/>
              <a:rect l="l" t="t" r="r" b="b"/>
              <a:pathLst>
                <a:path w="1254" h="2700" extrusionOk="0">
                  <a:moveTo>
                    <a:pt x="249" y="1"/>
                  </a:moveTo>
                  <a:lnTo>
                    <a:pt x="239" y="10"/>
                  </a:lnTo>
                  <a:cubicBezTo>
                    <a:pt x="229" y="9"/>
                    <a:pt x="220" y="8"/>
                    <a:pt x="210" y="8"/>
                  </a:cubicBezTo>
                  <a:cubicBezTo>
                    <a:pt x="106" y="8"/>
                    <a:pt x="9" y="98"/>
                    <a:pt x="0" y="211"/>
                  </a:cubicBezTo>
                  <a:lnTo>
                    <a:pt x="0" y="2700"/>
                  </a:lnTo>
                  <a:lnTo>
                    <a:pt x="1254" y="2700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5" name="Google Shape;825;g1b0a9582f5d_0_122"/>
          <p:cNvGrpSpPr/>
          <p:nvPr/>
        </p:nvGrpSpPr>
        <p:grpSpPr>
          <a:xfrm>
            <a:off x="3361124" y="1708179"/>
            <a:ext cx="531952" cy="531593"/>
            <a:chOff x="3361126" y="1922737"/>
            <a:chExt cx="531952" cy="531593"/>
          </a:xfrm>
        </p:grpSpPr>
        <p:sp>
          <p:nvSpPr>
            <p:cNvPr id="826" name="Google Shape;826;g1b0a9582f5d_0_122"/>
            <p:cNvSpPr/>
            <p:nvPr/>
          </p:nvSpPr>
          <p:spPr>
            <a:xfrm>
              <a:off x="3361126" y="1922737"/>
              <a:ext cx="531952" cy="531593"/>
            </a:xfrm>
            <a:custGeom>
              <a:avLst/>
              <a:gdLst/>
              <a:ahLst/>
              <a:cxnLst/>
              <a:rect l="l" t="t" r="r" b="b"/>
              <a:pathLst>
                <a:path w="14797" h="14787" extrusionOk="0">
                  <a:moveTo>
                    <a:pt x="7398" y="0"/>
                  </a:moveTo>
                  <a:cubicBezTo>
                    <a:pt x="3312" y="0"/>
                    <a:pt x="1" y="3312"/>
                    <a:pt x="1" y="7398"/>
                  </a:cubicBezTo>
                  <a:cubicBezTo>
                    <a:pt x="1" y="11475"/>
                    <a:pt x="3312" y="14786"/>
                    <a:pt x="7398" y="14786"/>
                  </a:cubicBezTo>
                  <a:cubicBezTo>
                    <a:pt x="11485" y="14786"/>
                    <a:pt x="14796" y="11475"/>
                    <a:pt x="14796" y="7398"/>
                  </a:cubicBezTo>
                  <a:cubicBezTo>
                    <a:pt x="14796" y="3312"/>
                    <a:pt x="11485" y="0"/>
                    <a:pt x="73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g1b0a9582f5d_0_122"/>
            <p:cNvSpPr/>
            <p:nvPr/>
          </p:nvSpPr>
          <p:spPr>
            <a:xfrm>
              <a:off x="3375218" y="1958687"/>
              <a:ext cx="504091" cy="459693"/>
            </a:xfrm>
            <a:custGeom>
              <a:avLst/>
              <a:gdLst/>
              <a:ahLst/>
              <a:cxnLst/>
              <a:rect l="l" t="t" r="r" b="b"/>
              <a:pathLst>
                <a:path w="14022" h="12787" extrusionOk="0">
                  <a:moveTo>
                    <a:pt x="7008" y="0"/>
                  </a:moveTo>
                  <a:cubicBezTo>
                    <a:pt x="5356" y="0"/>
                    <a:pt x="3705" y="618"/>
                    <a:pt x="2470" y="1852"/>
                  </a:cubicBezTo>
                  <a:cubicBezTo>
                    <a:pt x="1" y="4331"/>
                    <a:pt x="1" y="8465"/>
                    <a:pt x="2470" y="10934"/>
                  </a:cubicBezTo>
                  <a:cubicBezTo>
                    <a:pt x="3705" y="12169"/>
                    <a:pt x="5356" y="12786"/>
                    <a:pt x="7008" y="12786"/>
                  </a:cubicBezTo>
                  <a:cubicBezTo>
                    <a:pt x="8660" y="12786"/>
                    <a:pt x="10313" y="12169"/>
                    <a:pt x="11552" y="10934"/>
                  </a:cubicBezTo>
                  <a:cubicBezTo>
                    <a:pt x="14021" y="8465"/>
                    <a:pt x="14021" y="4331"/>
                    <a:pt x="11552" y="1852"/>
                  </a:cubicBezTo>
                  <a:cubicBezTo>
                    <a:pt x="10313" y="618"/>
                    <a:pt x="8660" y="0"/>
                    <a:pt x="70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g1b0a9582f5d_0_122"/>
            <p:cNvSpPr/>
            <p:nvPr/>
          </p:nvSpPr>
          <p:spPr>
            <a:xfrm>
              <a:off x="3595088" y="1958580"/>
              <a:ext cx="284221" cy="460124"/>
            </a:xfrm>
            <a:custGeom>
              <a:avLst/>
              <a:gdLst/>
              <a:ahLst/>
              <a:cxnLst/>
              <a:rect l="l" t="t" r="r" b="b"/>
              <a:pathLst>
                <a:path w="7906" h="12799" extrusionOk="0">
                  <a:moveTo>
                    <a:pt x="911" y="0"/>
                  </a:moveTo>
                  <a:cubicBezTo>
                    <a:pt x="609" y="0"/>
                    <a:pt x="304" y="22"/>
                    <a:pt x="0" y="66"/>
                  </a:cubicBezTo>
                  <a:cubicBezTo>
                    <a:pt x="1379" y="247"/>
                    <a:pt x="2661" y="879"/>
                    <a:pt x="3647" y="1855"/>
                  </a:cubicBezTo>
                  <a:cubicBezTo>
                    <a:pt x="6116" y="4334"/>
                    <a:pt x="6116" y="8468"/>
                    <a:pt x="3647" y="10937"/>
                  </a:cubicBezTo>
                  <a:cubicBezTo>
                    <a:pt x="2661" y="11923"/>
                    <a:pt x="1379" y="12545"/>
                    <a:pt x="0" y="12737"/>
                  </a:cubicBezTo>
                  <a:cubicBezTo>
                    <a:pt x="299" y="12778"/>
                    <a:pt x="599" y="12799"/>
                    <a:pt x="896" y="12799"/>
                  </a:cubicBezTo>
                  <a:cubicBezTo>
                    <a:pt x="2582" y="12799"/>
                    <a:pt x="4216" y="12141"/>
                    <a:pt x="5436" y="10937"/>
                  </a:cubicBezTo>
                  <a:cubicBezTo>
                    <a:pt x="7905" y="8468"/>
                    <a:pt x="7905" y="4334"/>
                    <a:pt x="5436" y="1855"/>
                  </a:cubicBezTo>
                  <a:cubicBezTo>
                    <a:pt x="4220" y="663"/>
                    <a:pt x="2591" y="0"/>
                    <a:pt x="911" y="0"/>
                  </a:cubicBez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g1b0a9582f5d_0_122"/>
            <p:cNvSpPr/>
            <p:nvPr/>
          </p:nvSpPr>
          <p:spPr>
            <a:xfrm>
              <a:off x="3618635" y="1960737"/>
              <a:ext cx="16896" cy="53889"/>
            </a:xfrm>
            <a:custGeom>
              <a:avLst/>
              <a:gdLst/>
              <a:ahLst/>
              <a:cxnLst/>
              <a:rect l="l" t="t" r="r" b="b"/>
              <a:pathLst>
                <a:path w="470" h="1499" extrusionOk="0">
                  <a:moveTo>
                    <a:pt x="235" y="1"/>
                  </a:moveTo>
                  <a:cubicBezTo>
                    <a:pt x="118" y="1"/>
                    <a:pt x="1" y="82"/>
                    <a:pt x="15" y="245"/>
                  </a:cubicBezTo>
                  <a:lnTo>
                    <a:pt x="15" y="1278"/>
                  </a:lnTo>
                  <a:cubicBezTo>
                    <a:pt x="15" y="1403"/>
                    <a:pt x="111" y="1499"/>
                    <a:pt x="235" y="1499"/>
                  </a:cubicBezTo>
                  <a:cubicBezTo>
                    <a:pt x="360" y="1499"/>
                    <a:pt x="456" y="1403"/>
                    <a:pt x="456" y="1278"/>
                  </a:cubicBezTo>
                  <a:lnTo>
                    <a:pt x="456" y="245"/>
                  </a:lnTo>
                  <a:cubicBezTo>
                    <a:pt x="470" y="82"/>
                    <a:pt x="353" y="1"/>
                    <a:pt x="2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g1b0a9582f5d_0_122"/>
            <p:cNvSpPr/>
            <p:nvPr/>
          </p:nvSpPr>
          <p:spPr>
            <a:xfrm>
              <a:off x="3618635" y="2362154"/>
              <a:ext cx="16896" cy="53961"/>
            </a:xfrm>
            <a:custGeom>
              <a:avLst/>
              <a:gdLst/>
              <a:ahLst/>
              <a:cxnLst/>
              <a:rect l="l" t="t" r="r" b="b"/>
              <a:pathLst>
                <a:path w="470" h="1501" extrusionOk="0">
                  <a:moveTo>
                    <a:pt x="235" y="1"/>
                  </a:moveTo>
                  <a:cubicBezTo>
                    <a:pt x="118" y="1"/>
                    <a:pt x="1" y="80"/>
                    <a:pt x="15" y="238"/>
                  </a:cubicBezTo>
                  <a:lnTo>
                    <a:pt x="15" y="1271"/>
                  </a:lnTo>
                  <a:cubicBezTo>
                    <a:pt x="15" y="1396"/>
                    <a:pt x="111" y="1501"/>
                    <a:pt x="235" y="1501"/>
                  </a:cubicBezTo>
                  <a:cubicBezTo>
                    <a:pt x="360" y="1491"/>
                    <a:pt x="456" y="1396"/>
                    <a:pt x="456" y="1271"/>
                  </a:cubicBezTo>
                  <a:lnTo>
                    <a:pt x="456" y="238"/>
                  </a:lnTo>
                  <a:cubicBezTo>
                    <a:pt x="470" y="80"/>
                    <a:pt x="353" y="1"/>
                    <a:pt x="2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g1b0a9582f5d_0_122"/>
            <p:cNvSpPr/>
            <p:nvPr/>
          </p:nvSpPr>
          <p:spPr>
            <a:xfrm>
              <a:off x="3799104" y="2179708"/>
              <a:ext cx="58203" cy="15926"/>
            </a:xfrm>
            <a:custGeom>
              <a:avLst/>
              <a:gdLst/>
              <a:ahLst/>
              <a:cxnLst/>
              <a:rect l="l" t="t" r="r" b="b"/>
              <a:pathLst>
                <a:path w="1619" h="443" extrusionOk="0">
                  <a:moveTo>
                    <a:pt x="1338" y="0"/>
                  </a:moveTo>
                  <a:cubicBezTo>
                    <a:pt x="1329" y="0"/>
                    <a:pt x="1321" y="0"/>
                    <a:pt x="1312" y="1"/>
                  </a:cubicBezTo>
                  <a:lnTo>
                    <a:pt x="278" y="1"/>
                  </a:lnTo>
                  <a:cubicBezTo>
                    <a:pt x="1" y="20"/>
                    <a:pt x="1" y="422"/>
                    <a:pt x="278" y="441"/>
                  </a:cubicBezTo>
                  <a:lnTo>
                    <a:pt x="1312" y="441"/>
                  </a:lnTo>
                  <a:cubicBezTo>
                    <a:pt x="1321" y="442"/>
                    <a:pt x="1329" y="443"/>
                    <a:pt x="1338" y="443"/>
                  </a:cubicBezTo>
                  <a:cubicBezTo>
                    <a:pt x="1619" y="443"/>
                    <a:pt x="1619" y="0"/>
                    <a:pt x="13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g1b0a9582f5d_0_122"/>
            <p:cNvSpPr/>
            <p:nvPr/>
          </p:nvSpPr>
          <p:spPr>
            <a:xfrm>
              <a:off x="3397938" y="2179744"/>
              <a:ext cx="57161" cy="15854"/>
            </a:xfrm>
            <a:custGeom>
              <a:avLst/>
              <a:gdLst/>
              <a:ahLst/>
              <a:cxnLst/>
              <a:rect l="l" t="t" r="r" b="b"/>
              <a:pathLst>
                <a:path w="1590" h="441" extrusionOk="0">
                  <a:moveTo>
                    <a:pt x="278" y="0"/>
                  </a:moveTo>
                  <a:cubicBezTo>
                    <a:pt x="1" y="19"/>
                    <a:pt x="1" y="421"/>
                    <a:pt x="278" y="440"/>
                  </a:cubicBezTo>
                  <a:lnTo>
                    <a:pt x="1312" y="440"/>
                  </a:lnTo>
                  <a:cubicBezTo>
                    <a:pt x="1589" y="421"/>
                    <a:pt x="1589" y="19"/>
                    <a:pt x="13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g1b0a9582f5d_0_122"/>
            <p:cNvSpPr/>
            <p:nvPr/>
          </p:nvSpPr>
          <p:spPr>
            <a:xfrm>
              <a:off x="3519989" y="2162200"/>
              <a:ext cx="133626" cy="131972"/>
            </a:xfrm>
            <a:custGeom>
              <a:avLst/>
              <a:gdLst/>
              <a:ahLst/>
              <a:cxnLst/>
              <a:rect l="l" t="t" r="r" b="b"/>
              <a:pathLst>
                <a:path w="3717" h="3671" extrusionOk="0">
                  <a:moveTo>
                    <a:pt x="2243" y="0"/>
                  </a:moveTo>
                  <a:lnTo>
                    <a:pt x="70" y="3436"/>
                  </a:lnTo>
                  <a:cubicBezTo>
                    <a:pt x="1" y="3544"/>
                    <a:pt x="93" y="3670"/>
                    <a:pt x="201" y="3670"/>
                  </a:cubicBezTo>
                  <a:cubicBezTo>
                    <a:pt x="228" y="3670"/>
                    <a:pt x="255" y="3663"/>
                    <a:pt x="281" y="3646"/>
                  </a:cubicBezTo>
                  <a:lnTo>
                    <a:pt x="3716" y="1474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g1b0a9582f5d_0_122"/>
            <p:cNvSpPr/>
            <p:nvPr/>
          </p:nvSpPr>
          <p:spPr>
            <a:xfrm>
              <a:off x="3519989" y="2195562"/>
              <a:ext cx="133626" cy="98611"/>
            </a:xfrm>
            <a:custGeom>
              <a:avLst/>
              <a:gdLst/>
              <a:ahLst/>
              <a:cxnLst/>
              <a:rect l="l" t="t" r="r" b="b"/>
              <a:pathLst>
                <a:path w="3717" h="2743" extrusionOk="0">
                  <a:moveTo>
                    <a:pt x="3171" y="0"/>
                  </a:moveTo>
                  <a:lnTo>
                    <a:pt x="654" y="1580"/>
                  </a:lnTo>
                  <a:lnTo>
                    <a:pt x="70" y="2508"/>
                  </a:lnTo>
                  <a:cubicBezTo>
                    <a:pt x="1" y="2616"/>
                    <a:pt x="93" y="2742"/>
                    <a:pt x="201" y="2742"/>
                  </a:cubicBezTo>
                  <a:cubicBezTo>
                    <a:pt x="228" y="2742"/>
                    <a:pt x="255" y="2735"/>
                    <a:pt x="281" y="2718"/>
                  </a:cubicBezTo>
                  <a:lnTo>
                    <a:pt x="3716" y="546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g1b0a9582f5d_0_122"/>
            <p:cNvSpPr/>
            <p:nvPr/>
          </p:nvSpPr>
          <p:spPr>
            <a:xfrm>
              <a:off x="3600948" y="2083038"/>
              <a:ext cx="133482" cy="132152"/>
            </a:xfrm>
            <a:custGeom>
              <a:avLst/>
              <a:gdLst/>
              <a:ahLst/>
              <a:cxnLst/>
              <a:rect l="l" t="t" r="r" b="b"/>
              <a:pathLst>
                <a:path w="3713" h="3676" extrusionOk="0">
                  <a:moveTo>
                    <a:pt x="3521" y="1"/>
                  </a:moveTo>
                  <a:cubicBezTo>
                    <a:pt x="3493" y="1"/>
                    <a:pt x="3464" y="10"/>
                    <a:pt x="3436" y="30"/>
                  </a:cubicBezTo>
                  <a:lnTo>
                    <a:pt x="0" y="2202"/>
                  </a:lnTo>
                  <a:lnTo>
                    <a:pt x="1474" y="3676"/>
                  </a:lnTo>
                  <a:lnTo>
                    <a:pt x="3637" y="231"/>
                  </a:lnTo>
                  <a:cubicBezTo>
                    <a:pt x="3712" y="125"/>
                    <a:pt x="3627" y="1"/>
                    <a:pt x="35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g1b0a9582f5d_0_122"/>
            <p:cNvSpPr/>
            <p:nvPr/>
          </p:nvSpPr>
          <p:spPr>
            <a:xfrm>
              <a:off x="3633950" y="2083182"/>
              <a:ext cx="100229" cy="131685"/>
            </a:xfrm>
            <a:custGeom>
              <a:avLst/>
              <a:gdLst/>
              <a:ahLst/>
              <a:cxnLst/>
              <a:rect l="l" t="t" r="r" b="b"/>
              <a:pathLst>
                <a:path w="2788" h="3663" extrusionOk="0">
                  <a:moveTo>
                    <a:pt x="2599" y="1"/>
                  </a:moveTo>
                  <a:cubicBezTo>
                    <a:pt x="2573" y="1"/>
                    <a:pt x="2545" y="8"/>
                    <a:pt x="2518" y="26"/>
                  </a:cubicBezTo>
                  <a:lnTo>
                    <a:pt x="1590" y="609"/>
                  </a:lnTo>
                  <a:lnTo>
                    <a:pt x="1" y="3117"/>
                  </a:lnTo>
                  <a:lnTo>
                    <a:pt x="546" y="3662"/>
                  </a:lnTo>
                  <a:lnTo>
                    <a:pt x="2719" y="227"/>
                  </a:lnTo>
                  <a:cubicBezTo>
                    <a:pt x="2788" y="120"/>
                    <a:pt x="2704" y="1"/>
                    <a:pt x="2599" y="1"/>
                  </a:cubicBez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7" name="Google Shape;837;g1b0a9582f5d_0_122"/>
          <p:cNvGrpSpPr/>
          <p:nvPr/>
        </p:nvGrpSpPr>
        <p:grpSpPr>
          <a:xfrm>
            <a:off x="5183472" y="3511705"/>
            <a:ext cx="599524" cy="531938"/>
            <a:chOff x="5183464" y="3481379"/>
            <a:chExt cx="599524" cy="531938"/>
          </a:xfrm>
        </p:grpSpPr>
        <p:sp>
          <p:nvSpPr>
            <p:cNvPr id="838" name="Google Shape;838;g1b0a9582f5d_0_122"/>
            <p:cNvSpPr/>
            <p:nvPr/>
          </p:nvSpPr>
          <p:spPr>
            <a:xfrm>
              <a:off x="5212411" y="3723025"/>
              <a:ext cx="48692" cy="106579"/>
            </a:xfrm>
            <a:custGeom>
              <a:avLst/>
              <a:gdLst/>
              <a:ahLst/>
              <a:cxnLst/>
              <a:rect l="l" t="t" r="r" b="b"/>
              <a:pathLst>
                <a:path w="1159" h="2537" extrusionOk="0">
                  <a:moveTo>
                    <a:pt x="689" y="0"/>
                  </a:moveTo>
                  <a:cubicBezTo>
                    <a:pt x="306" y="0"/>
                    <a:pt x="0" y="316"/>
                    <a:pt x="0" y="699"/>
                  </a:cubicBezTo>
                  <a:lnTo>
                    <a:pt x="0" y="862"/>
                  </a:lnTo>
                  <a:cubicBezTo>
                    <a:pt x="0" y="1063"/>
                    <a:pt x="29" y="1254"/>
                    <a:pt x="96" y="1445"/>
                  </a:cubicBezTo>
                  <a:lnTo>
                    <a:pt x="459" y="2536"/>
                  </a:lnTo>
                  <a:lnTo>
                    <a:pt x="1158" y="2536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g1b0a9582f5d_0_122"/>
            <p:cNvSpPr/>
            <p:nvPr/>
          </p:nvSpPr>
          <p:spPr>
            <a:xfrm>
              <a:off x="5212411" y="3723025"/>
              <a:ext cx="48692" cy="106579"/>
            </a:xfrm>
            <a:custGeom>
              <a:avLst/>
              <a:gdLst/>
              <a:ahLst/>
              <a:cxnLst/>
              <a:rect l="l" t="t" r="r" b="b"/>
              <a:pathLst>
                <a:path w="1159" h="2537" extrusionOk="0">
                  <a:moveTo>
                    <a:pt x="689" y="0"/>
                  </a:moveTo>
                  <a:cubicBezTo>
                    <a:pt x="306" y="0"/>
                    <a:pt x="0" y="316"/>
                    <a:pt x="0" y="699"/>
                  </a:cubicBezTo>
                  <a:lnTo>
                    <a:pt x="0" y="862"/>
                  </a:lnTo>
                  <a:cubicBezTo>
                    <a:pt x="0" y="1063"/>
                    <a:pt x="29" y="1254"/>
                    <a:pt x="96" y="1445"/>
                  </a:cubicBezTo>
                  <a:lnTo>
                    <a:pt x="459" y="2536"/>
                  </a:lnTo>
                  <a:lnTo>
                    <a:pt x="1158" y="2536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rgbClr val="FFFFFF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g1b0a9582f5d_0_122"/>
            <p:cNvSpPr/>
            <p:nvPr/>
          </p:nvSpPr>
          <p:spPr>
            <a:xfrm>
              <a:off x="5434746" y="3481379"/>
              <a:ext cx="348242" cy="290331"/>
            </a:xfrm>
            <a:custGeom>
              <a:avLst/>
              <a:gdLst/>
              <a:ahLst/>
              <a:cxnLst/>
              <a:rect l="l" t="t" r="r" b="b"/>
              <a:pathLst>
                <a:path w="8289" h="6911" extrusionOk="0">
                  <a:moveTo>
                    <a:pt x="460" y="1"/>
                  </a:moveTo>
                  <a:cubicBezTo>
                    <a:pt x="211" y="1"/>
                    <a:pt x="0" y="211"/>
                    <a:pt x="0" y="469"/>
                  </a:cubicBezTo>
                  <a:lnTo>
                    <a:pt x="0" y="6451"/>
                  </a:lnTo>
                  <a:cubicBezTo>
                    <a:pt x="0" y="6700"/>
                    <a:pt x="211" y="6910"/>
                    <a:pt x="469" y="6910"/>
                  </a:cubicBezTo>
                  <a:lnTo>
                    <a:pt x="7829" y="6910"/>
                  </a:lnTo>
                  <a:cubicBezTo>
                    <a:pt x="8087" y="6901"/>
                    <a:pt x="8288" y="6700"/>
                    <a:pt x="8288" y="6451"/>
                  </a:cubicBezTo>
                  <a:lnTo>
                    <a:pt x="8288" y="469"/>
                  </a:lnTo>
                  <a:cubicBezTo>
                    <a:pt x="8288" y="211"/>
                    <a:pt x="8078" y="1"/>
                    <a:pt x="78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g1b0a9582f5d_0_122"/>
            <p:cNvSpPr/>
            <p:nvPr/>
          </p:nvSpPr>
          <p:spPr>
            <a:xfrm>
              <a:off x="5183464" y="3711766"/>
              <a:ext cx="348620" cy="301548"/>
            </a:xfrm>
            <a:custGeom>
              <a:avLst/>
              <a:gdLst/>
              <a:ahLst/>
              <a:cxnLst/>
              <a:rect l="l" t="t" r="r" b="b"/>
              <a:pathLst>
                <a:path w="8298" h="7178" extrusionOk="0">
                  <a:moveTo>
                    <a:pt x="8117" y="0"/>
                  </a:moveTo>
                  <a:cubicBezTo>
                    <a:pt x="8073" y="0"/>
                    <a:pt x="8029" y="19"/>
                    <a:pt x="8001" y="58"/>
                  </a:cubicBezTo>
                  <a:lnTo>
                    <a:pt x="3809" y="4058"/>
                  </a:lnTo>
                  <a:cubicBezTo>
                    <a:pt x="3723" y="4135"/>
                    <a:pt x="3608" y="4183"/>
                    <a:pt x="3493" y="4183"/>
                  </a:cubicBezTo>
                  <a:lnTo>
                    <a:pt x="3445" y="4183"/>
                  </a:lnTo>
                  <a:cubicBezTo>
                    <a:pt x="3196" y="4183"/>
                    <a:pt x="2996" y="3982"/>
                    <a:pt x="2996" y="3723"/>
                  </a:cubicBezTo>
                  <a:lnTo>
                    <a:pt x="2996" y="3493"/>
                  </a:lnTo>
                  <a:lnTo>
                    <a:pt x="1608" y="3493"/>
                  </a:lnTo>
                  <a:lnTo>
                    <a:pt x="1608" y="3723"/>
                  </a:lnTo>
                  <a:cubicBezTo>
                    <a:pt x="1608" y="3934"/>
                    <a:pt x="1474" y="4116"/>
                    <a:pt x="1282" y="4173"/>
                  </a:cubicBezTo>
                  <a:lnTo>
                    <a:pt x="498" y="4393"/>
                  </a:lnTo>
                  <a:cubicBezTo>
                    <a:pt x="201" y="4470"/>
                    <a:pt x="0" y="4747"/>
                    <a:pt x="0" y="5053"/>
                  </a:cubicBezTo>
                  <a:lnTo>
                    <a:pt x="0" y="6948"/>
                  </a:lnTo>
                  <a:cubicBezTo>
                    <a:pt x="0" y="7073"/>
                    <a:pt x="105" y="7178"/>
                    <a:pt x="230" y="7178"/>
                  </a:cubicBezTo>
                  <a:lnTo>
                    <a:pt x="3455" y="7178"/>
                  </a:lnTo>
                  <a:cubicBezTo>
                    <a:pt x="3579" y="7178"/>
                    <a:pt x="3685" y="7073"/>
                    <a:pt x="3685" y="6948"/>
                  </a:cubicBezTo>
                  <a:lnTo>
                    <a:pt x="3685" y="5953"/>
                  </a:lnTo>
                  <a:cubicBezTo>
                    <a:pt x="3685" y="5704"/>
                    <a:pt x="3780" y="5474"/>
                    <a:pt x="3953" y="5302"/>
                  </a:cubicBezTo>
                  <a:lnTo>
                    <a:pt x="7867" y="1378"/>
                  </a:lnTo>
                  <a:cubicBezTo>
                    <a:pt x="7982" y="1264"/>
                    <a:pt x="8029" y="1101"/>
                    <a:pt x="7991" y="938"/>
                  </a:cubicBezTo>
                  <a:lnTo>
                    <a:pt x="7905" y="613"/>
                  </a:lnTo>
                  <a:lnTo>
                    <a:pt x="8230" y="287"/>
                  </a:lnTo>
                  <a:cubicBezTo>
                    <a:pt x="8297" y="230"/>
                    <a:pt x="8297" y="115"/>
                    <a:pt x="8240" y="58"/>
                  </a:cubicBezTo>
                  <a:cubicBezTo>
                    <a:pt x="8207" y="19"/>
                    <a:pt x="8161" y="0"/>
                    <a:pt x="8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g1b0a9582f5d_0_122"/>
            <p:cNvSpPr/>
            <p:nvPr/>
          </p:nvSpPr>
          <p:spPr>
            <a:xfrm>
              <a:off x="5246988" y="3858510"/>
              <a:ext cx="66380" cy="28987"/>
            </a:xfrm>
            <a:custGeom>
              <a:avLst/>
              <a:gdLst/>
              <a:ahLst/>
              <a:cxnLst/>
              <a:rect l="l" t="t" r="r" b="b"/>
              <a:pathLst>
                <a:path w="1580" h="690" extrusionOk="0">
                  <a:moveTo>
                    <a:pt x="96" y="0"/>
                  </a:moveTo>
                  <a:lnTo>
                    <a:pt x="96" y="230"/>
                  </a:lnTo>
                  <a:cubicBezTo>
                    <a:pt x="96" y="335"/>
                    <a:pt x="67" y="431"/>
                    <a:pt x="0" y="517"/>
                  </a:cubicBezTo>
                  <a:cubicBezTo>
                    <a:pt x="249" y="632"/>
                    <a:pt x="517" y="690"/>
                    <a:pt x="785" y="690"/>
                  </a:cubicBezTo>
                  <a:cubicBezTo>
                    <a:pt x="1062" y="690"/>
                    <a:pt x="1330" y="632"/>
                    <a:pt x="1579" y="517"/>
                  </a:cubicBezTo>
                  <a:cubicBezTo>
                    <a:pt x="1512" y="431"/>
                    <a:pt x="1484" y="335"/>
                    <a:pt x="1484" y="230"/>
                  </a:cubicBezTo>
                  <a:lnTo>
                    <a:pt x="1484" y="0"/>
                  </a:ln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g1b0a9582f5d_0_122"/>
            <p:cNvSpPr/>
            <p:nvPr/>
          </p:nvSpPr>
          <p:spPr>
            <a:xfrm>
              <a:off x="5231695" y="3713363"/>
              <a:ext cx="116249" cy="116242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689" y="1"/>
                  </a:moveTo>
                  <a:cubicBezTo>
                    <a:pt x="316" y="1"/>
                    <a:pt x="0" y="316"/>
                    <a:pt x="0" y="690"/>
                  </a:cubicBezTo>
                  <a:cubicBezTo>
                    <a:pt x="0" y="948"/>
                    <a:pt x="211" y="1159"/>
                    <a:pt x="460" y="1159"/>
                  </a:cubicBezTo>
                  <a:lnTo>
                    <a:pt x="2307" y="2766"/>
                  </a:lnTo>
                  <a:lnTo>
                    <a:pt x="2690" y="1407"/>
                  </a:lnTo>
                  <a:cubicBezTo>
                    <a:pt x="2738" y="1235"/>
                    <a:pt x="2766" y="1072"/>
                    <a:pt x="2766" y="900"/>
                  </a:cubicBezTo>
                  <a:lnTo>
                    <a:pt x="2766" y="470"/>
                  </a:lnTo>
                  <a:cubicBezTo>
                    <a:pt x="2766" y="211"/>
                    <a:pt x="2556" y="1"/>
                    <a:pt x="2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g1b0a9582f5d_0_122"/>
            <p:cNvSpPr/>
            <p:nvPr/>
          </p:nvSpPr>
          <p:spPr>
            <a:xfrm>
              <a:off x="5222032" y="3762011"/>
              <a:ext cx="116249" cy="106201"/>
            </a:xfrm>
            <a:custGeom>
              <a:avLst/>
              <a:gdLst/>
              <a:ahLst/>
              <a:cxnLst/>
              <a:rect l="l" t="t" r="r" b="b"/>
              <a:pathLst>
                <a:path w="2767" h="2528" extrusionOk="0">
                  <a:moveTo>
                    <a:pt x="891" y="1"/>
                  </a:moveTo>
                  <a:cubicBezTo>
                    <a:pt x="766" y="1"/>
                    <a:pt x="642" y="48"/>
                    <a:pt x="556" y="135"/>
                  </a:cubicBezTo>
                  <a:lnTo>
                    <a:pt x="135" y="556"/>
                  </a:lnTo>
                  <a:cubicBezTo>
                    <a:pt x="49" y="642"/>
                    <a:pt x="1" y="757"/>
                    <a:pt x="1" y="881"/>
                  </a:cubicBezTo>
                  <a:lnTo>
                    <a:pt x="1" y="1149"/>
                  </a:lnTo>
                  <a:cubicBezTo>
                    <a:pt x="1" y="1915"/>
                    <a:pt x="623" y="2527"/>
                    <a:pt x="1379" y="2527"/>
                  </a:cubicBezTo>
                  <a:cubicBezTo>
                    <a:pt x="2144" y="2527"/>
                    <a:pt x="2767" y="1915"/>
                    <a:pt x="2767" y="1149"/>
                  </a:cubicBezTo>
                  <a:lnTo>
                    <a:pt x="2767" y="852"/>
                  </a:lnTo>
                  <a:cubicBezTo>
                    <a:pt x="2767" y="738"/>
                    <a:pt x="2719" y="613"/>
                    <a:pt x="2633" y="527"/>
                  </a:cubicBezTo>
                  <a:cubicBezTo>
                    <a:pt x="2278" y="182"/>
                    <a:pt x="1628" y="20"/>
                    <a:pt x="8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g1b0a9582f5d_0_122"/>
            <p:cNvSpPr/>
            <p:nvPr/>
          </p:nvSpPr>
          <p:spPr>
            <a:xfrm>
              <a:off x="5222032" y="3762011"/>
              <a:ext cx="115828" cy="104185"/>
            </a:xfrm>
            <a:custGeom>
              <a:avLst/>
              <a:gdLst/>
              <a:ahLst/>
              <a:cxnLst/>
              <a:rect l="l" t="t" r="r" b="b"/>
              <a:pathLst>
                <a:path w="2757" h="2480" extrusionOk="0">
                  <a:moveTo>
                    <a:pt x="891" y="1"/>
                  </a:moveTo>
                  <a:cubicBezTo>
                    <a:pt x="766" y="1"/>
                    <a:pt x="642" y="48"/>
                    <a:pt x="556" y="135"/>
                  </a:cubicBezTo>
                  <a:lnTo>
                    <a:pt x="135" y="556"/>
                  </a:lnTo>
                  <a:cubicBezTo>
                    <a:pt x="49" y="642"/>
                    <a:pt x="1" y="757"/>
                    <a:pt x="1" y="881"/>
                  </a:cubicBezTo>
                  <a:lnTo>
                    <a:pt x="1" y="1149"/>
                  </a:lnTo>
                  <a:cubicBezTo>
                    <a:pt x="1" y="1762"/>
                    <a:pt x="412" y="2307"/>
                    <a:pt x="996" y="2479"/>
                  </a:cubicBezTo>
                  <a:cubicBezTo>
                    <a:pt x="795" y="2230"/>
                    <a:pt x="690" y="1924"/>
                    <a:pt x="690" y="1608"/>
                  </a:cubicBezTo>
                  <a:lnTo>
                    <a:pt x="690" y="938"/>
                  </a:lnTo>
                  <a:cubicBezTo>
                    <a:pt x="690" y="682"/>
                    <a:pt x="900" y="478"/>
                    <a:pt x="1145" y="478"/>
                  </a:cubicBezTo>
                  <a:cubicBezTo>
                    <a:pt x="1156" y="478"/>
                    <a:pt x="1167" y="478"/>
                    <a:pt x="1178" y="479"/>
                  </a:cubicBezTo>
                  <a:cubicBezTo>
                    <a:pt x="1647" y="508"/>
                    <a:pt x="2336" y="584"/>
                    <a:pt x="2757" y="785"/>
                  </a:cubicBezTo>
                  <a:cubicBezTo>
                    <a:pt x="2747" y="690"/>
                    <a:pt x="2700" y="604"/>
                    <a:pt x="2633" y="537"/>
                  </a:cubicBezTo>
                  <a:cubicBezTo>
                    <a:pt x="2278" y="182"/>
                    <a:pt x="1628" y="29"/>
                    <a:pt x="891" y="1"/>
                  </a:cubicBez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g1b0a9582f5d_0_122"/>
            <p:cNvSpPr/>
            <p:nvPr/>
          </p:nvSpPr>
          <p:spPr>
            <a:xfrm>
              <a:off x="5183464" y="3755163"/>
              <a:ext cx="318875" cy="258151"/>
            </a:xfrm>
            <a:custGeom>
              <a:avLst/>
              <a:gdLst/>
              <a:ahLst/>
              <a:cxnLst/>
              <a:rect l="l" t="t" r="r" b="b"/>
              <a:pathLst>
                <a:path w="7590" h="6145" extrusionOk="0">
                  <a:moveTo>
                    <a:pt x="6977" y="1"/>
                  </a:moveTo>
                  <a:lnTo>
                    <a:pt x="3819" y="3025"/>
                  </a:lnTo>
                  <a:cubicBezTo>
                    <a:pt x="3761" y="3083"/>
                    <a:pt x="3685" y="3121"/>
                    <a:pt x="3608" y="3140"/>
                  </a:cubicBezTo>
                  <a:cubicBezTo>
                    <a:pt x="3356" y="3653"/>
                    <a:pt x="2864" y="3912"/>
                    <a:pt x="2372" y="3912"/>
                  </a:cubicBezTo>
                  <a:cubicBezTo>
                    <a:pt x="1891" y="3912"/>
                    <a:pt x="1409" y="3665"/>
                    <a:pt x="1148" y="3169"/>
                  </a:cubicBezTo>
                  <a:lnTo>
                    <a:pt x="498" y="3360"/>
                  </a:lnTo>
                  <a:cubicBezTo>
                    <a:pt x="201" y="3446"/>
                    <a:pt x="0" y="3714"/>
                    <a:pt x="0" y="4020"/>
                  </a:cubicBezTo>
                  <a:lnTo>
                    <a:pt x="0" y="5915"/>
                  </a:lnTo>
                  <a:cubicBezTo>
                    <a:pt x="0" y="6040"/>
                    <a:pt x="105" y="6145"/>
                    <a:pt x="230" y="6145"/>
                  </a:cubicBezTo>
                  <a:lnTo>
                    <a:pt x="3455" y="6145"/>
                  </a:lnTo>
                  <a:cubicBezTo>
                    <a:pt x="3579" y="6145"/>
                    <a:pt x="3685" y="6040"/>
                    <a:pt x="3685" y="5915"/>
                  </a:cubicBezTo>
                  <a:lnTo>
                    <a:pt x="3685" y="4920"/>
                  </a:lnTo>
                  <a:cubicBezTo>
                    <a:pt x="3685" y="4671"/>
                    <a:pt x="3780" y="4441"/>
                    <a:pt x="3953" y="4269"/>
                  </a:cubicBezTo>
                  <a:lnTo>
                    <a:pt x="7589" y="623"/>
                  </a:lnTo>
                  <a:lnTo>
                    <a:pt x="69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g1b0a9582f5d_0_122"/>
            <p:cNvSpPr/>
            <p:nvPr/>
          </p:nvSpPr>
          <p:spPr>
            <a:xfrm>
              <a:off x="5183464" y="3907158"/>
              <a:ext cx="38609" cy="106159"/>
            </a:xfrm>
            <a:custGeom>
              <a:avLst/>
              <a:gdLst/>
              <a:ahLst/>
              <a:cxnLst/>
              <a:rect l="l" t="t" r="r" b="b"/>
              <a:pathLst>
                <a:path w="919" h="2527" extrusionOk="0">
                  <a:moveTo>
                    <a:pt x="134" y="0"/>
                  </a:moveTo>
                  <a:cubicBezTo>
                    <a:pt x="48" y="115"/>
                    <a:pt x="0" y="259"/>
                    <a:pt x="0" y="402"/>
                  </a:cubicBezTo>
                  <a:lnTo>
                    <a:pt x="0" y="2297"/>
                  </a:lnTo>
                  <a:cubicBezTo>
                    <a:pt x="0" y="2422"/>
                    <a:pt x="105" y="2527"/>
                    <a:pt x="230" y="2527"/>
                  </a:cubicBezTo>
                  <a:lnTo>
                    <a:pt x="919" y="2527"/>
                  </a:lnTo>
                  <a:lnTo>
                    <a:pt x="919" y="1072"/>
                  </a:lnTo>
                  <a:cubicBezTo>
                    <a:pt x="919" y="890"/>
                    <a:pt x="852" y="709"/>
                    <a:pt x="718" y="584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g1b0a9582f5d_0_122"/>
            <p:cNvSpPr/>
            <p:nvPr/>
          </p:nvSpPr>
          <p:spPr>
            <a:xfrm>
              <a:off x="5338241" y="3755163"/>
              <a:ext cx="164101" cy="206689"/>
            </a:xfrm>
            <a:custGeom>
              <a:avLst/>
              <a:gdLst/>
              <a:ahLst/>
              <a:cxnLst/>
              <a:rect l="l" t="t" r="r" b="b"/>
              <a:pathLst>
                <a:path w="3906" h="4920" extrusionOk="0">
                  <a:moveTo>
                    <a:pt x="3293" y="1"/>
                  </a:moveTo>
                  <a:lnTo>
                    <a:pt x="221" y="2949"/>
                  </a:lnTo>
                  <a:cubicBezTo>
                    <a:pt x="77" y="3236"/>
                    <a:pt x="1" y="3551"/>
                    <a:pt x="1" y="3867"/>
                  </a:cubicBezTo>
                  <a:lnTo>
                    <a:pt x="1" y="4920"/>
                  </a:lnTo>
                  <a:cubicBezTo>
                    <a:pt x="1" y="4671"/>
                    <a:pt x="96" y="4441"/>
                    <a:pt x="269" y="4269"/>
                  </a:cubicBezTo>
                  <a:lnTo>
                    <a:pt x="3905" y="623"/>
                  </a:lnTo>
                  <a:lnTo>
                    <a:pt x="3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g1b0a9582f5d_0_122"/>
            <p:cNvSpPr/>
            <p:nvPr/>
          </p:nvSpPr>
          <p:spPr>
            <a:xfrm>
              <a:off x="5461298" y="3524818"/>
              <a:ext cx="288500" cy="184844"/>
            </a:xfrm>
            <a:custGeom>
              <a:avLst/>
              <a:gdLst/>
              <a:ahLst/>
              <a:cxnLst/>
              <a:rect l="l" t="t" r="r" b="b"/>
              <a:pathLst>
                <a:path w="6867" h="4400" extrusionOk="0">
                  <a:moveTo>
                    <a:pt x="5359" y="0"/>
                  </a:moveTo>
                  <a:cubicBezTo>
                    <a:pt x="4929" y="29"/>
                    <a:pt x="4929" y="670"/>
                    <a:pt x="5359" y="689"/>
                  </a:cubicBezTo>
                  <a:lnTo>
                    <a:pt x="5675" y="689"/>
                  </a:lnTo>
                  <a:lnTo>
                    <a:pt x="3637" y="2737"/>
                  </a:lnTo>
                  <a:lnTo>
                    <a:pt x="2728" y="1828"/>
                  </a:lnTo>
                  <a:cubicBezTo>
                    <a:pt x="2661" y="1761"/>
                    <a:pt x="2572" y="1728"/>
                    <a:pt x="2484" y="1728"/>
                  </a:cubicBezTo>
                  <a:cubicBezTo>
                    <a:pt x="2395" y="1728"/>
                    <a:pt x="2307" y="1761"/>
                    <a:pt x="2240" y="1828"/>
                  </a:cubicBezTo>
                  <a:lnTo>
                    <a:pt x="278" y="3790"/>
                  </a:lnTo>
                  <a:cubicBezTo>
                    <a:pt x="0" y="4031"/>
                    <a:pt x="241" y="4400"/>
                    <a:pt x="515" y="4400"/>
                  </a:cubicBezTo>
                  <a:cubicBezTo>
                    <a:pt x="600" y="4400"/>
                    <a:pt x="689" y="4364"/>
                    <a:pt x="766" y="4278"/>
                  </a:cubicBezTo>
                  <a:lnTo>
                    <a:pt x="2479" y="2565"/>
                  </a:lnTo>
                  <a:lnTo>
                    <a:pt x="3388" y="3465"/>
                  </a:lnTo>
                  <a:cubicBezTo>
                    <a:pt x="3455" y="3536"/>
                    <a:pt x="3543" y="3572"/>
                    <a:pt x="3632" y="3572"/>
                  </a:cubicBezTo>
                  <a:cubicBezTo>
                    <a:pt x="3721" y="3572"/>
                    <a:pt x="3809" y="3536"/>
                    <a:pt x="3876" y="3465"/>
                  </a:cubicBezTo>
                  <a:lnTo>
                    <a:pt x="6163" y="1177"/>
                  </a:lnTo>
                  <a:lnTo>
                    <a:pt x="6163" y="1493"/>
                  </a:lnTo>
                  <a:cubicBezTo>
                    <a:pt x="6149" y="1737"/>
                    <a:pt x="6328" y="1859"/>
                    <a:pt x="6508" y="1859"/>
                  </a:cubicBezTo>
                  <a:cubicBezTo>
                    <a:pt x="6687" y="1859"/>
                    <a:pt x="6867" y="1737"/>
                    <a:pt x="6852" y="1493"/>
                  </a:cubicBezTo>
                  <a:lnTo>
                    <a:pt x="6852" y="345"/>
                  </a:lnTo>
                  <a:cubicBezTo>
                    <a:pt x="6852" y="153"/>
                    <a:pt x="6699" y="0"/>
                    <a:pt x="65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0" name="Google Shape;850;g1b0a9582f5d_0_122"/>
          <p:cNvSpPr/>
          <p:nvPr/>
        </p:nvSpPr>
        <p:spPr>
          <a:xfrm rot="-1456987">
            <a:off x="1284769" y="254699"/>
            <a:ext cx="353803" cy="316884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1" name="Google Shape;851;g1b0a9582f5d_0_122"/>
          <p:cNvGrpSpPr/>
          <p:nvPr/>
        </p:nvGrpSpPr>
        <p:grpSpPr>
          <a:xfrm>
            <a:off x="8333255" y="4311217"/>
            <a:ext cx="772500" cy="741000"/>
            <a:chOff x="8333255" y="4311217"/>
            <a:chExt cx="772500" cy="741000"/>
          </a:xfrm>
        </p:grpSpPr>
        <p:sp>
          <p:nvSpPr>
            <p:cNvPr id="852" name="Google Shape;852;g1b0a9582f5d_0_122"/>
            <p:cNvSpPr/>
            <p:nvPr/>
          </p:nvSpPr>
          <p:spPr>
            <a:xfrm rot="-1469185">
              <a:off x="8418041" y="4411872"/>
              <a:ext cx="602928" cy="539690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53" name="Google Shape;853;g1b0a9582f5d_0_122"/>
            <p:cNvGrpSpPr/>
            <p:nvPr/>
          </p:nvGrpSpPr>
          <p:grpSpPr>
            <a:xfrm rot="-2700000">
              <a:off x="8493568" y="4517875"/>
              <a:ext cx="470593" cy="335232"/>
              <a:chOff x="393288" y="3285779"/>
              <a:chExt cx="470598" cy="335235"/>
            </a:xfrm>
          </p:grpSpPr>
          <p:sp>
            <p:nvSpPr>
              <p:cNvPr id="854" name="Google Shape;854;g1b0a9582f5d_0_122"/>
              <p:cNvSpPr/>
              <p:nvPr/>
            </p:nvSpPr>
            <p:spPr>
              <a:xfrm rot="1746505">
                <a:off x="435454" y="3304770"/>
                <a:ext cx="76936" cy="193330"/>
              </a:xfrm>
              <a:custGeom>
                <a:avLst/>
                <a:gdLst/>
                <a:ahLst/>
                <a:cxnLst/>
                <a:rect l="l" t="t" r="r" b="b"/>
                <a:pathLst>
                  <a:path w="542" h="1362" extrusionOk="0">
                    <a:moveTo>
                      <a:pt x="0" y="1"/>
                    </a:moveTo>
                    <a:cubicBezTo>
                      <a:pt x="15" y="469"/>
                      <a:pt x="30" y="923"/>
                      <a:pt x="44" y="1362"/>
                    </a:cubicBezTo>
                    <a:cubicBezTo>
                      <a:pt x="205" y="1318"/>
                      <a:pt x="381" y="1289"/>
                      <a:pt x="542" y="1289"/>
                    </a:cubicBezTo>
                    <a:cubicBezTo>
                      <a:pt x="527" y="835"/>
                      <a:pt x="498" y="484"/>
                      <a:pt x="469" y="30"/>
                    </a:cubicBezTo>
                    <a:cubicBezTo>
                      <a:pt x="322" y="1"/>
                      <a:pt x="132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g1b0a9582f5d_0_122"/>
              <p:cNvSpPr/>
              <p:nvPr/>
            </p:nvSpPr>
            <p:spPr>
              <a:xfrm rot="1746505">
                <a:off x="541560" y="3308645"/>
                <a:ext cx="97802" cy="237049"/>
              </a:xfrm>
              <a:custGeom>
                <a:avLst/>
                <a:gdLst/>
                <a:ahLst/>
                <a:cxnLst/>
                <a:rect l="l" t="t" r="r" b="b"/>
                <a:pathLst>
                  <a:path w="689" h="1670" extrusionOk="0">
                    <a:moveTo>
                      <a:pt x="0" y="0"/>
                    </a:moveTo>
                    <a:lnTo>
                      <a:pt x="0" y="1611"/>
                    </a:lnTo>
                    <a:lnTo>
                      <a:pt x="688" y="1669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g1b0a9582f5d_0_122"/>
              <p:cNvSpPr/>
              <p:nvPr/>
            </p:nvSpPr>
            <p:spPr>
              <a:xfrm rot="1746505">
                <a:off x="667149" y="3297469"/>
                <a:ext cx="129031" cy="311855"/>
              </a:xfrm>
              <a:custGeom>
                <a:avLst/>
                <a:gdLst/>
                <a:ahLst/>
                <a:cxnLst/>
                <a:rect l="l" t="t" r="r" b="b"/>
                <a:pathLst>
                  <a:path w="909" h="2197" extrusionOk="0">
                    <a:moveTo>
                      <a:pt x="703" y="1"/>
                    </a:moveTo>
                    <a:lnTo>
                      <a:pt x="0" y="103"/>
                    </a:lnTo>
                    <a:lnTo>
                      <a:pt x="117" y="2197"/>
                    </a:lnTo>
                    <a:lnTo>
                      <a:pt x="908" y="2197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57" name="Google Shape;857;g1b0a9582f5d_0_122"/>
          <p:cNvGrpSpPr/>
          <p:nvPr/>
        </p:nvGrpSpPr>
        <p:grpSpPr>
          <a:xfrm>
            <a:off x="160916" y="936863"/>
            <a:ext cx="680400" cy="638700"/>
            <a:chOff x="160916" y="936863"/>
            <a:chExt cx="680400" cy="638700"/>
          </a:xfrm>
        </p:grpSpPr>
        <p:sp>
          <p:nvSpPr>
            <p:cNvPr id="858" name="Google Shape;858;g1b0a9582f5d_0_122"/>
            <p:cNvSpPr/>
            <p:nvPr/>
          </p:nvSpPr>
          <p:spPr>
            <a:xfrm rot="908294">
              <a:off x="217370" y="1002159"/>
              <a:ext cx="567493" cy="508107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59" name="Google Shape;859;g1b0a9582f5d_0_122"/>
            <p:cNvGrpSpPr/>
            <p:nvPr/>
          </p:nvGrpSpPr>
          <p:grpSpPr>
            <a:xfrm>
              <a:off x="336500" y="1150250"/>
              <a:ext cx="317850" cy="209175"/>
              <a:chOff x="336500" y="1150250"/>
              <a:chExt cx="317850" cy="209175"/>
            </a:xfrm>
          </p:grpSpPr>
          <p:sp>
            <p:nvSpPr>
              <p:cNvPr id="860" name="Google Shape;860;g1b0a9582f5d_0_122"/>
              <p:cNvSpPr/>
              <p:nvPr/>
            </p:nvSpPr>
            <p:spPr>
              <a:xfrm>
                <a:off x="336500" y="1150250"/>
                <a:ext cx="81300" cy="813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g1b0a9582f5d_0_122"/>
              <p:cNvSpPr/>
              <p:nvPr/>
            </p:nvSpPr>
            <p:spPr>
              <a:xfrm>
                <a:off x="460425" y="1215550"/>
                <a:ext cx="81300" cy="813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g1b0a9582f5d_0_122"/>
              <p:cNvSpPr/>
              <p:nvPr/>
            </p:nvSpPr>
            <p:spPr>
              <a:xfrm>
                <a:off x="573050" y="1278125"/>
                <a:ext cx="81300" cy="813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863" name="Google Shape;863;g1b0a9582f5d_0_122"/>
          <p:cNvCxnSpPr>
            <a:stCxn id="746" idx="6"/>
            <a:endCxn id="747" idx="2"/>
          </p:cNvCxnSpPr>
          <p:nvPr/>
        </p:nvCxnSpPr>
        <p:spPr>
          <a:xfrm>
            <a:off x="4128700" y="1973975"/>
            <a:ext cx="8529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4" name="Google Shape;864;g1b0a9582f5d_0_122"/>
          <p:cNvCxnSpPr>
            <a:stCxn id="747" idx="4"/>
            <a:endCxn id="748" idx="0"/>
          </p:cNvCxnSpPr>
          <p:nvPr/>
        </p:nvCxnSpPr>
        <p:spPr>
          <a:xfrm rot="5400000">
            <a:off x="4154988" y="1947725"/>
            <a:ext cx="800400" cy="1856100"/>
          </a:xfrm>
          <a:prstGeom prst="bentConnector3">
            <a:avLst>
              <a:gd name="adj1" fmla="val 50006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5" name="Google Shape;865;g1b0a9582f5d_0_122"/>
          <p:cNvCxnSpPr>
            <a:stCxn id="748" idx="6"/>
            <a:endCxn id="749" idx="2"/>
          </p:cNvCxnSpPr>
          <p:nvPr/>
        </p:nvCxnSpPr>
        <p:spPr>
          <a:xfrm>
            <a:off x="4128700" y="3777675"/>
            <a:ext cx="852900" cy="6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6" name="Google Shape;866;g1b0a9582f5d_0_122"/>
          <p:cNvSpPr txBox="1">
            <a:spLocks noGrp="1"/>
          </p:cNvSpPr>
          <p:nvPr>
            <p:ph type="title" idx="4294967295"/>
          </p:nvPr>
        </p:nvSpPr>
        <p:spPr>
          <a:xfrm>
            <a:off x="2410775" y="1251613"/>
            <a:ext cx="59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300">
                <a:solidFill>
                  <a:schemeClr val="lt2"/>
                </a:solidFill>
              </a:rPr>
              <a:t>01</a:t>
            </a:r>
            <a:endParaRPr sz="2300">
              <a:solidFill>
                <a:schemeClr val="lt2"/>
              </a:solidFill>
            </a:endParaRPr>
          </a:p>
        </p:txBody>
      </p:sp>
      <p:sp>
        <p:nvSpPr>
          <p:cNvPr id="867" name="Google Shape;867;g1b0a9582f5d_0_122"/>
          <p:cNvSpPr txBox="1">
            <a:spLocks noGrp="1"/>
          </p:cNvSpPr>
          <p:nvPr>
            <p:ph type="title" idx="4294967295"/>
          </p:nvPr>
        </p:nvSpPr>
        <p:spPr>
          <a:xfrm>
            <a:off x="6122250" y="3058600"/>
            <a:ext cx="59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300">
                <a:solidFill>
                  <a:schemeClr val="lt2"/>
                </a:solidFill>
              </a:rPr>
              <a:t>04</a:t>
            </a:r>
            <a:endParaRPr sz="2300">
              <a:solidFill>
                <a:schemeClr val="lt2"/>
              </a:solidFill>
            </a:endParaRPr>
          </a:p>
        </p:txBody>
      </p:sp>
      <p:sp>
        <p:nvSpPr>
          <p:cNvPr id="868" name="Google Shape;868;g1b0a9582f5d_0_122"/>
          <p:cNvSpPr txBox="1">
            <a:spLocks noGrp="1"/>
          </p:cNvSpPr>
          <p:nvPr>
            <p:ph type="title" idx="4294967295"/>
          </p:nvPr>
        </p:nvSpPr>
        <p:spPr>
          <a:xfrm>
            <a:off x="2401925" y="3068625"/>
            <a:ext cx="59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300">
                <a:solidFill>
                  <a:schemeClr val="lt2"/>
                </a:solidFill>
              </a:rPr>
              <a:t>03</a:t>
            </a:r>
            <a:endParaRPr sz="2300">
              <a:solidFill>
                <a:schemeClr val="lt2"/>
              </a:solidFill>
            </a:endParaRPr>
          </a:p>
        </p:txBody>
      </p:sp>
      <p:sp>
        <p:nvSpPr>
          <p:cNvPr id="869" name="Google Shape;869;g1b0a9582f5d_0_122"/>
          <p:cNvSpPr txBox="1">
            <a:spLocks noGrp="1"/>
          </p:cNvSpPr>
          <p:nvPr>
            <p:ph type="title" idx="4294967295"/>
          </p:nvPr>
        </p:nvSpPr>
        <p:spPr>
          <a:xfrm>
            <a:off x="6122250" y="1251613"/>
            <a:ext cx="59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300">
                <a:solidFill>
                  <a:schemeClr val="lt2"/>
                </a:solidFill>
              </a:rPr>
              <a:t>02</a:t>
            </a:r>
            <a:endParaRPr sz="2300">
              <a:solidFill>
                <a:schemeClr val="l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b257a6990d_0_213"/>
          <p:cNvSpPr txBox="1">
            <a:spLocks noGrp="1"/>
          </p:cNvSpPr>
          <p:nvPr>
            <p:ph type="title" idx="14"/>
          </p:nvPr>
        </p:nvSpPr>
        <p:spPr>
          <a:xfrm>
            <a:off x="720000" y="4450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DFD Diagram</a:t>
            </a:r>
            <a:endParaRPr/>
          </a:p>
        </p:txBody>
      </p:sp>
      <p:grpSp>
        <p:nvGrpSpPr>
          <p:cNvPr id="875" name="Google Shape;875;g1b257a6990d_0_213"/>
          <p:cNvGrpSpPr/>
          <p:nvPr/>
        </p:nvGrpSpPr>
        <p:grpSpPr>
          <a:xfrm>
            <a:off x="8063876" y="3538496"/>
            <a:ext cx="933327" cy="1652537"/>
            <a:chOff x="8063876" y="3538496"/>
            <a:chExt cx="933327" cy="1652537"/>
          </a:xfrm>
        </p:grpSpPr>
        <p:sp>
          <p:nvSpPr>
            <p:cNvPr id="876" name="Google Shape;876;g1b257a6990d_0_213"/>
            <p:cNvSpPr/>
            <p:nvPr/>
          </p:nvSpPr>
          <p:spPr>
            <a:xfrm>
              <a:off x="8587840" y="4226804"/>
              <a:ext cx="102797" cy="964229"/>
            </a:xfrm>
            <a:custGeom>
              <a:avLst/>
              <a:gdLst/>
              <a:ahLst/>
              <a:cxnLst/>
              <a:rect l="l" t="t" r="r" b="b"/>
              <a:pathLst>
                <a:path w="2636" h="24727" extrusionOk="0">
                  <a:moveTo>
                    <a:pt x="1" y="1"/>
                  </a:moveTo>
                  <a:lnTo>
                    <a:pt x="2138" y="24727"/>
                  </a:lnTo>
                  <a:lnTo>
                    <a:pt x="2636" y="24727"/>
                  </a:lnTo>
                  <a:lnTo>
                    <a:pt x="820" y="2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g1b257a6990d_0_213"/>
            <p:cNvSpPr/>
            <p:nvPr/>
          </p:nvSpPr>
          <p:spPr>
            <a:xfrm>
              <a:off x="8443401" y="4235383"/>
              <a:ext cx="131929" cy="950542"/>
            </a:xfrm>
            <a:custGeom>
              <a:avLst/>
              <a:gdLst/>
              <a:ahLst/>
              <a:cxnLst/>
              <a:rect l="l" t="t" r="r" b="b"/>
              <a:pathLst>
                <a:path w="3383" h="24376" extrusionOk="0">
                  <a:moveTo>
                    <a:pt x="2460" y="0"/>
                  </a:moveTo>
                  <a:lnTo>
                    <a:pt x="1" y="24375"/>
                  </a:lnTo>
                  <a:lnTo>
                    <a:pt x="367" y="24375"/>
                  </a:lnTo>
                  <a:lnTo>
                    <a:pt x="3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g1b257a6990d_0_213"/>
            <p:cNvSpPr/>
            <p:nvPr/>
          </p:nvSpPr>
          <p:spPr>
            <a:xfrm>
              <a:off x="8659787" y="4226804"/>
              <a:ext cx="272359" cy="959121"/>
            </a:xfrm>
            <a:custGeom>
              <a:avLst/>
              <a:gdLst/>
              <a:ahLst/>
              <a:cxnLst/>
              <a:rect l="l" t="t" r="r" b="b"/>
              <a:pathLst>
                <a:path w="6984" h="24596" extrusionOk="0">
                  <a:moveTo>
                    <a:pt x="879" y="1"/>
                  </a:moveTo>
                  <a:lnTo>
                    <a:pt x="0" y="220"/>
                  </a:lnTo>
                  <a:lnTo>
                    <a:pt x="6573" y="24595"/>
                  </a:lnTo>
                  <a:lnTo>
                    <a:pt x="6983" y="24595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g1b257a6990d_0_213"/>
            <p:cNvSpPr/>
            <p:nvPr/>
          </p:nvSpPr>
          <p:spPr>
            <a:xfrm>
              <a:off x="8527904" y="4606463"/>
              <a:ext cx="236949" cy="18874"/>
            </a:xfrm>
            <a:custGeom>
              <a:avLst/>
              <a:gdLst/>
              <a:ahLst/>
              <a:cxnLst/>
              <a:rect l="l" t="t" r="r" b="b"/>
              <a:pathLst>
                <a:path w="6076" h="484" extrusionOk="0">
                  <a:moveTo>
                    <a:pt x="30" y="0"/>
                  </a:moveTo>
                  <a:lnTo>
                    <a:pt x="0" y="351"/>
                  </a:lnTo>
                  <a:lnTo>
                    <a:pt x="6076" y="483"/>
                  </a:lnTo>
                  <a:lnTo>
                    <a:pt x="6076" y="13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g1b257a6990d_0_213"/>
            <p:cNvSpPr/>
            <p:nvPr/>
          </p:nvSpPr>
          <p:spPr>
            <a:xfrm>
              <a:off x="8063876" y="3538496"/>
              <a:ext cx="933327" cy="726048"/>
            </a:xfrm>
            <a:custGeom>
              <a:avLst/>
              <a:gdLst/>
              <a:ahLst/>
              <a:cxnLst/>
              <a:rect l="l" t="t" r="r" b="b"/>
              <a:pathLst>
                <a:path w="23933" h="18619" extrusionOk="0">
                  <a:moveTo>
                    <a:pt x="19221" y="0"/>
                  </a:moveTo>
                  <a:cubicBezTo>
                    <a:pt x="12943" y="0"/>
                    <a:pt x="13307" y="8596"/>
                    <a:pt x="11791" y="12581"/>
                  </a:cubicBezTo>
                  <a:cubicBezTo>
                    <a:pt x="10536" y="15880"/>
                    <a:pt x="7143" y="16183"/>
                    <a:pt x="5526" y="16183"/>
                  </a:cubicBezTo>
                  <a:cubicBezTo>
                    <a:pt x="5163" y="16183"/>
                    <a:pt x="4889" y="16167"/>
                    <a:pt x="4749" y="16167"/>
                  </a:cubicBezTo>
                  <a:cubicBezTo>
                    <a:pt x="4679" y="16167"/>
                    <a:pt x="4583" y="16167"/>
                    <a:pt x="4465" y="16167"/>
                  </a:cubicBezTo>
                  <a:cubicBezTo>
                    <a:pt x="3280" y="16167"/>
                    <a:pt x="1" y="16227"/>
                    <a:pt x="1280" y="17573"/>
                  </a:cubicBezTo>
                  <a:cubicBezTo>
                    <a:pt x="1932" y="18266"/>
                    <a:pt x="5904" y="18618"/>
                    <a:pt x="10139" y="18618"/>
                  </a:cubicBezTo>
                  <a:cubicBezTo>
                    <a:pt x="15027" y="18618"/>
                    <a:pt x="20266" y="18149"/>
                    <a:pt x="21160" y="17192"/>
                  </a:cubicBezTo>
                  <a:cubicBezTo>
                    <a:pt x="22814" y="15406"/>
                    <a:pt x="23078" y="10150"/>
                    <a:pt x="23532" y="4953"/>
                  </a:cubicBezTo>
                  <a:cubicBezTo>
                    <a:pt x="23933" y="211"/>
                    <a:pt x="20237" y="3"/>
                    <a:pt x="19588" y="3"/>
                  </a:cubicBezTo>
                  <a:cubicBezTo>
                    <a:pt x="19526" y="3"/>
                    <a:pt x="19491" y="5"/>
                    <a:pt x="19491" y="5"/>
                  </a:cubicBezTo>
                  <a:cubicBezTo>
                    <a:pt x="19400" y="2"/>
                    <a:pt x="19310" y="0"/>
                    <a:pt x="192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g1b257a6990d_0_213"/>
            <p:cNvSpPr/>
            <p:nvPr/>
          </p:nvSpPr>
          <p:spPr>
            <a:xfrm>
              <a:off x="8095501" y="3538691"/>
              <a:ext cx="890079" cy="726477"/>
            </a:xfrm>
            <a:custGeom>
              <a:avLst/>
              <a:gdLst/>
              <a:ahLst/>
              <a:cxnLst/>
              <a:rect l="l" t="t" r="r" b="b"/>
              <a:pathLst>
                <a:path w="22824" h="18630" extrusionOk="0">
                  <a:moveTo>
                    <a:pt x="18958" y="0"/>
                  </a:moveTo>
                  <a:cubicBezTo>
                    <a:pt x="18959" y="0"/>
                    <a:pt x="22384" y="703"/>
                    <a:pt x="22062" y="4304"/>
                  </a:cubicBezTo>
                  <a:cubicBezTo>
                    <a:pt x="21740" y="7891"/>
                    <a:pt x="20847" y="14171"/>
                    <a:pt x="19178" y="15782"/>
                  </a:cubicBezTo>
                  <a:cubicBezTo>
                    <a:pt x="17800" y="17112"/>
                    <a:pt x="13106" y="17583"/>
                    <a:pt x="9525" y="17583"/>
                  </a:cubicBezTo>
                  <a:cubicBezTo>
                    <a:pt x="8771" y="17583"/>
                    <a:pt x="8066" y="17562"/>
                    <a:pt x="7452" y="17524"/>
                  </a:cubicBezTo>
                  <a:cubicBezTo>
                    <a:pt x="3353" y="17260"/>
                    <a:pt x="747" y="16470"/>
                    <a:pt x="747" y="16470"/>
                  </a:cubicBezTo>
                  <a:cubicBezTo>
                    <a:pt x="747" y="16470"/>
                    <a:pt x="0" y="16953"/>
                    <a:pt x="220" y="17260"/>
                  </a:cubicBezTo>
                  <a:cubicBezTo>
                    <a:pt x="423" y="17544"/>
                    <a:pt x="2153" y="18630"/>
                    <a:pt x="10085" y="18630"/>
                  </a:cubicBezTo>
                  <a:cubicBezTo>
                    <a:pt x="10731" y="18630"/>
                    <a:pt x="11419" y="18623"/>
                    <a:pt x="12151" y="18607"/>
                  </a:cubicBezTo>
                  <a:cubicBezTo>
                    <a:pt x="21842" y="18417"/>
                    <a:pt x="21169" y="16967"/>
                    <a:pt x="21579" y="15416"/>
                  </a:cubicBezTo>
                  <a:cubicBezTo>
                    <a:pt x="21974" y="13849"/>
                    <a:pt x="22823" y="5505"/>
                    <a:pt x="22706" y="3675"/>
                  </a:cubicBezTo>
                  <a:cubicBezTo>
                    <a:pt x="22604" y="1859"/>
                    <a:pt x="21681" y="337"/>
                    <a:pt x="189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g1b257a6990d_0_213"/>
            <p:cNvSpPr/>
            <p:nvPr/>
          </p:nvSpPr>
          <p:spPr>
            <a:xfrm>
              <a:off x="8725163" y="3792707"/>
              <a:ext cx="28585" cy="37162"/>
            </a:xfrm>
            <a:custGeom>
              <a:avLst/>
              <a:gdLst/>
              <a:ahLst/>
              <a:cxnLst/>
              <a:rect l="l" t="t" r="r" b="b"/>
              <a:pathLst>
                <a:path w="733" h="953" extrusionOk="0">
                  <a:moveTo>
                    <a:pt x="367" y="1"/>
                  </a:moveTo>
                  <a:cubicBezTo>
                    <a:pt x="176" y="1"/>
                    <a:pt x="1" y="220"/>
                    <a:pt x="1" y="484"/>
                  </a:cubicBezTo>
                  <a:cubicBezTo>
                    <a:pt x="1" y="733"/>
                    <a:pt x="176" y="952"/>
                    <a:pt x="367" y="952"/>
                  </a:cubicBezTo>
                  <a:cubicBezTo>
                    <a:pt x="572" y="952"/>
                    <a:pt x="733" y="733"/>
                    <a:pt x="733" y="484"/>
                  </a:cubicBezTo>
                  <a:cubicBezTo>
                    <a:pt x="733" y="220"/>
                    <a:pt x="572" y="1"/>
                    <a:pt x="3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g1b257a6990d_0_213"/>
            <p:cNvSpPr/>
            <p:nvPr/>
          </p:nvSpPr>
          <p:spPr>
            <a:xfrm>
              <a:off x="8726294" y="3729340"/>
              <a:ext cx="44028" cy="173021"/>
            </a:xfrm>
            <a:custGeom>
              <a:avLst/>
              <a:gdLst/>
              <a:ahLst/>
              <a:cxnLst/>
              <a:rect l="l" t="t" r="r" b="b"/>
              <a:pathLst>
                <a:path w="1129" h="4437" extrusionOk="0">
                  <a:moveTo>
                    <a:pt x="235" y="1"/>
                  </a:moveTo>
                  <a:cubicBezTo>
                    <a:pt x="221" y="1"/>
                    <a:pt x="177" y="59"/>
                    <a:pt x="147" y="162"/>
                  </a:cubicBezTo>
                  <a:cubicBezTo>
                    <a:pt x="89" y="279"/>
                    <a:pt x="30" y="455"/>
                    <a:pt x="16" y="674"/>
                  </a:cubicBezTo>
                  <a:cubicBezTo>
                    <a:pt x="1" y="909"/>
                    <a:pt x="30" y="1187"/>
                    <a:pt x="162" y="1465"/>
                  </a:cubicBezTo>
                  <a:cubicBezTo>
                    <a:pt x="221" y="1611"/>
                    <a:pt x="308" y="1743"/>
                    <a:pt x="425" y="1860"/>
                  </a:cubicBezTo>
                  <a:cubicBezTo>
                    <a:pt x="543" y="1992"/>
                    <a:pt x="660" y="2080"/>
                    <a:pt x="616" y="2226"/>
                  </a:cubicBezTo>
                  <a:cubicBezTo>
                    <a:pt x="587" y="2372"/>
                    <a:pt x="484" y="2504"/>
                    <a:pt x="440" y="2665"/>
                  </a:cubicBezTo>
                  <a:cubicBezTo>
                    <a:pt x="382" y="2841"/>
                    <a:pt x="382" y="3002"/>
                    <a:pt x="382" y="3148"/>
                  </a:cubicBezTo>
                  <a:cubicBezTo>
                    <a:pt x="382" y="3456"/>
                    <a:pt x="499" y="3719"/>
                    <a:pt x="601" y="3910"/>
                  </a:cubicBezTo>
                  <a:cubicBezTo>
                    <a:pt x="718" y="4115"/>
                    <a:pt x="865" y="4246"/>
                    <a:pt x="953" y="4320"/>
                  </a:cubicBezTo>
                  <a:cubicBezTo>
                    <a:pt x="1040" y="4407"/>
                    <a:pt x="1114" y="4437"/>
                    <a:pt x="1114" y="4437"/>
                  </a:cubicBezTo>
                  <a:cubicBezTo>
                    <a:pt x="1128" y="4407"/>
                    <a:pt x="879" y="4261"/>
                    <a:pt x="674" y="3880"/>
                  </a:cubicBezTo>
                  <a:cubicBezTo>
                    <a:pt x="587" y="3705"/>
                    <a:pt x="499" y="3441"/>
                    <a:pt x="499" y="3163"/>
                  </a:cubicBezTo>
                  <a:cubicBezTo>
                    <a:pt x="499" y="3017"/>
                    <a:pt x="513" y="2856"/>
                    <a:pt x="543" y="2724"/>
                  </a:cubicBezTo>
                  <a:cubicBezTo>
                    <a:pt x="587" y="2607"/>
                    <a:pt x="689" y="2460"/>
                    <a:pt x="733" y="2270"/>
                  </a:cubicBezTo>
                  <a:cubicBezTo>
                    <a:pt x="762" y="2167"/>
                    <a:pt x="733" y="2050"/>
                    <a:pt x="674" y="1977"/>
                  </a:cubicBezTo>
                  <a:cubicBezTo>
                    <a:pt x="616" y="1904"/>
                    <a:pt x="572" y="1845"/>
                    <a:pt x="513" y="1802"/>
                  </a:cubicBezTo>
                  <a:cubicBezTo>
                    <a:pt x="425" y="1684"/>
                    <a:pt x="323" y="1553"/>
                    <a:pt x="279" y="1436"/>
                  </a:cubicBezTo>
                  <a:cubicBezTo>
                    <a:pt x="147" y="1172"/>
                    <a:pt x="103" y="923"/>
                    <a:pt x="103" y="704"/>
                  </a:cubicBezTo>
                  <a:cubicBezTo>
                    <a:pt x="103" y="264"/>
                    <a:pt x="250" y="1"/>
                    <a:pt x="2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g1b257a6990d_0_213"/>
            <p:cNvSpPr/>
            <p:nvPr/>
          </p:nvSpPr>
          <p:spPr>
            <a:xfrm>
              <a:off x="8692641" y="3787014"/>
              <a:ext cx="53700" cy="42856"/>
            </a:xfrm>
            <a:custGeom>
              <a:avLst/>
              <a:gdLst/>
              <a:ahLst/>
              <a:cxnLst/>
              <a:rect l="l" t="t" r="r" b="b"/>
              <a:pathLst>
                <a:path w="1377" h="1099" extrusionOk="0">
                  <a:moveTo>
                    <a:pt x="73" y="0"/>
                  </a:moveTo>
                  <a:cubicBezTo>
                    <a:pt x="59" y="0"/>
                    <a:pt x="0" y="118"/>
                    <a:pt x="15" y="323"/>
                  </a:cubicBezTo>
                  <a:cubicBezTo>
                    <a:pt x="44" y="498"/>
                    <a:pt x="161" y="732"/>
                    <a:pt x="410" y="908"/>
                  </a:cubicBezTo>
                  <a:cubicBezTo>
                    <a:pt x="644" y="1069"/>
                    <a:pt x="893" y="1098"/>
                    <a:pt x="1084" y="1098"/>
                  </a:cubicBezTo>
                  <a:cubicBezTo>
                    <a:pt x="1259" y="1098"/>
                    <a:pt x="1376" y="1084"/>
                    <a:pt x="1376" y="1069"/>
                  </a:cubicBezTo>
                  <a:cubicBezTo>
                    <a:pt x="1376" y="1054"/>
                    <a:pt x="1259" y="1025"/>
                    <a:pt x="1098" y="1011"/>
                  </a:cubicBezTo>
                  <a:cubicBezTo>
                    <a:pt x="937" y="996"/>
                    <a:pt x="703" y="937"/>
                    <a:pt x="498" y="791"/>
                  </a:cubicBezTo>
                  <a:cubicBezTo>
                    <a:pt x="293" y="645"/>
                    <a:pt x="161" y="440"/>
                    <a:pt x="132" y="279"/>
                  </a:cubicBezTo>
                  <a:cubicBezTo>
                    <a:pt x="73" y="118"/>
                    <a:pt x="88" y="0"/>
                    <a:pt x="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5" name="Google Shape;885;g1b257a6990d_0_213"/>
          <p:cNvSpPr/>
          <p:nvPr/>
        </p:nvSpPr>
        <p:spPr>
          <a:xfrm flipH="1">
            <a:off x="397959" y="4121083"/>
            <a:ext cx="300182" cy="22619"/>
          </a:xfrm>
          <a:custGeom>
            <a:avLst/>
            <a:gdLst/>
            <a:ahLst/>
            <a:cxnLst/>
            <a:rect l="l" t="t" r="r" b="b"/>
            <a:pathLst>
              <a:path w="6808" h="513" extrusionOk="0">
                <a:moveTo>
                  <a:pt x="59" y="0"/>
                </a:moveTo>
                <a:lnTo>
                  <a:pt x="0" y="366"/>
                </a:lnTo>
                <a:lnTo>
                  <a:pt x="6808" y="513"/>
                </a:lnTo>
                <a:lnTo>
                  <a:pt x="6808" y="147"/>
                </a:lnTo>
                <a:lnTo>
                  <a:pt x="5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6" name="Google Shape;886;g1b257a6990d_0_213"/>
          <p:cNvGrpSpPr/>
          <p:nvPr/>
        </p:nvGrpSpPr>
        <p:grpSpPr>
          <a:xfrm>
            <a:off x="126858" y="3753525"/>
            <a:ext cx="736703" cy="1437558"/>
            <a:chOff x="126858" y="3753525"/>
            <a:chExt cx="736703" cy="1437558"/>
          </a:xfrm>
        </p:grpSpPr>
        <p:sp>
          <p:nvSpPr>
            <p:cNvPr id="887" name="Google Shape;887;g1b257a6990d_0_213"/>
            <p:cNvSpPr/>
            <p:nvPr/>
          </p:nvSpPr>
          <p:spPr>
            <a:xfrm flipH="1">
              <a:off x="465818" y="3837371"/>
              <a:ext cx="144787" cy="1353712"/>
            </a:xfrm>
            <a:custGeom>
              <a:avLst/>
              <a:gdLst/>
              <a:ahLst/>
              <a:cxnLst/>
              <a:rect l="l" t="t" r="r" b="b"/>
              <a:pathLst>
                <a:path w="2958" h="27655" extrusionOk="0">
                  <a:moveTo>
                    <a:pt x="1" y="1"/>
                  </a:moveTo>
                  <a:lnTo>
                    <a:pt x="2402" y="27655"/>
                  </a:lnTo>
                  <a:lnTo>
                    <a:pt x="2958" y="27655"/>
                  </a:lnTo>
                  <a:lnTo>
                    <a:pt x="938" y="2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g1b257a6990d_0_213"/>
            <p:cNvSpPr/>
            <p:nvPr/>
          </p:nvSpPr>
          <p:spPr>
            <a:xfrm flipH="1">
              <a:off x="266597" y="3753525"/>
              <a:ext cx="596964" cy="78907"/>
            </a:xfrm>
            <a:custGeom>
              <a:avLst/>
              <a:gdLst/>
              <a:ahLst/>
              <a:cxnLst/>
              <a:rect l="l" t="t" r="r" b="b"/>
              <a:pathLst>
                <a:path w="12196" h="1612" extrusionOk="0">
                  <a:moveTo>
                    <a:pt x="7130" y="1"/>
                  </a:moveTo>
                  <a:cubicBezTo>
                    <a:pt x="2050" y="1"/>
                    <a:pt x="1" y="323"/>
                    <a:pt x="250" y="1611"/>
                  </a:cubicBezTo>
                  <a:lnTo>
                    <a:pt x="11961" y="1611"/>
                  </a:lnTo>
                  <a:cubicBezTo>
                    <a:pt x="11961" y="1611"/>
                    <a:pt x="12196" y="1"/>
                    <a:pt x="7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g1b257a6990d_0_213"/>
            <p:cNvSpPr/>
            <p:nvPr/>
          </p:nvSpPr>
          <p:spPr>
            <a:xfrm flipH="1">
              <a:off x="278051" y="3825183"/>
              <a:ext cx="573322" cy="25160"/>
            </a:xfrm>
            <a:custGeom>
              <a:avLst/>
              <a:gdLst/>
              <a:ahLst/>
              <a:cxnLst/>
              <a:rect l="l" t="t" r="r" b="b"/>
              <a:pathLst>
                <a:path w="11713" h="514" extrusionOk="0">
                  <a:moveTo>
                    <a:pt x="11712" y="1"/>
                  </a:moveTo>
                  <a:lnTo>
                    <a:pt x="1" y="147"/>
                  </a:lnTo>
                  <a:lnTo>
                    <a:pt x="1" y="513"/>
                  </a:lnTo>
                  <a:lnTo>
                    <a:pt x="11712" y="513"/>
                  </a:lnTo>
                  <a:lnTo>
                    <a:pt x="117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g1b257a6990d_0_213"/>
            <p:cNvSpPr/>
            <p:nvPr/>
          </p:nvSpPr>
          <p:spPr>
            <a:xfrm flipH="1">
              <a:off x="628467" y="3850293"/>
              <a:ext cx="183504" cy="1333643"/>
            </a:xfrm>
            <a:custGeom>
              <a:avLst/>
              <a:gdLst/>
              <a:ahLst/>
              <a:cxnLst/>
              <a:rect l="l" t="t" r="r" b="b"/>
              <a:pathLst>
                <a:path w="3749" h="27245" extrusionOk="0">
                  <a:moveTo>
                    <a:pt x="2724" y="0"/>
                  </a:moveTo>
                  <a:lnTo>
                    <a:pt x="1" y="27244"/>
                  </a:lnTo>
                  <a:lnTo>
                    <a:pt x="396" y="27244"/>
                  </a:lnTo>
                  <a:lnTo>
                    <a:pt x="37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g1b257a6990d_0_213"/>
            <p:cNvSpPr/>
            <p:nvPr/>
          </p:nvSpPr>
          <p:spPr>
            <a:xfrm flipH="1">
              <a:off x="126858" y="3837371"/>
              <a:ext cx="381986" cy="1346566"/>
            </a:xfrm>
            <a:custGeom>
              <a:avLst/>
              <a:gdLst/>
              <a:ahLst/>
              <a:cxnLst/>
              <a:rect l="l" t="t" r="r" b="b"/>
              <a:pathLst>
                <a:path w="7804" h="27509" extrusionOk="0">
                  <a:moveTo>
                    <a:pt x="981" y="1"/>
                  </a:moveTo>
                  <a:lnTo>
                    <a:pt x="0" y="264"/>
                  </a:lnTo>
                  <a:lnTo>
                    <a:pt x="7349" y="27508"/>
                  </a:lnTo>
                  <a:lnTo>
                    <a:pt x="7803" y="27508"/>
                  </a:lnTo>
                  <a:lnTo>
                    <a:pt x="9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g1b257a6990d_0_213"/>
            <p:cNvSpPr/>
            <p:nvPr/>
          </p:nvSpPr>
          <p:spPr>
            <a:xfrm flipH="1">
              <a:off x="179913" y="5053401"/>
              <a:ext cx="601956" cy="45181"/>
            </a:xfrm>
            <a:custGeom>
              <a:avLst/>
              <a:gdLst/>
              <a:ahLst/>
              <a:cxnLst/>
              <a:rect l="l" t="t" r="r" b="b"/>
              <a:pathLst>
                <a:path w="12298" h="923" extrusionOk="0">
                  <a:moveTo>
                    <a:pt x="12196" y="0"/>
                  </a:moveTo>
                  <a:lnTo>
                    <a:pt x="1" y="454"/>
                  </a:lnTo>
                  <a:lnTo>
                    <a:pt x="1" y="922"/>
                  </a:lnTo>
                  <a:lnTo>
                    <a:pt x="12298" y="337"/>
                  </a:lnTo>
                  <a:lnTo>
                    <a:pt x="121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3" name="Google Shape;893;g1b257a6990d_0_213"/>
          <p:cNvSpPr/>
          <p:nvPr/>
        </p:nvSpPr>
        <p:spPr>
          <a:xfrm rot="2515456">
            <a:off x="7066220" y="123856"/>
            <a:ext cx="608847" cy="545541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g1b257a6990d_0_213"/>
          <p:cNvSpPr/>
          <p:nvPr/>
        </p:nvSpPr>
        <p:spPr>
          <a:xfrm rot="-2700000">
            <a:off x="1223718" y="4686046"/>
            <a:ext cx="292318" cy="261771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g1b257a6990d_0_213"/>
          <p:cNvSpPr/>
          <p:nvPr/>
        </p:nvSpPr>
        <p:spPr>
          <a:xfrm rot="-1701150">
            <a:off x="8714189" y="763251"/>
            <a:ext cx="292486" cy="261886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6" name="Google Shape;896;g1b257a6990d_0_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489" y="1136500"/>
            <a:ext cx="604045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1b257a6990d_0_156"/>
          <p:cNvSpPr txBox="1">
            <a:spLocks noGrp="1"/>
          </p:cNvSpPr>
          <p:nvPr>
            <p:ph type="title" idx="14"/>
          </p:nvPr>
        </p:nvSpPr>
        <p:spPr>
          <a:xfrm>
            <a:off x="723750" y="136850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DFD Diagram (cont.)</a:t>
            </a:r>
            <a:endParaRPr/>
          </a:p>
        </p:txBody>
      </p:sp>
      <p:grpSp>
        <p:nvGrpSpPr>
          <p:cNvPr id="902" name="Google Shape;902;g1b257a6990d_0_156"/>
          <p:cNvGrpSpPr/>
          <p:nvPr/>
        </p:nvGrpSpPr>
        <p:grpSpPr>
          <a:xfrm>
            <a:off x="8063876" y="3538496"/>
            <a:ext cx="933327" cy="1652537"/>
            <a:chOff x="8063876" y="3538496"/>
            <a:chExt cx="933327" cy="1652537"/>
          </a:xfrm>
        </p:grpSpPr>
        <p:sp>
          <p:nvSpPr>
            <p:cNvPr id="903" name="Google Shape;903;g1b257a6990d_0_156"/>
            <p:cNvSpPr/>
            <p:nvPr/>
          </p:nvSpPr>
          <p:spPr>
            <a:xfrm>
              <a:off x="8587840" y="4226804"/>
              <a:ext cx="102797" cy="964229"/>
            </a:xfrm>
            <a:custGeom>
              <a:avLst/>
              <a:gdLst/>
              <a:ahLst/>
              <a:cxnLst/>
              <a:rect l="l" t="t" r="r" b="b"/>
              <a:pathLst>
                <a:path w="2636" h="24727" extrusionOk="0">
                  <a:moveTo>
                    <a:pt x="1" y="1"/>
                  </a:moveTo>
                  <a:lnTo>
                    <a:pt x="2138" y="24727"/>
                  </a:lnTo>
                  <a:lnTo>
                    <a:pt x="2636" y="24727"/>
                  </a:lnTo>
                  <a:lnTo>
                    <a:pt x="820" y="2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g1b257a6990d_0_156"/>
            <p:cNvSpPr/>
            <p:nvPr/>
          </p:nvSpPr>
          <p:spPr>
            <a:xfrm>
              <a:off x="8443401" y="4235383"/>
              <a:ext cx="131929" cy="950542"/>
            </a:xfrm>
            <a:custGeom>
              <a:avLst/>
              <a:gdLst/>
              <a:ahLst/>
              <a:cxnLst/>
              <a:rect l="l" t="t" r="r" b="b"/>
              <a:pathLst>
                <a:path w="3383" h="24376" extrusionOk="0">
                  <a:moveTo>
                    <a:pt x="2460" y="0"/>
                  </a:moveTo>
                  <a:lnTo>
                    <a:pt x="1" y="24375"/>
                  </a:lnTo>
                  <a:lnTo>
                    <a:pt x="367" y="24375"/>
                  </a:lnTo>
                  <a:lnTo>
                    <a:pt x="3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g1b257a6990d_0_156"/>
            <p:cNvSpPr/>
            <p:nvPr/>
          </p:nvSpPr>
          <p:spPr>
            <a:xfrm>
              <a:off x="8659787" y="4226804"/>
              <a:ext cx="272359" cy="959121"/>
            </a:xfrm>
            <a:custGeom>
              <a:avLst/>
              <a:gdLst/>
              <a:ahLst/>
              <a:cxnLst/>
              <a:rect l="l" t="t" r="r" b="b"/>
              <a:pathLst>
                <a:path w="6984" h="24596" extrusionOk="0">
                  <a:moveTo>
                    <a:pt x="879" y="1"/>
                  </a:moveTo>
                  <a:lnTo>
                    <a:pt x="0" y="220"/>
                  </a:lnTo>
                  <a:lnTo>
                    <a:pt x="6573" y="24595"/>
                  </a:lnTo>
                  <a:lnTo>
                    <a:pt x="6983" y="24595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g1b257a6990d_0_156"/>
            <p:cNvSpPr/>
            <p:nvPr/>
          </p:nvSpPr>
          <p:spPr>
            <a:xfrm>
              <a:off x="8527904" y="4606463"/>
              <a:ext cx="236949" cy="18874"/>
            </a:xfrm>
            <a:custGeom>
              <a:avLst/>
              <a:gdLst/>
              <a:ahLst/>
              <a:cxnLst/>
              <a:rect l="l" t="t" r="r" b="b"/>
              <a:pathLst>
                <a:path w="6076" h="484" extrusionOk="0">
                  <a:moveTo>
                    <a:pt x="30" y="0"/>
                  </a:moveTo>
                  <a:lnTo>
                    <a:pt x="0" y="351"/>
                  </a:lnTo>
                  <a:lnTo>
                    <a:pt x="6076" y="483"/>
                  </a:lnTo>
                  <a:lnTo>
                    <a:pt x="6076" y="13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g1b257a6990d_0_156"/>
            <p:cNvSpPr/>
            <p:nvPr/>
          </p:nvSpPr>
          <p:spPr>
            <a:xfrm>
              <a:off x="8063876" y="3538496"/>
              <a:ext cx="933327" cy="726048"/>
            </a:xfrm>
            <a:custGeom>
              <a:avLst/>
              <a:gdLst/>
              <a:ahLst/>
              <a:cxnLst/>
              <a:rect l="l" t="t" r="r" b="b"/>
              <a:pathLst>
                <a:path w="23933" h="18619" extrusionOk="0">
                  <a:moveTo>
                    <a:pt x="19221" y="0"/>
                  </a:moveTo>
                  <a:cubicBezTo>
                    <a:pt x="12943" y="0"/>
                    <a:pt x="13307" y="8596"/>
                    <a:pt x="11791" y="12581"/>
                  </a:cubicBezTo>
                  <a:cubicBezTo>
                    <a:pt x="10536" y="15880"/>
                    <a:pt x="7143" y="16183"/>
                    <a:pt x="5526" y="16183"/>
                  </a:cubicBezTo>
                  <a:cubicBezTo>
                    <a:pt x="5163" y="16183"/>
                    <a:pt x="4889" y="16167"/>
                    <a:pt x="4749" y="16167"/>
                  </a:cubicBezTo>
                  <a:cubicBezTo>
                    <a:pt x="4679" y="16167"/>
                    <a:pt x="4583" y="16167"/>
                    <a:pt x="4465" y="16167"/>
                  </a:cubicBezTo>
                  <a:cubicBezTo>
                    <a:pt x="3280" y="16167"/>
                    <a:pt x="1" y="16227"/>
                    <a:pt x="1280" y="17573"/>
                  </a:cubicBezTo>
                  <a:cubicBezTo>
                    <a:pt x="1932" y="18266"/>
                    <a:pt x="5904" y="18618"/>
                    <a:pt x="10139" y="18618"/>
                  </a:cubicBezTo>
                  <a:cubicBezTo>
                    <a:pt x="15027" y="18618"/>
                    <a:pt x="20266" y="18149"/>
                    <a:pt x="21160" y="17192"/>
                  </a:cubicBezTo>
                  <a:cubicBezTo>
                    <a:pt x="22814" y="15406"/>
                    <a:pt x="23078" y="10150"/>
                    <a:pt x="23532" y="4953"/>
                  </a:cubicBezTo>
                  <a:cubicBezTo>
                    <a:pt x="23933" y="211"/>
                    <a:pt x="20237" y="3"/>
                    <a:pt x="19588" y="3"/>
                  </a:cubicBezTo>
                  <a:cubicBezTo>
                    <a:pt x="19526" y="3"/>
                    <a:pt x="19491" y="5"/>
                    <a:pt x="19491" y="5"/>
                  </a:cubicBezTo>
                  <a:cubicBezTo>
                    <a:pt x="19400" y="2"/>
                    <a:pt x="19310" y="0"/>
                    <a:pt x="192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g1b257a6990d_0_156"/>
            <p:cNvSpPr/>
            <p:nvPr/>
          </p:nvSpPr>
          <p:spPr>
            <a:xfrm>
              <a:off x="8095501" y="3538691"/>
              <a:ext cx="890079" cy="726477"/>
            </a:xfrm>
            <a:custGeom>
              <a:avLst/>
              <a:gdLst/>
              <a:ahLst/>
              <a:cxnLst/>
              <a:rect l="l" t="t" r="r" b="b"/>
              <a:pathLst>
                <a:path w="22824" h="18630" extrusionOk="0">
                  <a:moveTo>
                    <a:pt x="18958" y="0"/>
                  </a:moveTo>
                  <a:cubicBezTo>
                    <a:pt x="18959" y="0"/>
                    <a:pt x="22384" y="703"/>
                    <a:pt x="22062" y="4304"/>
                  </a:cubicBezTo>
                  <a:cubicBezTo>
                    <a:pt x="21740" y="7891"/>
                    <a:pt x="20847" y="14171"/>
                    <a:pt x="19178" y="15782"/>
                  </a:cubicBezTo>
                  <a:cubicBezTo>
                    <a:pt x="17800" y="17112"/>
                    <a:pt x="13106" y="17583"/>
                    <a:pt x="9525" y="17583"/>
                  </a:cubicBezTo>
                  <a:cubicBezTo>
                    <a:pt x="8771" y="17583"/>
                    <a:pt x="8066" y="17562"/>
                    <a:pt x="7452" y="17524"/>
                  </a:cubicBezTo>
                  <a:cubicBezTo>
                    <a:pt x="3353" y="17260"/>
                    <a:pt x="747" y="16470"/>
                    <a:pt x="747" y="16470"/>
                  </a:cubicBezTo>
                  <a:cubicBezTo>
                    <a:pt x="747" y="16470"/>
                    <a:pt x="0" y="16953"/>
                    <a:pt x="220" y="17260"/>
                  </a:cubicBezTo>
                  <a:cubicBezTo>
                    <a:pt x="423" y="17544"/>
                    <a:pt x="2153" y="18630"/>
                    <a:pt x="10085" y="18630"/>
                  </a:cubicBezTo>
                  <a:cubicBezTo>
                    <a:pt x="10731" y="18630"/>
                    <a:pt x="11419" y="18623"/>
                    <a:pt x="12151" y="18607"/>
                  </a:cubicBezTo>
                  <a:cubicBezTo>
                    <a:pt x="21842" y="18417"/>
                    <a:pt x="21169" y="16967"/>
                    <a:pt x="21579" y="15416"/>
                  </a:cubicBezTo>
                  <a:cubicBezTo>
                    <a:pt x="21974" y="13849"/>
                    <a:pt x="22823" y="5505"/>
                    <a:pt x="22706" y="3675"/>
                  </a:cubicBezTo>
                  <a:cubicBezTo>
                    <a:pt x="22604" y="1859"/>
                    <a:pt x="21681" y="337"/>
                    <a:pt x="189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g1b257a6990d_0_156"/>
            <p:cNvSpPr/>
            <p:nvPr/>
          </p:nvSpPr>
          <p:spPr>
            <a:xfrm>
              <a:off x="8725163" y="3792707"/>
              <a:ext cx="28585" cy="37162"/>
            </a:xfrm>
            <a:custGeom>
              <a:avLst/>
              <a:gdLst/>
              <a:ahLst/>
              <a:cxnLst/>
              <a:rect l="l" t="t" r="r" b="b"/>
              <a:pathLst>
                <a:path w="733" h="953" extrusionOk="0">
                  <a:moveTo>
                    <a:pt x="367" y="1"/>
                  </a:moveTo>
                  <a:cubicBezTo>
                    <a:pt x="176" y="1"/>
                    <a:pt x="1" y="220"/>
                    <a:pt x="1" y="484"/>
                  </a:cubicBezTo>
                  <a:cubicBezTo>
                    <a:pt x="1" y="733"/>
                    <a:pt x="176" y="952"/>
                    <a:pt x="367" y="952"/>
                  </a:cubicBezTo>
                  <a:cubicBezTo>
                    <a:pt x="572" y="952"/>
                    <a:pt x="733" y="733"/>
                    <a:pt x="733" y="484"/>
                  </a:cubicBezTo>
                  <a:cubicBezTo>
                    <a:pt x="733" y="220"/>
                    <a:pt x="572" y="1"/>
                    <a:pt x="3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g1b257a6990d_0_156"/>
            <p:cNvSpPr/>
            <p:nvPr/>
          </p:nvSpPr>
          <p:spPr>
            <a:xfrm>
              <a:off x="8726294" y="3729340"/>
              <a:ext cx="44028" cy="173021"/>
            </a:xfrm>
            <a:custGeom>
              <a:avLst/>
              <a:gdLst/>
              <a:ahLst/>
              <a:cxnLst/>
              <a:rect l="l" t="t" r="r" b="b"/>
              <a:pathLst>
                <a:path w="1129" h="4437" extrusionOk="0">
                  <a:moveTo>
                    <a:pt x="235" y="1"/>
                  </a:moveTo>
                  <a:cubicBezTo>
                    <a:pt x="221" y="1"/>
                    <a:pt x="177" y="59"/>
                    <a:pt x="147" y="162"/>
                  </a:cubicBezTo>
                  <a:cubicBezTo>
                    <a:pt x="89" y="279"/>
                    <a:pt x="30" y="455"/>
                    <a:pt x="16" y="674"/>
                  </a:cubicBezTo>
                  <a:cubicBezTo>
                    <a:pt x="1" y="909"/>
                    <a:pt x="30" y="1187"/>
                    <a:pt x="162" y="1465"/>
                  </a:cubicBezTo>
                  <a:cubicBezTo>
                    <a:pt x="221" y="1611"/>
                    <a:pt x="308" y="1743"/>
                    <a:pt x="425" y="1860"/>
                  </a:cubicBezTo>
                  <a:cubicBezTo>
                    <a:pt x="543" y="1992"/>
                    <a:pt x="660" y="2080"/>
                    <a:pt x="616" y="2226"/>
                  </a:cubicBezTo>
                  <a:cubicBezTo>
                    <a:pt x="587" y="2372"/>
                    <a:pt x="484" y="2504"/>
                    <a:pt x="440" y="2665"/>
                  </a:cubicBezTo>
                  <a:cubicBezTo>
                    <a:pt x="382" y="2841"/>
                    <a:pt x="382" y="3002"/>
                    <a:pt x="382" y="3148"/>
                  </a:cubicBezTo>
                  <a:cubicBezTo>
                    <a:pt x="382" y="3456"/>
                    <a:pt x="499" y="3719"/>
                    <a:pt x="601" y="3910"/>
                  </a:cubicBezTo>
                  <a:cubicBezTo>
                    <a:pt x="718" y="4115"/>
                    <a:pt x="865" y="4246"/>
                    <a:pt x="953" y="4320"/>
                  </a:cubicBezTo>
                  <a:cubicBezTo>
                    <a:pt x="1040" y="4407"/>
                    <a:pt x="1114" y="4437"/>
                    <a:pt x="1114" y="4437"/>
                  </a:cubicBezTo>
                  <a:cubicBezTo>
                    <a:pt x="1128" y="4407"/>
                    <a:pt x="879" y="4261"/>
                    <a:pt x="674" y="3880"/>
                  </a:cubicBezTo>
                  <a:cubicBezTo>
                    <a:pt x="587" y="3705"/>
                    <a:pt x="499" y="3441"/>
                    <a:pt x="499" y="3163"/>
                  </a:cubicBezTo>
                  <a:cubicBezTo>
                    <a:pt x="499" y="3017"/>
                    <a:pt x="513" y="2856"/>
                    <a:pt x="543" y="2724"/>
                  </a:cubicBezTo>
                  <a:cubicBezTo>
                    <a:pt x="587" y="2607"/>
                    <a:pt x="689" y="2460"/>
                    <a:pt x="733" y="2270"/>
                  </a:cubicBezTo>
                  <a:cubicBezTo>
                    <a:pt x="762" y="2167"/>
                    <a:pt x="733" y="2050"/>
                    <a:pt x="674" y="1977"/>
                  </a:cubicBezTo>
                  <a:cubicBezTo>
                    <a:pt x="616" y="1904"/>
                    <a:pt x="572" y="1845"/>
                    <a:pt x="513" y="1802"/>
                  </a:cubicBezTo>
                  <a:cubicBezTo>
                    <a:pt x="425" y="1684"/>
                    <a:pt x="323" y="1553"/>
                    <a:pt x="279" y="1436"/>
                  </a:cubicBezTo>
                  <a:cubicBezTo>
                    <a:pt x="147" y="1172"/>
                    <a:pt x="103" y="923"/>
                    <a:pt x="103" y="704"/>
                  </a:cubicBezTo>
                  <a:cubicBezTo>
                    <a:pt x="103" y="264"/>
                    <a:pt x="250" y="1"/>
                    <a:pt x="2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g1b257a6990d_0_156"/>
            <p:cNvSpPr/>
            <p:nvPr/>
          </p:nvSpPr>
          <p:spPr>
            <a:xfrm>
              <a:off x="8692641" y="3787014"/>
              <a:ext cx="53700" cy="42856"/>
            </a:xfrm>
            <a:custGeom>
              <a:avLst/>
              <a:gdLst/>
              <a:ahLst/>
              <a:cxnLst/>
              <a:rect l="l" t="t" r="r" b="b"/>
              <a:pathLst>
                <a:path w="1377" h="1099" extrusionOk="0">
                  <a:moveTo>
                    <a:pt x="73" y="0"/>
                  </a:moveTo>
                  <a:cubicBezTo>
                    <a:pt x="59" y="0"/>
                    <a:pt x="0" y="118"/>
                    <a:pt x="15" y="323"/>
                  </a:cubicBezTo>
                  <a:cubicBezTo>
                    <a:pt x="44" y="498"/>
                    <a:pt x="161" y="732"/>
                    <a:pt x="410" y="908"/>
                  </a:cubicBezTo>
                  <a:cubicBezTo>
                    <a:pt x="644" y="1069"/>
                    <a:pt x="893" y="1098"/>
                    <a:pt x="1084" y="1098"/>
                  </a:cubicBezTo>
                  <a:cubicBezTo>
                    <a:pt x="1259" y="1098"/>
                    <a:pt x="1376" y="1084"/>
                    <a:pt x="1376" y="1069"/>
                  </a:cubicBezTo>
                  <a:cubicBezTo>
                    <a:pt x="1376" y="1054"/>
                    <a:pt x="1259" y="1025"/>
                    <a:pt x="1098" y="1011"/>
                  </a:cubicBezTo>
                  <a:cubicBezTo>
                    <a:pt x="937" y="996"/>
                    <a:pt x="703" y="937"/>
                    <a:pt x="498" y="791"/>
                  </a:cubicBezTo>
                  <a:cubicBezTo>
                    <a:pt x="293" y="645"/>
                    <a:pt x="161" y="440"/>
                    <a:pt x="132" y="279"/>
                  </a:cubicBezTo>
                  <a:cubicBezTo>
                    <a:pt x="73" y="118"/>
                    <a:pt x="88" y="0"/>
                    <a:pt x="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2" name="Google Shape;912;g1b257a6990d_0_156"/>
          <p:cNvSpPr/>
          <p:nvPr/>
        </p:nvSpPr>
        <p:spPr>
          <a:xfrm flipH="1">
            <a:off x="397959" y="4121083"/>
            <a:ext cx="300182" cy="22619"/>
          </a:xfrm>
          <a:custGeom>
            <a:avLst/>
            <a:gdLst/>
            <a:ahLst/>
            <a:cxnLst/>
            <a:rect l="l" t="t" r="r" b="b"/>
            <a:pathLst>
              <a:path w="6808" h="513" extrusionOk="0">
                <a:moveTo>
                  <a:pt x="59" y="0"/>
                </a:moveTo>
                <a:lnTo>
                  <a:pt x="0" y="366"/>
                </a:lnTo>
                <a:lnTo>
                  <a:pt x="6808" y="513"/>
                </a:lnTo>
                <a:lnTo>
                  <a:pt x="6808" y="147"/>
                </a:lnTo>
                <a:lnTo>
                  <a:pt x="5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3" name="Google Shape;913;g1b257a6990d_0_156"/>
          <p:cNvGrpSpPr/>
          <p:nvPr/>
        </p:nvGrpSpPr>
        <p:grpSpPr>
          <a:xfrm>
            <a:off x="126858" y="3753525"/>
            <a:ext cx="736703" cy="1437558"/>
            <a:chOff x="126858" y="3753525"/>
            <a:chExt cx="736703" cy="1437558"/>
          </a:xfrm>
        </p:grpSpPr>
        <p:sp>
          <p:nvSpPr>
            <p:cNvPr id="914" name="Google Shape;914;g1b257a6990d_0_156"/>
            <p:cNvSpPr/>
            <p:nvPr/>
          </p:nvSpPr>
          <p:spPr>
            <a:xfrm flipH="1">
              <a:off x="465818" y="3837371"/>
              <a:ext cx="144787" cy="1353712"/>
            </a:xfrm>
            <a:custGeom>
              <a:avLst/>
              <a:gdLst/>
              <a:ahLst/>
              <a:cxnLst/>
              <a:rect l="l" t="t" r="r" b="b"/>
              <a:pathLst>
                <a:path w="2958" h="27655" extrusionOk="0">
                  <a:moveTo>
                    <a:pt x="1" y="1"/>
                  </a:moveTo>
                  <a:lnTo>
                    <a:pt x="2402" y="27655"/>
                  </a:lnTo>
                  <a:lnTo>
                    <a:pt x="2958" y="27655"/>
                  </a:lnTo>
                  <a:lnTo>
                    <a:pt x="938" y="2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g1b257a6990d_0_156"/>
            <p:cNvSpPr/>
            <p:nvPr/>
          </p:nvSpPr>
          <p:spPr>
            <a:xfrm flipH="1">
              <a:off x="266597" y="3753525"/>
              <a:ext cx="596964" cy="78907"/>
            </a:xfrm>
            <a:custGeom>
              <a:avLst/>
              <a:gdLst/>
              <a:ahLst/>
              <a:cxnLst/>
              <a:rect l="l" t="t" r="r" b="b"/>
              <a:pathLst>
                <a:path w="12196" h="1612" extrusionOk="0">
                  <a:moveTo>
                    <a:pt x="7130" y="1"/>
                  </a:moveTo>
                  <a:cubicBezTo>
                    <a:pt x="2050" y="1"/>
                    <a:pt x="1" y="323"/>
                    <a:pt x="250" y="1611"/>
                  </a:cubicBezTo>
                  <a:lnTo>
                    <a:pt x="11961" y="1611"/>
                  </a:lnTo>
                  <a:cubicBezTo>
                    <a:pt x="11961" y="1611"/>
                    <a:pt x="12196" y="1"/>
                    <a:pt x="7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g1b257a6990d_0_156"/>
            <p:cNvSpPr/>
            <p:nvPr/>
          </p:nvSpPr>
          <p:spPr>
            <a:xfrm flipH="1">
              <a:off x="278051" y="3825183"/>
              <a:ext cx="573322" cy="25160"/>
            </a:xfrm>
            <a:custGeom>
              <a:avLst/>
              <a:gdLst/>
              <a:ahLst/>
              <a:cxnLst/>
              <a:rect l="l" t="t" r="r" b="b"/>
              <a:pathLst>
                <a:path w="11713" h="514" extrusionOk="0">
                  <a:moveTo>
                    <a:pt x="11712" y="1"/>
                  </a:moveTo>
                  <a:lnTo>
                    <a:pt x="1" y="147"/>
                  </a:lnTo>
                  <a:lnTo>
                    <a:pt x="1" y="513"/>
                  </a:lnTo>
                  <a:lnTo>
                    <a:pt x="11712" y="513"/>
                  </a:lnTo>
                  <a:lnTo>
                    <a:pt x="117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g1b257a6990d_0_156"/>
            <p:cNvSpPr/>
            <p:nvPr/>
          </p:nvSpPr>
          <p:spPr>
            <a:xfrm flipH="1">
              <a:off x="628467" y="3850293"/>
              <a:ext cx="183504" cy="1333643"/>
            </a:xfrm>
            <a:custGeom>
              <a:avLst/>
              <a:gdLst/>
              <a:ahLst/>
              <a:cxnLst/>
              <a:rect l="l" t="t" r="r" b="b"/>
              <a:pathLst>
                <a:path w="3749" h="27245" extrusionOk="0">
                  <a:moveTo>
                    <a:pt x="2724" y="0"/>
                  </a:moveTo>
                  <a:lnTo>
                    <a:pt x="1" y="27244"/>
                  </a:lnTo>
                  <a:lnTo>
                    <a:pt x="396" y="27244"/>
                  </a:lnTo>
                  <a:lnTo>
                    <a:pt x="37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g1b257a6990d_0_156"/>
            <p:cNvSpPr/>
            <p:nvPr/>
          </p:nvSpPr>
          <p:spPr>
            <a:xfrm flipH="1">
              <a:off x="126858" y="3837371"/>
              <a:ext cx="381986" cy="1346566"/>
            </a:xfrm>
            <a:custGeom>
              <a:avLst/>
              <a:gdLst/>
              <a:ahLst/>
              <a:cxnLst/>
              <a:rect l="l" t="t" r="r" b="b"/>
              <a:pathLst>
                <a:path w="7804" h="27509" extrusionOk="0">
                  <a:moveTo>
                    <a:pt x="981" y="1"/>
                  </a:moveTo>
                  <a:lnTo>
                    <a:pt x="0" y="264"/>
                  </a:lnTo>
                  <a:lnTo>
                    <a:pt x="7349" y="27508"/>
                  </a:lnTo>
                  <a:lnTo>
                    <a:pt x="7803" y="27508"/>
                  </a:lnTo>
                  <a:lnTo>
                    <a:pt x="9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g1b257a6990d_0_156"/>
            <p:cNvSpPr/>
            <p:nvPr/>
          </p:nvSpPr>
          <p:spPr>
            <a:xfrm flipH="1">
              <a:off x="179913" y="5053401"/>
              <a:ext cx="601956" cy="45181"/>
            </a:xfrm>
            <a:custGeom>
              <a:avLst/>
              <a:gdLst/>
              <a:ahLst/>
              <a:cxnLst/>
              <a:rect l="l" t="t" r="r" b="b"/>
              <a:pathLst>
                <a:path w="12298" h="923" extrusionOk="0">
                  <a:moveTo>
                    <a:pt x="12196" y="0"/>
                  </a:moveTo>
                  <a:lnTo>
                    <a:pt x="1" y="454"/>
                  </a:lnTo>
                  <a:lnTo>
                    <a:pt x="1" y="922"/>
                  </a:lnTo>
                  <a:lnTo>
                    <a:pt x="12298" y="337"/>
                  </a:lnTo>
                  <a:lnTo>
                    <a:pt x="121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0" name="Google Shape;920;g1b257a6990d_0_156"/>
          <p:cNvSpPr/>
          <p:nvPr/>
        </p:nvSpPr>
        <p:spPr>
          <a:xfrm rot="2515456">
            <a:off x="7066220" y="123856"/>
            <a:ext cx="608847" cy="545541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g1b257a6990d_0_156"/>
          <p:cNvSpPr/>
          <p:nvPr/>
        </p:nvSpPr>
        <p:spPr>
          <a:xfrm rot="-2700000">
            <a:off x="1223718" y="4686046"/>
            <a:ext cx="292318" cy="261771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g1b257a6990d_0_156"/>
          <p:cNvSpPr/>
          <p:nvPr/>
        </p:nvSpPr>
        <p:spPr>
          <a:xfrm rot="-1701150">
            <a:off x="8714189" y="763251"/>
            <a:ext cx="292486" cy="261886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3" name="Google Shape;923;g1b257a6990d_0_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177" y="955377"/>
            <a:ext cx="5783880" cy="403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1b0a9582f5d_0_309"/>
          <p:cNvSpPr txBox="1">
            <a:spLocks noGrp="1"/>
          </p:cNvSpPr>
          <p:nvPr>
            <p:ph type="ctrTitle"/>
          </p:nvPr>
        </p:nvSpPr>
        <p:spPr>
          <a:xfrm flipH="1">
            <a:off x="727525" y="1350400"/>
            <a:ext cx="3682200" cy="15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929" name="Google Shape;929;g1b0a9582f5d_0_309"/>
          <p:cNvSpPr txBox="1">
            <a:spLocks noGrp="1"/>
          </p:cNvSpPr>
          <p:nvPr>
            <p:ph type="subTitle" idx="1"/>
          </p:nvPr>
        </p:nvSpPr>
        <p:spPr>
          <a:xfrm flipH="1">
            <a:off x="2551025" y="2173500"/>
            <a:ext cx="29247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Figma demo following…</a:t>
            </a:r>
            <a:endParaRPr/>
          </a:p>
        </p:txBody>
      </p:sp>
      <p:sp>
        <p:nvSpPr>
          <p:cNvPr id="930" name="Google Shape;930;g1b0a9582f5d_0_309"/>
          <p:cNvSpPr/>
          <p:nvPr/>
        </p:nvSpPr>
        <p:spPr>
          <a:xfrm rot="-1481922">
            <a:off x="8457149" y="4445886"/>
            <a:ext cx="502577" cy="450362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1" name="Google Shape;931;g1b0a9582f5d_0_309"/>
          <p:cNvGrpSpPr/>
          <p:nvPr/>
        </p:nvGrpSpPr>
        <p:grpSpPr>
          <a:xfrm>
            <a:off x="911791" y="154713"/>
            <a:ext cx="680400" cy="638700"/>
            <a:chOff x="160916" y="936863"/>
            <a:chExt cx="680400" cy="638700"/>
          </a:xfrm>
        </p:grpSpPr>
        <p:sp>
          <p:nvSpPr>
            <p:cNvPr id="932" name="Google Shape;932;g1b0a9582f5d_0_309"/>
            <p:cNvSpPr/>
            <p:nvPr/>
          </p:nvSpPr>
          <p:spPr>
            <a:xfrm rot="908294">
              <a:off x="217370" y="1002159"/>
              <a:ext cx="567493" cy="508107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3" name="Google Shape;933;g1b0a9582f5d_0_309"/>
            <p:cNvGrpSpPr/>
            <p:nvPr/>
          </p:nvGrpSpPr>
          <p:grpSpPr>
            <a:xfrm>
              <a:off x="336500" y="1150250"/>
              <a:ext cx="317850" cy="209175"/>
              <a:chOff x="336500" y="1150250"/>
              <a:chExt cx="317850" cy="209175"/>
            </a:xfrm>
          </p:grpSpPr>
          <p:sp>
            <p:nvSpPr>
              <p:cNvPr id="934" name="Google Shape;934;g1b0a9582f5d_0_309"/>
              <p:cNvSpPr/>
              <p:nvPr/>
            </p:nvSpPr>
            <p:spPr>
              <a:xfrm>
                <a:off x="336500" y="1150250"/>
                <a:ext cx="81300" cy="813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g1b0a9582f5d_0_309"/>
              <p:cNvSpPr/>
              <p:nvPr/>
            </p:nvSpPr>
            <p:spPr>
              <a:xfrm>
                <a:off x="460425" y="1215550"/>
                <a:ext cx="81300" cy="813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g1b0a9582f5d_0_309"/>
              <p:cNvSpPr/>
              <p:nvPr/>
            </p:nvSpPr>
            <p:spPr>
              <a:xfrm>
                <a:off x="573050" y="1278125"/>
                <a:ext cx="81300" cy="813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37" name="Google Shape;937;g1b0a9582f5d_0_309"/>
          <p:cNvGrpSpPr/>
          <p:nvPr/>
        </p:nvGrpSpPr>
        <p:grpSpPr>
          <a:xfrm>
            <a:off x="184750" y="2797485"/>
            <a:ext cx="785377" cy="2421157"/>
            <a:chOff x="7825375" y="2447285"/>
            <a:chExt cx="785377" cy="2421157"/>
          </a:xfrm>
        </p:grpSpPr>
        <p:sp>
          <p:nvSpPr>
            <p:cNvPr id="938" name="Google Shape;938;g1b0a9582f5d_0_309"/>
            <p:cNvSpPr/>
            <p:nvPr/>
          </p:nvSpPr>
          <p:spPr>
            <a:xfrm>
              <a:off x="7825375" y="2447285"/>
              <a:ext cx="785377" cy="1597032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g1b0a9582f5d_0_309"/>
            <p:cNvSpPr/>
            <p:nvPr/>
          </p:nvSpPr>
          <p:spPr>
            <a:xfrm>
              <a:off x="8200084" y="3039275"/>
              <a:ext cx="7052" cy="1260986"/>
            </a:xfrm>
            <a:custGeom>
              <a:avLst/>
              <a:gdLst/>
              <a:ahLst/>
              <a:cxnLst/>
              <a:rect l="l" t="t" r="r" b="b"/>
              <a:pathLst>
                <a:path w="89" h="15914" extrusionOk="0">
                  <a:moveTo>
                    <a:pt x="30" y="0"/>
                  </a:moveTo>
                  <a:cubicBezTo>
                    <a:pt x="15" y="0"/>
                    <a:pt x="0" y="3543"/>
                    <a:pt x="0" y="7950"/>
                  </a:cubicBezTo>
                  <a:cubicBezTo>
                    <a:pt x="0" y="12342"/>
                    <a:pt x="15" y="15914"/>
                    <a:pt x="30" y="15914"/>
                  </a:cubicBezTo>
                  <a:cubicBezTo>
                    <a:pt x="74" y="15914"/>
                    <a:pt x="88" y="12342"/>
                    <a:pt x="74" y="7950"/>
                  </a:cubicBezTo>
                  <a:cubicBezTo>
                    <a:pt x="74" y="3558"/>
                    <a:pt x="59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g1b0a9582f5d_0_309"/>
            <p:cNvSpPr/>
            <p:nvPr/>
          </p:nvSpPr>
          <p:spPr>
            <a:xfrm>
              <a:off x="8196598" y="3199337"/>
              <a:ext cx="213538" cy="270358"/>
            </a:xfrm>
            <a:custGeom>
              <a:avLst/>
              <a:gdLst/>
              <a:ahLst/>
              <a:cxnLst/>
              <a:rect l="l" t="t" r="r" b="b"/>
              <a:pathLst>
                <a:path w="2695" h="3412" extrusionOk="0">
                  <a:moveTo>
                    <a:pt x="2694" y="1"/>
                  </a:moveTo>
                  <a:cubicBezTo>
                    <a:pt x="2694" y="1"/>
                    <a:pt x="2636" y="45"/>
                    <a:pt x="2548" y="103"/>
                  </a:cubicBezTo>
                  <a:cubicBezTo>
                    <a:pt x="2475" y="176"/>
                    <a:pt x="2372" y="293"/>
                    <a:pt x="2240" y="440"/>
                  </a:cubicBezTo>
                  <a:cubicBezTo>
                    <a:pt x="1977" y="733"/>
                    <a:pt x="1655" y="1172"/>
                    <a:pt x="1289" y="1655"/>
                  </a:cubicBezTo>
                  <a:cubicBezTo>
                    <a:pt x="981" y="2094"/>
                    <a:pt x="659" y="2475"/>
                    <a:pt x="366" y="2885"/>
                  </a:cubicBezTo>
                  <a:lnTo>
                    <a:pt x="103" y="3265"/>
                  </a:lnTo>
                  <a:cubicBezTo>
                    <a:pt x="44" y="3353"/>
                    <a:pt x="0" y="3412"/>
                    <a:pt x="0" y="3412"/>
                  </a:cubicBezTo>
                  <a:cubicBezTo>
                    <a:pt x="0" y="3412"/>
                    <a:pt x="44" y="3368"/>
                    <a:pt x="118" y="3280"/>
                  </a:cubicBezTo>
                  <a:cubicBezTo>
                    <a:pt x="205" y="3148"/>
                    <a:pt x="323" y="3046"/>
                    <a:pt x="410" y="2914"/>
                  </a:cubicBezTo>
                  <a:cubicBezTo>
                    <a:pt x="718" y="2533"/>
                    <a:pt x="1025" y="2123"/>
                    <a:pt x="1362" y="1714"/>
                  </a:cubicBezTo>
                  <a:cubicBezTo>
                    <a:pt x="1684" y="1274"/>
                    <a:pt x="2006" y="879"/>
                    <a:pt x="2299" y="484"/>
                  </a:cubicBezTo>
                  <a:cubicBezTo>
                    <a:pt x="2401" y="337"/>
                    <a:pt x="2518" y="206"/>
                    <a:pt x="2592" y="132"/>
                  </a:cubicBezTo>
                  <a:cubicBezTo>
                    <a:pt x="2665" y="59"/>
                    <a:pt x="2694" y="1"/>
                    <a:pt x="269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g1b0a9582f5d_0_309"/>
            <p:cNvSpPr/>
            <p:nvPr/>
          </p:nvSpPr>
          <p:spPr>
            <a:xfrm>
              <a:off x="8042324" y="3706304"/>
              <a:ext cx="160134" cy="187951"/>
            </a:xfrm>
            <a:custGeom>
              <a:avLst/>
              <a:gdLst/>
              <a:ahLst/>
              <a:cxnLst/>
              <a:rect l="l" t="t" r="r" b="b"/>
              <a:pathLst>
                <a:path w="2021" h="2372" extrusionOk="0">
                  <a:moveTo>
                    <a:pt x="0" y="0"/>
                  </a:moveTo>
                  <a:cubicBezTo>
                    <a:pt x="0" y="15"/>
                    <a:pt x="103" y="132"/>
                    <a:pt x="308" y="337"/>
                  </a:cubicBezTo>
                  <a:cubicBezTo>
                    <a:pt x="498" y="542"/>
                    <a:pt x="762" y="820"/>
                    <a:pt x="1054" y="1142"/>
                  </a:cubicBezTo>
                  <a:cubicBezTo>
                    <a:pt x="1347" y="1479"/>
                    <a:pt x="1596" y="1772"/>
                    <a:pt x="1786" y="1991"/>
                  </a:cubicBezTo>
                  <a:cubicBezTo>
                    <a:pt x="1874" y="2094"/>
                    <a:pt x="1933" y="2196"/>
                    <a:pt x="1962" y="2269"/>
                  </a:cubicBezTo>
                  <a:cubicBezTo>
                    <a:pt x="1991" y="2328"/>
                    <a:pt x="2006" y="2372"/>
                    <a:pt x="2006" y="2372"/>
                  </a:cubicBezTo>
                  <a:cubicBezTo>
                    <a:pt x="2021" y="2372"/>
                    <a:pt x="2021" y="2167"/>
                    <a:pt x="1830" y="1933"/>
                  </a:cubicBezTo>
                  <a:cubicBezTo>
                    <a:pt x="1640" y="1698"/>
                    <a:pt x="1406" y="1406"/>
                    <a:pt x="1113" y="1069"/>
                  </a:cubicBezTo>
                  <a:cubicBezTo>
                    <a:pt x="820" y="761"/>
                    <a:pt x="542" y="483"/>
                    <a:pt x="337" y="293"/>
                  </a:cubicBezTo>
                  <a:cubicBezTo>
                    <a:pt x="132" y="10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g1b0a9582f5d_0_309"/>
            <p:cNvSpPr/>
            <p:nvPr/>
          </p:nvSpPr>
          <p:spPr>
            <a:xfrm>
              <a:off x="7993008" y="4381211"/>
              <a:ext cx="464000" cy="487231"/>
            </a:xfrm>
            <a:custGeom>
              <a:avLst/>
              <a:gdLst/>
              <a:ahLst/>
              <a:cxnLst/>
              <a:rect l="l" t="t" r="r" b="b"/>
              <a:pathLst>
                <a:path w="5856" h="6149" extrusionOk="0">
                  <a:moveTo>
                    <a:pt x="5856" y="0"/>
                  </a:moveTo>
                  <a:lnTo>
                    <a:pt x="0" y="908"/>
                  </a:lnTo>
                  <a:cubicBezTo>
                    <a:pt x="44" y="908"/>
                    <a:pt x="732" y="6149"/>
                    <a:pt x="732" y="6149"/>
                  </a:cubicBezTo>
                  <a:lnTo>
                    <a:pt x="4670" y="6149"/>
                  </a:lnTo>
                  <a:lnTo>
                    <a:pt x="5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g1b0a9582f5d_0_309"/>
            <p:cNvSpPr/>
            <p:nvPr/>
          </p:nvSpPr>
          <p:spPr>
            <a:xfrm>
              <a:off x="7938493" y="4310451"/>
              <a:ext cx="581189" cy="142707"/>
            </a:xfrm>
            <a:custGeom>
              <a:avLst/>
              <a:gdLst/>
              <a:ahLst/>
              <a:cxnLst/>
              <a:rect l="l" t="t" r="r" b="b"/>
              <a:pathLst>
                <a:path w="7335" h="1801" extrusionOk="0">
                  <a:moveTo>
                    <a:pt x="7334" y="0"/>
                  </a:moveTo>
                  <a:lnTo>
                    <a:pt x="0" y="600"/>
                  </a:lnTo>
                  <a:lnTo>
                    <a:pt x="0" y="1801"/>
                  </a:lnTo>
                  <a:lnTo>
                    <a:pt x="7334" y="1801"/>
                  </a:lnTo>
                  <a:lnTo>
                    <a:pt x="7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g1b0a9582f5d_0_309"/>
            <p:cNvSpPr/>
            <p:nvPr/>
          </p:nvSpPr>
          <p:spPr>
            <a:xfrm>
              <a:off x="7993008" y="4453080"/>
              <a:ext cx="450134" cy="72027"/>
            </a:xfrm>
            <a:custGeom>
              <a:avLst/>
              <a:gdLst/>
              <a:ahLst/>
              <a:cxnLst/>
              <a:rect l="l" t="t" r="r" b="b"/>
              <a:pathLst>
                <a:path w="5681" h="909" extrusionOk="0">
                  <a:moveTo>
                    <a:pt x="0" y="1"/>
                  </a:moveTo>
                  <a:lnTo>
                    <a:pt x="88" y="543"/>
                  </a:lnTo>
                  <a:lnTo>
                    <a:pt x="5490" y="909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nthly Strategy Review Meeting by Slidesgo">
  <a:themeElements>
    <a:clrScheme name="Simple Light">
      <a:dk1>
        <a:srgbClr val="151F29"/>
      </a:dk1>
      <a:lt1>
        <a:srgbClr val="EBE0DD"/>
      </a:lt1>
      <a:dk2>
        <a:srgbClr val="FFFFFF"/>
      </a:dk2>
      <a:lt2>
        <a:srgbClr val="912A3C"/>
      </a:lt2>
      <a:accent1>
        <a:srgbClr val="DC7C61"/>
      </a:accent1>
      <a:accent2>
        <a:srgbClr val="BA6136"/>
      </a:accent2>
      <a:accent3>
        <a:srgbClr val="FFA35A"/>
      </a:accent3>
      <a:accent4>
        <a:srgbClr val="005458"/>
      </a:accent4>
      <a:accent5>
        <a:srgbClr val="528C98"/>
      </a:accent5>
      <a:accent6>
        <a:srgbClr val="2C8C64"/>
      </a:accent6>
      <a:hlink>
        <a:srgbClr val="151F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</Words>
  <Application>Microsoft Office PowerPoint</Application>
  <PresentationFormat>On-screen Show (16:9)</PresentationFormat>
  <Paragraphs>79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Work Sans ExtraBold</vt:lpstr>
      <vt:lpstr>Viga</vt:lpstr>
      <vt:lpstr>Gaegu</vt:lpstr>
      <vt:lpstr>Arial</vt:lpstr>
      <vt:lpstr>Archivo Black</vt:lpstr>
      <vt:lpstr>Karla</vt:lpstr>
      <vt:lpstr>Poppins</vt:lpstr>
      <vt:lpstr>Fira Sans Extra Condensed Medium</vt:lpstr>
      <vt:lpstr>Monthly Strategy Review Meeting by Slidesgo</vt:lpstr>
      <vt:lpstr>PowerPoint Presentation</vt:lpstr>
      <vt:lpstr>The Problem</vt:lpstr>
      <vt:lpstr>The Solution</vt:lpstr>
      <vt:lpstr>01</vt:lpstr>
      <vt:lpstr>Utilities</vt:lpstr>
      <vt:lpstr>How Information Is…</vt:lpstr>
      <vt:lpstr>DFD Diagram</vt:lpstr>
      <vt:lpstr>DFD Diagram (cont.)</vt:lpstr>
      <vt:lpstr>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Abdul Rehman Shaik</cp:lastModifiedBy>
  <cp:revision>1</cp:revision>
  <dcterms:modified xsi:type="dcterms:W3CDTF">2022-12-13T17:18:09Z</dcterms:modified>
</cp:coreProperties>
</file>