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0" d="100"/>
          <a:sy n="100" d="100"/>
        </p:scale>
        <p:origin x="108"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2.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6.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8.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2.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6B833-CB10-4459-B268-68465D9F122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B4573FA-DB89-4ED1-A99A-80E66A846694}">
      <dgm:prSet/>
      <dgm:spPr/>
      <dgm:t>
        <a:bodyPr/>
        <a:lstStyle/>
        <a:p>
          <a:r>
            <a:rPr lang="en-US" dirty="0"/>
            <a:t>The activities that would need to be done before undertaking this project are:</a:t>
          </a:r>
        </a:p>
      </dgm:t>
    </dgm:pt>
    <dgm:pt modelId="{6D0311F1-2F93-4FD5-ABBC-5F4E023DD91E}" type="parTrans" cxnId="{E4203C37-B3F9-48E3-8394-866D25E53973}">
      <dgm:prSet/>
      <dgm:spPr/>
      <dgm:t>
        <a:bodyPr/>
        <a:lstStyle/>
        <a:p>
          <a:endParaRPr lang="en-US"/>
        </a:p>
      </dgm:t>
    </dgm:pt>
    <dgm:pt modelId="{A62C62BC-3F4A-4A1F-83DF-008923DF0823}" type="sibTrans" cxnId="{E4203C37-B3F9-48E3-8394-866D25E53973}">
      <dgm:prSet/>
      <dgm:spPr/>
      <dgm:t>
        <a:bodyPr/>
        <a:lstStyle/>
        <a:p>
          <a:endParaRPr lang="en-US"/>
        </a:p>
      </dgm:t>
    </dgm:pt>
    <dgm:pt modelId="{94ED6706-7592-47A8-AD27-E98DFD6870E6}">
      <dgm:prSet/>
      <dgm:spPr/>
      <dgm:t>
        <a:bodyPr/>
        <a:lstStyle/>
        <a:p>
          <a:r>
            <a:rPr lang="en-US"/>
            <a:t>Feel intimate with the data by loading it into a readable format</a:t>
          </a:r>
        </a:p>
      </dgm:t>
    </dgm:pt>
    <dgm:pt modelId="{755C90D9-CEFD-4E28-AE04-64929C64655D}" type="parTrans" cxnId="{43F99A9F-FB30-4D17-8E83-51AF38A8013B}">
      <dgm:prSet/>
      <dgm:spPr/>
      <dgm:t>
        <a:bodyPr/>
        <a:lstStyle/>
        <a:p>
          <a:endParaRPr lang="en-US"/>
        </a:p>
      </dgm:t>
    </dgm:pt>
    <dgm:pt modelId="{2AD6FD1A-EFC9-4A15-A342-86904A09411C}" type="sibTrans" cxnId="{43F99A9F-FB30-4D17-8E83-51AF38A8013B}">
      <dgm:prSet/>
      <dgm:spPr/>
      <dgm:t>
        <a:bodyPr/>
        <a:lstStyle/>
        <a:p>
          <a:endParaRPr lang="en-US"/>
        </a:p>
      </dgm:t>
    </dgm:pt>
    <dgm:pt modelId="{9E9A2FF0-5F27-4400-A076-C054D39A4F0D}">
      <dgm:prSet/>
      <dgm:spPr/>
      <dgm:t>
        <a:bodyPr/>
        <a:lstStyle/>
        <a:p>
          <a:r>
            <a:rPr lang="en-US"/>
            <a:t>Create an Entity Relationship diagram (ERD) – to understand how each of the datasets relate to each other</a:t>
          </a:r>
        </a:p>
      </dgm:t>
    </dgm:pt>
    <dgm:pt modelId="{58D3AF9A-B955-4490-A0A2-E7493D84A62D}" type="parTrans" cxnId="{3F5BB8D7-5886-49EB-9CF3-4AE7CBBC8710}">
      <dgm:prSet/>
      <dgm:spPr/>
      <dgm:t>
        <a:bodyPr/>
        <a:lstStyle/>
        <a:p>
          <a:endParaRPr lang="en-US"/>
        </a:p>
      </dgm:t>
    </dgm:pt>
    <dgm:pt modelId="{CEAF377B-0C59-409D-B598-C532B19A4AB8}" type="sibTrans" cxnId="{3F5BB8D7-5886-49EB-9CF3-4AE7CBBC8710}">
      <dgm:prSet/>
      <dgm:spPr/>
      <dgm:t>
        <a:bodyPr/>
        <a:lstStyle/>
        <a:p>
          <a:endParaRPr lang="en-US"/>
        </a:p>
      </dgm:t>
    </dgm:pt>
    <dgm:pt modelId="{F6CDE7B7-C3D3-43A6-9F72-0A4A3DC42CB3}" type="pres">
      <dgm:prSet presAssocID="{FE56B833-CB10-4459-B268-68465D9F1227}" presName="linear" presStyleCnt="0">
        <dgm:presLayoutVars>
          <dgm:animLvl val="lvl"/>
          <dgm:resizeHandles val="exact"/>
        </dgm:presLayoutVars>
      </dgm:prSet>
      <dgm:spPr/>
    </dgm:pt>
    <dgm:pt modelId="{44BD2EC3-0345-4072-8AFD-3C3805C8A381}" type="pres">
      <dgm:prSet presAssocID="{EB4573FA-DB89-4ED1-A99A-80E66A846694}" presName="parentText" presStyleLbl="node1" presStyleIdx="0" presStyleCnt="1">
        <dgm:presLayoutVars>
          <dgm:chMax val="0"/>
          <dgm:bulletEnabled val="1"/>
        </dgm:presLayoutVars>
      </dgm:prSet>
      <dgm:spPr/>
    </dgm:pt>
    <dgm:pt modelId="{66B27C4F-2A5F-416C-A5CA-DF78674937A1}" type="pres">
      <dgm:prSet presAssocID="{EB4573FA-DB89-4ED1-A99A-80E66A846694}" presName="childText" presStyleLbl="revTx" presStyleIdx="0" presStyleCnt="1">
        <dgm:presLayoutVars>
          <dgm:bulletEnabled val="1"/>
        </dgm:presLayoutVars>
      </dgm:prSet>
      <dgm:spPr/>
    </dgm:pt>
  </dgm:ptLst>
  <dgm:cxnLst>
    <dgm:cxn modelId="{1388B608-3406-4750-9689-E993270B85E6}" type="presOf" srcId="{9E9A2FF0-5F27-4400-A076-C054D39A4F0D}" destId="{66B27C4F-2A5F-416C-A5CA-DF78674937A1}" srcOrd="0" destOrd="1" presId="urn:microsoft.com/office/officeart/2005/8/layout/vList2"/>
    <dgm:cxn modelId="{E4203C37-B3F9-48E3-8394-866D25E53973}" srcId="{FE56B833-CB10-4459-B268-68465D9F1227}" destId="{EB4573FA-DB89-4ED1-A99A-80E66A846694}" srcOrd="0" destOrd="0" parTransId="{6D0311F1-2F93-4FD5-ABBC-5F4E023DD91E}" sibTransId="{A62C62BC-3F4A-4A1F-83DF-008923DF0823}"/>
    <dgm:cxn modelId="{D34BD142-ACBB-43F0-999E-2B3739B2F49A}" type="presOf" srcId="{94ED6706-7592-47A8-AD27-E98DFD6870E6}" destId="{66B27C4F-2A5F-416C-A5CA-DF78674937A1}" srcOrd="0" destOrd="0" presId="urn:microsoft.com/office/officeart/2005/8/layout/vList2"/>
    <dgm:cxn modelId="{F3A66578-A412-4CCD-BBCC-2637945EFF30}" type="presOf" srcId="{FE56B833-CB10-4459-B268-68465D9F1227}" destId="{F6CDE7B7-C3D3-43A6-9F72-0A4A3DC42CB3}" srcOrd="0" destOrd="0" presId="urn:microsoft.com/office/officeart/2005/8/layout/vList2"/>
    <dgm:cxn modelId="{43F99A9F-FB30-4D17-8E83-51AF38A8013B}" srcId="{EB4573FA-DB89-4ED1-A99A-80E66A846694}" destId="{94ED6706-7592-47A8-AD27-E98DFD6870E6}" srcOrd="0" destOrd="0" parTransId="{755C90D9-CEFD-4E28-AE04-64929C64655D}" sibTransId="{2AD6FD1A-EFC9-4A15-A342-86904A09411C}"/>
    <dgm:cxn modelId="{3F5BB8D7-5886-49EB-9CF3-4AE7CBBC8710}" srcId="{EB4573FA-DB89-4ED1-A99A-80E66A846694}" destId="{9E9A2FF0-5F27-4400-A076-C054D39A4F0D}" srcOrd="1" destOrd="0" parTransId="{58D3AF9A-B955-4490-A0A2-E7493D84A62D}" sibTransId="{CEAF377B-0C59-409D-B598-C532B19A4AB8}"/>
    <dgm:cxn modelId="{1C553AE0-4B35-48BF-9FE0-F484559103D9}" type="presOf" srcId="{EB4573FA-DB89-4ED1-A99A-80E66A846694}" destId="{44BD2EC3-0345-4072-8AFD-3C3805C8A381}" srcOrd="0" destOrd="0" presId="urn:microsoft.com/office/officeart/2005/8/layout/vList2"/>
    <dgm:cxn modelId="{2A3FE152-C2FF-4356-BEA7-46AD29217F76}" type="presParOf" srcId="{F6CDE7B7-C3D3-43A6-9F72-0A4A3DC42CB3}" destId="{44BD2EC3-0345-4072-8AFD-3C3805C8A381}" srcOrd="0" destOrd="0" presId="urn:microsoft.com/office/officeart/2005/8/layout/vList2"/>
    <dgm:cxn modelId="{2B6F7C22-5E92-40E8-BF6A-5452FB3515CD}" type="presParOf" srcId="{F6CDE7B7-C3D3-43A6-9F72-0A4A3DC42CB3}" destId="{66B27C4F-2A5F-416C-A5CA-DF78674937A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395718-B7BE-4EAD-A21D-F8CEA5776FE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7E49EE7-BA72-4A4A-912B-E0938EFEC65C}">
      <dgm:prSet/>
      <dgm:spPr/>
      <dgm:t>
        <a:bodyPr/>
        <a:lstStyle/>
        <a:p>
          <a:r>
            <a:rPr lang="en-US"/>
            <a:t>In this case, the definitions of the data were not clear enough.</a:t>
          </a:r>
        </a:p>
      </dgm:t>
    </dgm:pt>
    <dgm:pt modelId="{5D338515-36AB-4F93-9105-7E9F011C648A}" type="parTrans" cxnId="{C78CFC4F-9C83-4B7B-AC60-9A1D91D6FF44}">
      <dgm:prSet/>
      <dgm:spPr/>
      <dgm:t>
        <a:bodyPr/>
        <a:lstStyle/>
        <a:p>
          <a:endParaRPr lang="en-US"/>
        </a:p>
      </dgm:t>
    </dgm:pt>
    <dgm:pt modelId="{867D7B70-AD2A-41F9-B801-626FC2E86801}" type="sibTrans" cxnId="{C78CFC4F-9C83-4B7B-AC60-9A1D91D6FF44}">
      <dgm:prSet/>
      <dgm:spPr/>
      <dgm:t>
        <a:bodyPr/>
        <a:lstStyle/>
        <a:p>
          <a:endParaRPr lang="en-US"/>
        </a:p>
      </dgm:t>
    </dgm:pt>
    <dgm:pt modelId="{D7E0A033-1885-44E6-AFA2-1AB6D0EC67C0}">
      <dgm:prSet/>
      <dgm:spPr/>
      <dgm:t>
        <a:bodyPr/>
        <a:lstStyle/>
        <a:p>
          <a:r>
            <a:rPr lang="en-US"/>
            <a:t>If it was, it could have helped feel more intimate with the datasets which could have aided the analysis process</a:t>
          </a:r>
        </a:p>
      </dgm:t>
    </dgm:pt>
    <dgm:pt modelId="{B36D1CEC-E11D-4CEF-AFFA-72A47E214645}" type="parTrans" cxnId="{FC887B82-0415-46F4-BFCB-BD3C51EC2127}">
      <dgm:prSet/>
      <dgm:spPr/>
      <dgm:t>
        <a:bodyPr/>
        <a:lstStyle/>
        <a:p>
          <a:endParaRPr lang="en-US"/>
        </a:p>
      </dgm:t>
    </dgm:pt>
    <dgm:pt modelId="{6F096547-4732-4767-A2CB-582B90767D06}" type="sibTrans" cxnId="{FC887B82-0415-46F4-BFCB-BD3C51EC2127}">
      <dgm:prSet/>
      <dgm:spPr/>
      <dgm:t>
        <a:bodyPr/>
        <a:lstStyle/>
        <a:p>
          <a:endParaRPr lang="en-US"/>
        </a:p>
      </dgm:t>
    </dgm:pt>
    <dgm:pt modelId="{99F55258-0062-472B-BB86-6553EB0644E7}" type="pres">
      <dgm:prSet presAssocID="{DB395718-B7BE-4EAD-A21D-F8CEA5776FE1}" presName="linear" presStyleCnt="0">
        <dgm:presLayoutVars>
          <dgm:animLvl val="lvl"/>
          <dgm:resizeHandles val="exact"/>
        </dgm:presLayoutVars>
      </dgm:prSet>
      <dgm:spPr/>
    </dgm:pt>
    <dgm:pt modelId="{21A7373B-B4F9-43F1-A59E-996DCA600B80}" type="pres">
      <dgm:prSet presAssocID="{C7E49EE7-BA72-4A4A-912B-E0938EFEC65C}" presName="parentText" presStyleLbl="node1" presStyleIdx="0" presStyleCnt="2">
        <dgm:presLayoutVars>
          <dgm:chMax val="0"/>
          <dgm:bulletEnabled val="1"/>
        </dgm:presLayoutVars>
      </dgm:prSet>
      <dgm:spPr/>
    </dgm:pt>
    <dgm:pt modelId="{3DD36725-78F0-4911-9A98-F91B722F7E05}" type="pres">
      <dgm:prSet presAssocID="{867D7B70-AD2A-41F9-B801-626FC2E86801}" presName="spacer" presStyleCnt="0"/>
      <dgm:spPr/>
    </dgm:pt>
    <dgm:pt modelId="{347246BC-67F8-45F3-B612-C160D4A335E6}" type="pres">
      <dgm:prSet presAssocID="{D7E0A033-1885-44E6-AFA2-1AB6D0EC67C0}" presName="parentText" presStyleLbl="node1" presStyleIdx="1" presStyleCnt="2">
        <dgm:presLayoutVars>
          <dgm:chMax val="0"/>
          <dgm:bulletEnabled val="1"/>
        </dgm:presLayoutVars>
      </dgm:prSet>
      <dgm:spPr/>
    </dgm:pt>
  </dgm:ptLst>
  <dgm:cxnLst>
    <dgm:cxn modelId="{2B5EF143-4B9C-47B6-9103-2E42505C7207}" type="presOf" srcId="{DB395718-B7BE-4EAD-A21D-F8CEA5776FE1}" destId="{99F55258-0062-472B-BB86-6553EB0644E7}" srcOrd="0" destOrd="0" presId="urn:microsoft.com/office/officeart/2005/8/layout/vList2"/>
    <dgm:cxn modelId="{C78CFC4F-9C83-4B7B-AC60-9A1D91D6FF44}" srcId="{DB395718-B7BE-4EAD-A21D-F8CEA5776FE1}" destId="{C7E49EE7-BA72-4A4A-912B-E0938EFEC65C}" srcOrd="0" destOrd="0" parTransId="{5D338515-36AB-4F93-9105-7E9F011C648A}" sibTransId="{867D7B70-AD2A-41F9-B801-626FC2E86801}"/>
    <dgm:cxn modelId="{2CB58870-3CCD-4FE5-A51F-F353202E7B58}" type="presOf" srcId="{C7E49EE7-BA72-4A4A-912B-E0938EFEC65C}" destId="{21A7373B-B4F9-43F1-A59E-996DCA600B80}" srcOrd="0" destOrd="0" presId="urn:microsoft.com/office/officeart/2005/8/layout/vList2"/>
    <dgm:cxn modelId="{FC887B82-0415-46F4-BFCB-BD3C51EC2127}" srcId="{DB395718-B7BE-4EAD-A21D-F8CEA5776FE1}" destId="{D7E0A033-1885-44E6-AFA2-1AB6D0EC67C0}" srcOrd="1" destOrd="0" parTransId="{B36D1CEC-E11D-4CEF-AFFA-72A47E214645}" sibTransId="{6F096547-4732-4767-A2CB-582B90767D06}"/>
    <dgm:cxn modelId="{B4B9DE86-2068-48C3-99BA-46389CD1592C}" type="presOf" srcId="{D7E0A033-1885-44E6-AFA2-1AB6D0EC67C0}" destId="{347246BC-67F8-45F3-B612-C160D4A335E6}" srcOrd="0" destOrd="0" presId="urn:microsoft.com/office/officeart/2005/8/layout/vList2"/>
    <dgm:cxn modelId="{77D72F29-9307-438D-963B-8B6FE1800EB0}" type="presParOf" srcId="{99F55258-0062-472B-BB86-6553EB0644E7}" destId="{21A7373B-B4F9-43F1-A59E-996DCA600B80}" srcOrd="0" destOrd="0" presId="urn:microsoft.com/office/officeart/2005/8/layout/vList2"/>
    <dgm:cxn modelId="{B6F00EEB-2A52-4220-96D5-8DD783228E37}" type="presParOf" srcId="{99F55258-0062-472B-BB86-6553EB0644E7}" destId="{3DD36725-78F0-4911-9A98-F91B722F7E05}" srcOrd="1" destOrd="0" presId="urn:microsoft.com/office/officeart/2005/8/layout/vList2"/>
    <dgm:cxn modelId="{BC6CD8CF-8805-4858-81DA-0405C57B84FB}" type="presParOf" srcId="{99F55258-0062-472B-BB86-6553EB0644E7}" destId="{347246BC-67F8-45F3-B612-C160D4A335E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056E21D-083A-40CA-A069-836E880270A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CB3FFDD-7C65-4438-990A-027FB7EB67E9}">
      <dgm:prSet/>
      <dgm:spPr/>
      <dgm:t>
        <a:bodyPr/>
        <a:lstStyle/>
        <a:p>
          <a:r>
            <a:rPr lang="en-US"/>
            <a:t>Steps to ensure data quality:</a:t>
          </a:r>
        </a:p>
      </dgm:t>
    </dgm:pt>
    <dgm:pt modelId="{8D1C0756-9B58-48F0-AA72-9399AAB1D5C5}" type="parTrans" cxnId="{0BDC47EA-B39A-4715-A7B5-623D630A08C6}">
      <dgm:prSet/>
      <dgm:spPr/>
      <dgm:t>
        <a:bodyPr/>
        <a:lstStyle/>
        <a:p>
          <a:endParaRPr lang="en-US"/>
        </a:p>
      </dgm:t>
    </dgm:pt>
    <dgm:pt modelId="{834C8FB2-60B0-472B-B29F-0BCA559CF09D}" type="sibTrans" cxnId="{0BDC47EA-B39A-4715-A7B5-623D630A08C6}">
      <dgm:prSet/>
      <dgm:spPr/>
      <dgm:t>
        <a:bodyPr/>
        <a:lstStyle/>
        <a:p>
          <a:endParaRPr lang="en-US"/>
        </a:p>
      </dgm:t>
    </dgm:pt>
    <dgm:pt modelId="{FC311BA9-A877-42B2-BDBE-0BA935DBE52D}">
      <dgm:prSet/>
      <dgm:spPr/>
      <dgm:t>
        <a:bodyPr/>
        <a:lstStyle/>
        <a:p>
          <a:r>
            <a:rPr lang="en-US"/>
            <a:t>Clean the data thoroughly</a:t>
          </a:r>
        </a:p>
      </dgm:t>
    </dgm:pt>
    <dgm:pt modelId="{B710B74B-90C1-4D3D-8636-AF0398BF3F0E}" type="parTrans" cxnId="{55DBB6AC-5AA1-4253-9C64-718D0DB60371}">
      <dgm:prSet/>
      <dgm:spPr/>
      <dgm:t>
        <a:bodyPr/>
        <a:lstStyle/>
        <a:p>
          <a:endParaRPr lang="en-US"/>
        </a:p>
      </dgm:t>
    </dgm:pt>
    <dgm:pt modelId="{B4BBA15D-4CA0-4E48-848C-6171FEA741BB}" type="sibTrans" cxnId="{55DBB6AC-5AA1-4253-9C64-718D0DB60371}">
      <dgm:prSet/>
      <dgm:spPr/>
      <dgm:t>
        <a:bodyPr/>
        <a:lstStyle/>
        <a:p>
          <a:endParaRPr lang="en-US"/>
        </a:p>
      </dgm:t>
    </dgm:pt>
    <dgm:pt modelId="{34D68BD9-C015-484B-9383-60C5653D494E}">
      <dgm:prSet/>
      <dgm:spPr/>
      <dgm:t>
        <a:bodyPr/>
        <a:lstStyle/>
        <a:p>
          <a:r>
            <a:rPr lang="en-US"/>
            <a:t>Main factors to consider:</a:t>
          </a:r>
        </a:p>
      </dgm:t>
    </dgm:pt>
    <dgm:pt modelId="{77D45C1F-DD7D-45A3-AF55-AA0D90BC2FE1}" type="parTrans" cxnId="{EB7AD2EA-E57B-465A-B666-0E13C878E6A0}">
      <dgm:prSet/>
      <dgm:spPr/>
      <dgm:t>
        <a:bodyPr/>
        <a:lstStyle/>
        <a:p>
          <a:endParaRPr lang="en-US"/>
        </a:p>
      </dgm:t>
    </dgm:pt>
    <dgm:pt modelId="{56F455BA-923E-4F3D-84E0-019128284AFA}" type="sibTrans" cxnId="{EB7AD2EA-E57B-465A-B666-0E13C878E6A0}">
      <dgm:prSet/>
      <dgm:spPr/>
      <dgm:t>
        <a:bodyPr/>
        <a:lstStyle/>
        <a:p>
          <a:endParaRPr lang="en-US"/>
        </a:p>
      </dgm:t>
    </dgm:pt>
    <dgm:pt modelId="{B1A49E1E-84E5-4360-877C-7411C2889162}">
      <dgm:prSet/>
      <dgm:spPr/>
      <dgm:t>
        <a:bodyPr/>
        <a:lstStyle/>
        <a:p>
          <a:r>
            <a:rPr lang="en-GB"/>
            <a:t>Accuracy</a:t>
          </a:r>
          <a:endParaRPr lang="en-US"/>
        </a:p>
      </dgm:t>
    </dgm:pt>
    <dgm:pt modelId="{E1D146A6-30C8-4147-9DCB-01F3A956A933}" type="parTrans" cxnId="{621F26F8-79EA-4DFA-817F-2E08F24B54B0}">
      <dgm:prSet/>
      <dgm:spPr/>
      <dgm:t>
        <a:bodyPr/>
        <a:lstStyle/>
        <a:p>
          <a:endParaRPr lang="en-US"/>
        </a:p>
      </dgm:t>
    </dgm:pt>
    <dgm:pt modelId="{08022309-FE8F-4D4D-BB12-BB88B234C908}" type="sibTrans" cxnId="{621F26F8-79EA-4DFA-817F-2E08F24B54B0}">
      <dgm:prSet/>
      <dgm:spPr/>
      <dgm:t>
        <a:bodyPr/>
        <a:lstStyle/>
        <a:p>
          <a:endParaRPr lang="en-US"/>
        </a:p>
      </dgm:t>
    </dgm:pt>
    <dgm:pt modelId="{EE1A0D68-6145-4F11-BFC5-21CC17CF7355}">
      <dgm:prSet/>
      <dgm:spPr/>
      <dgm:t>
        <a:bodyPr/>
        <a:lstStyle/>
        <a:p>
          <a:r>
            <a:rPr lang="en-GB"/>
            <a:t>Relevance</a:t>
          </a:r>
          <a:endParaRPr lang="en-US"/>
        </a:p>
      </dgm:t>
    </dgm:pt>
    <dgm:pt modelId="{331987AF-A9D2-4288-AE8A-86CAB720FB34}" type="parTrans" cxnId="{4DCE0962-8F9B-4BC9-9E4A-42C7ED828563}">
      <dgm:prSet/>
      <dgm:spPr/>
      <dgm:t>
        <a:bodyPr/>
        <a:lstStyle/>
        <a:p>
          <a:endParaRPr lang="en-US"/>
        </a:p>
      </dgm:t>
    </dgm:pt>
    <dgm:pt modelId="{AD05D1E1-3ACE-46FB-BE7D-D01626154984}" type="sibTrans" cxnId="{4DCE0962-8F9B-4BC9-9E4A-42C7ED828563}">
      <dgm:prSet/>
      <dgm:spPr/>
      <dgm:t>
        <a:bodyPr/>
        <a:lstStyle/>
        <a:p>
          <a:endParaRPr lang="en-US"/>
        </a:p>
      </dgm:t>
    </dgm:pt>
    <dgm:pt modelId="{1768E780-F4B2-4C04-A3C3-BEB1E2B39010}">
      <dgm:prSet/>
      <dgm:spPr/>
      <dgm:t>
        <a:bodyPr/>
        <a:lstStyle/>
        <a:p>
          <a:r>
            <a:rPr lang="en-GB"/>
            <a:t>Completeness</a:t>
          </a:r>
          <a:endParaRPr lang="en-US"/>
        </a:p>
      </dgm:t>
    </dgm:pt>
    <dgm:pt modelId="{335D6D74-703C-482E-A4A5-11E99C22B11C}" type="parTrans" cxnId="{C9A31836-3C2D-48B8-8569-4E2C7EAB1338}">
      <dgm:prSet/>
      <dgm:spPr/>
      <dgm:t>
        <a:bodyPr/>
        <a:lstStyle/>
        <a:p>
          <a:endParaRPr lang="en-US"/>
        </a:p>
      </dgm:t>
    </dgm:pt>
    <dgm:pt modelId="{11811C91-3220-4043-B1EB-F21EAC8DDFCA}" type="sibTrans" cxnId="{C9A31836-3C2D-48B8-8569-4E2C7EAB1338}">
      <dgm:prSet/>
      <dgm:spPr/>
      <dgm:t>
        <a:bodyPr/>
        <a:lstStyle/>
        <a:p>
          <a:endParaRPr lang="en-US"/>
        </a:p>
      </dgm:t>
    </dgm:pt>
    <dgm:pt modelId="{B9B3AE15-A84B-44B1-9B2E-7D00D31C4A4B}">
      <dgm:prSet/>
      <dgm:spPr/>
      <dgm:t>
        <a:bodyPr/>
        <a:lstStyle/>
        <a:p>
          <a:r>
            <a:rPr lang="en-GB"/>
            <a:t>Consistency</a:t>
          </a:r>
          <a:endParaRPr lang="en-US"/>
        </a:p>
      </dgm:t>
    </dgm:pt>
    <dgm:pt modelId="{621EF5A4-66E9-414E-B378-11925305EB7C}" type="parTrans" cxnId="{A2664B34-2A00-480E-9F4C-04727D1170EA}">
      <dgm:prSet/>
      <dgm:spPr/>
      <dgm:t>
        <a:bodyPr/>
        <a:lstStyle/>
        <a:p>
          <a:endParaRPr lang="en-US"/>
        </a:p>
      </dgm:t>
    </dgm:pt>
    <dgm:pt modelId="{19CCC7D2-048C-42C3-BB92-56908E74E7A3}" type="sibTrans" cxnId="{A2664B34-2A00-480E-9F4C-04727D1170EA}">
      <dgm:prSet/>
      <dgm:spPr/>
      <dgm:t>
        <a:bodyPr/>
        <a:lstStyle/>
        <a:p>
          <a:endParaRPr lang="en-US"/>
        </a:p>
      </dgm:t>
    </dgm:pt>
    <dgm:pt modelId="{1FD1C34A-C88B-4442-9FB6-C2EBFBD8349F}" type="pres">
      <dgm:prSet presAssocID="{C056E21D-083A-40CA-A069-836E880270A6}" presName="linear" presStyleCnt="0">
        <dgm:presLayoutVars>
          <dgm:animLvl val="lvl"/>
          <dgm:resizeHandles val="exact"/>
        </dgm:presLayoutVars>
      </dgm:prSet>
      <dgm:spPr/>
    </dgm:pt>
    <dgm:pt modelId="{B518B928-3395-4426-94A3-181485EFBF87}" type="pres">
      <dgm:prSet presAssocID="{ECB3FFDD-7C65-4438-990A-027FB7EB67E9}" presName="parentText" presStyleLbl="node1" presStyleIdx="0" presStyleCnt="3">
        <dgm:presLayoutVars>
          <dgm:chMax val="0"/>
          <dgm:bulletEnabled val="1"/>
        </dgm:presLayoutVars>
      </dgm:prSet>
      <dgm:spPr/>
    </dgm:pt>
    <dgm:pt modelId="{48904448-7319-49FB-9F58-D97FA8EA3EAA}" type="pres">
      <dgm:prSet presAssocID="{834C8FB2-60B0-472B-B29F-0BCA559CF09D}" presName="spacer" presStyleCnt="0"/>
      <dgm:spPr/>
    </dgm:pt>
    <dgm:pt modelId="{2AA4F7B1-3DA7-4110-AC29-B5B9DFCD3FB4}" type="pres">
      <dgm:prSet presAssocID="{FC311BA9-A877-42B2-BDBE-0BA935DBE52D}" presName="parentText" presStyleLbl="node1" presStyleIdx="1" presStyleCnt="3">
        <dgm:presLayoutVars>
          <dgm:chMax val="0"/>
          <dgm:bulletEnabled val="1"/>
        </dgm:presLayoutVars>
      </dgm:prSet>
      <dgm:spPr/>
    </dgm:pt>
    <dgm:pt modelId="{B5501631-C3EA-4945-AD24-804DF67FCDB5}" type="pres">
      <dgm:prSet presAssocID="{B4BBA15D-4CA0-4E48-848C-6171FEA741BB}" presName="spacer" presStyleCnt="0"/>
      <dgm:spPr/>
    </dgm:pt>
    <dgm:pt modelId="{1F28D0C0-13C4-44DF-B41E-71D43C7EAC14}" type="pres">
      <dgm:prSet presAssocID="{34D68BD9-C015-484B-9383-60C5653D494E}" presName="parentText" presStyleLbl="node1" presStyleIdx="2" presStyleCnt="3">
        <dgm:presLayoutVars>
          <dgm:chMax val="0"/>
          <dgm:bulletEnabled val="1"/>
        </dgm:presLayoutVars>
      </dgm:prSet>
      <dgm:spPr/>
    </dgm:pt>
    <dgm:pt modelId="{F4A5F2EE-752E-4A55-8989-5CE866FD0C06}" type="pres">
      <dgm:prSet presAssocID="{34D68BD9-C015-484B-9383-60C5653D494E}" presName="childText" presStyleLbl="revTx" presStyleIdx="0" presStyleCnt="1">
        <dgm:presLayoutVars>
          <dgm:bulletEnabled val="1"/>
        </dgm:presLayoutVars>
      </dgm:prSet>
      <dgm:spPr/>
    </dgm:pt>
  </dgm:ptLst>
  <dgm:cxnLst>
    <dgm:cxn modelId="{B131D805-6263-4939-A95D-F456FDE333B4}" type="presOf" srcId="{ECB3FFDD-7C65-4438-990A-027FB7EB67E9}" destId="{B518B928-3395-4426-94A3-181485EFBF87}" srcOrd="0" destOrd="0" presId="urn:microsoft.com/office/officeart/2005/8/layout/vList2"/>
    <dgm:cxn modelId="{9EC61415-777E-4F71-9088-A89D1F4E3A10}" type="presOf" srcId="{C056E21D-083A-40CA-A069-836E880270A6}" destId="{1FD1C34A-C88B-4442-9FB6-C2EBFBD8349F}" srcOrd="0" destOrd="0" presId="urn:microsoft.com/office/officeart/2005/8/layout/vList2"/>
    <dgm:cxn modelId="{EC751927-F76D-48F3-A9D1-246C00EC5293}" type="presOf" srcId="{FC311BA9-A877-42B2-BDBE-0BA935DBE52D}" destId="{2AA4F7B1-3DA7-4110-AC29-B5B9DFCD3FB4}" srcOrd="0" destOrd="0" presId="urn:microsoft.com/office/officeart/2005/8/layout/vList2"/>
    <dgm:cxn modelId="{A2664B34-2A00-480E-9F4C-04727D1170EA}" srcId="{34D68BD9-C015-484B-9383-60C5653D494E}" destId="{B9B3AE15-A84B-44B1-9B2E-7D00D31C4A4B}" srcOrd="3" destOrd="0" parTransId="{621EF5A4-66E9-414E-B378-11925305EB7C}" sibTransId="{19CCC7D2-048C-42C3-BB92-56908E74E7A3}"/>
    <dgm:cxn modelId="{C9A31836-3C2D-48B8-8569-4E2C7EAB1338}" srcId="{34D68BD9-C015-484B-9383-60C5653D494E}" destId="{1768E780-F4B2-4C04-A3C3-BEB1E2B39010}" srcOrd="2" destOrd="0" parTransId="{335D6D74-703C-482E-A4A5-11E99C22B11C}" sibTransId="{11811C91-3220-4043-B1EB-F21EAC8DDFCA}"/>
    <dgm:cxn modelId="{4DCE0962-8F9B-4BC9-9E4A-42C7ED828563}" srcId="{34D68BD9-C015-484B-9383-60C5653D494E}" destId="{EE1A0D68-6145-4F11-BFC5-21CC17CF7355}" srcOrd="1" destOrd="0" parTransId="{331987AF-A9D2-4288-AE8A-86CAB720FB34}" sibTransId="{AD05D1E1-3ACE-46FB-BE7D-D01626154984}"/>
    <dgm:cxn modelId="{88187C6D-02B7-445D-8DFD-A757F1D11D7C}" type="presOf" srcId="{EE1A0D68-6145-4F11-BFC5-21CC17CF7355}" destId="{F4A5F2EE-752E-4A55-8989-5CE866FD0C06}" srcOrd="0" destOrd="1" presId="urn:microsoft.com/office/officeart/2005/8/layout/vList2"/>
    <dgm:cxn modelId="{7FE6167C-C97E-4C4C-B088-4D021E6E72EC}" type="presOf" srcId="{34D68BD9-C015-484B-9383-60C5653D494E}" destId="{1F28D0C0-13C4-44DF-B41E-71D43C7EAC14}" srcOrd="0" destOrd="0" presId="urn:microsoft.com/office/officeart/2005/8/layout/vList2"/>
    <dgm:cxn modelId="{55DBB6AC-5AA1-4253-9C64-718D0DB60371}" srcId="{C056E21D-083A-40CA-A069-836E880270A6}" destId="{FC311BA9-A877-42B2-BDBE-0BA935DBE52D}" srcOrd="1" destOrd="0" parTransId="{B710B74B-90C1-4D3D-8636-AF0398BF3F0E}" sibTransId="{B4BBA15D-4CA0-4E48-848C-6171FEA741BB}"/>
    <dgm:cxn modelId="{9978E6DE-B03C-4BCB-B71E-0A2BF20D81C5}" type="presOf" srcId="{B9B3AE15-A84B-44B1-9B2E-7D00D31C4A4B}" destId="{F4A5F2EE-752E-4A55-8989-5CE866FD0C06}" srcOrd="0" destOrd="3" presId="urn:microsoft.com/office/officeart/2005/8/layout/vList2"/>
    <dgm:cxn modelId="{9CEC4BE5-8DB8-4883-8898-18B25C5B2264}" type="presOf" srcId="{1768E780-F4B2-4C04-A3C3-BEB1E2B39010}" destId="{F4A5F2EE-752E-4A55-8989-5CE866FD0C06}" srcOrd="0" destOrd="2" presId="urn:microsoft.com/office/officeart/2005/8/layout/vList2"/>
    <dgm:cxn modelId="{0BDC47EA-B39A-4715-A7B5-623D630A08C6}" srcId="{C056E21D-083A-40CA-A069-836E880270A6}" destId="{ECB3FFDD-7C65-4438-990A-027FB7EB67E9}" srcOrd="0" destOrd="0" parTransId="{8D1C0756-9B58-48F0-AA72-9399AAB1D5C5}" sibTransId="{834C8FB2-60B0-472B-B29F-0BCA559CF09D}"/>
    <dgm:cxn modelId="{EB7AD2EA-E57B-465A-B666-0E13C878E6A0}" srcId="{C056E21D-083A-40CA-A069-836E880270A6}" destId="{34D68BD9-C015-484B-9383-60C5653D494E}" srcOrd="2" destOrd="0" parTransId="{77D45C1F-DD7D-45A3-AF55-AA0D90BC2FE1}" sibTransId="{56F455BA-923E-4F3D-84E0-019128284AFA}"/>
    <dgm:cxn modelId="{3DD851EC-2FF1-4FA2-90B0-F3BA129ECEC3}" type="presOf" srcId="{B1A49E1E-84E5-4360-877C-7411C2889162}" destId="{F4A5F2EE-752E-4A55-8989-5CE866FD0C06}" srcOrd="0" destOrd="0" presId="urn:microsoft.com/office/officeart/2005/8/layout/vList2"/>
    <dgm:cxn modelId="{621F26F8-79EA-4DFA-817F-2E08F24B54B0}" srcId="{34D68BD9-C015-484B-9383-60C5653D494E}" destId="{B1A49E1E-84E5-4360-877C-7411C2889162}" srcOrd="0" destOrd="0" parTransId="{E1D146A6-30C8-4147-9DCB-01F3A956A933}" sibTransId="{08022309-FE8F-4D4D-BB12-BB88B234C908}"/>
    <dgm:cxn modelId="{5966664A-9B71-4450-8CF7-AC9BF2E37479}" type="presParOf" srcId="{1FD1C34A-C88B-4442-9FB6-C2EBFBD8349F}" destId="{B518B928-3395-4426-94A3-181485EFBF87}" srcOrd="0" destOrd="0" presId="urn:microsoft.com/office/officeart/2005/8/layout/vList2"/>
    <dgm:cxn modelId="{89AD5412-6B26-45BA-A4F5-1BF7AF019791}" type="presParOf" srcId="{1FD1C34A-C88B-4442-9FB6-C2EBFBD8349F}" destId="{48904448-7319-49FB-9F58-D97FA8EA3EAA}" srcOrd="1" destOrd="0" presId="urn:microsoft.com/office/officeart/2005/8/layout/vList2"/>
    <dgm:cxn modelId="{5F53188A-228C-4C15-BBA2-90546E2CFDA5}" type="presParOf" srcId="{1FD1C34A-C88B-4442-9FB6-C2EBFBD8349F}" destId="{2AA4F7B1-3DA7-4110-AC29-B5B9DFCD3FB4}" srcOrd="2" destOrd="0" presId="urn:microsoft.com/office/officeart/2005/8/layout/vList2"/>
    <dgm:cxn modelId="{ADDF42B1-A26B-49D2-9235-E53BDA6C325A}" type="presParOf" srcId="{1FD1C34A-C88B-4442-9FB6-C2EBFBD8349F}" destId="{B5501631-C3EA-4945-AD24-804DF67FCDB5}" srcOrd="3" destOrd="0" presId="urn:microsoft.com/office/officeart/2005/8/layout/vList2"/>
    <dgm:cxn modelId="{B6F56DF8-71D9-4508-A6D2-FBC696004DCC}" type="presParOf" srcId="{1FD1C34A-C88B-4442-9FB6-C2EBFBD8349F}" destId="{1F28D0C0-13C4-44DF-B41E-71D43C7EAC14}" srcOrd="4" destOrd="0" presId="urn:microsoft.com/office/officeart/2005/8/layout/vList2"/>
    <dgm:cxn modelId="{A429032F-1113-4F15-A605-E964A50F8D53}" type="presParOf" srcId="{1FD1C34A-C88B-4442-9FB6-C2EBFBD8349F}" destId="{F4A5F2EE-752E-4A55-8989-5CE866FD0C0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C03436-1B31-45A9-91B9-1F8936BC1EC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D1F753-D4A0-4E2F-A5EC-595A052CE661}">
      <dgm:prSet/>
      <dgm:spPr/>
      <dgm:t>
        <a:bodyPr/>
        <a:lstStyle/>
        <a:p>
          <a:r>
            <a:rPr lang="en-US" b="1"/>
            <a:t>Factors that could unmask participants in the dataset:</a:t>
          </a:r>
          <a:endParaRPr lang="en-US"/>
        </a:p>
      </dgm:t>
    </dgm:pt>
    <dgm:pt modelId="{CA579E27-7AEB-4A55-BF23-3CE6451D21B2}" type="parTrans" cxnId="{AC2E07AF-C471-4EBF-8AEC-D3BC270C68D7}">
      <dgm:prSet/>
      <dgm:spPr/>
      <dgm:t>
        <a:bodyPr/>
        <a:lstStyle/>
        <a:p>
          <a:endParaRPr lang="en-US"/>
        </a:p>
      </dgm:t>
    </dgm:pt>
    <dgm:pt modelId="{F05D31DC-5822-4186-B29B-4FE3E6D859CF}" type="sibTrans" cxnId="{AC2E07AF-C471-4EBF-8AEC-D3BC270C68D7}">
      <dgm:prSet/>
      <dgm:spPr/>
      <dgm:t>
        <a:bodyPr/>
        <a:lstStyle/>
        <a:p>
          <a:endParaRPr lang="en-US"/>
        </a:p>
      </dgm:t>
    </dgm:pt>
    <dgm:pt modelId="{E7681D02-DFA9-48F3-A984-9505EC838AA4}">
      <dgm:prSet/>
      <dgm:spPr/>
      <dgm:t>
        <a:bodyPr/>
        <a:lstStyle/>
        <a:p>
          <a:r>
            <a:rPr lang="en-US"/>
            <a:t>Full access or Unauthorized access to the production database </a:t>
          </a:r>
        </a:p>
      </dgm:t>
    </dgm:pt>
    <dgm:pt modelId="{AD58AEFD-941B-4022-8659-DCD6CBB1BA6E}" type="parTrans" cxnId="{518DEEB5-2F9B-4BEC-9ABF-5D09D05CB546}">
      <dgm:prSet/>
      <dgm:spPr/>
      <dgm:t>
        <a:bodyPr/>
        <a:lstStyle/>
        <a:p>
          <a:endParaRPr lang="en-US"/>
        </a:p>
      </dgm:t>
    </dgm:pt>
    <dgm:pt modelId="{8F76FC18-8A30-417A-A680-BFFA9405C5C7}" type="sibTrans" cxnId="{518DEEB5-2F9B-4BEC-9ABF-5D09D05CB546}">
      <dgm:prSet/>
      <dgm:spPr/>
      <dgm:t>
        <a:bodyPr/>
        <a:lstStyle/>
        <a:p>
          <a:endParaRPr lang="en-US"/>
        </a:p>
      </dgm:t>
    </dgm:pt>
    <dgm:pt modelId="{AE525927-76E4-4F8F-A7F0-977B83F3E3AE}">
      <dgm:prSet/>
      <dgm:spPr/>
      <dgm:t>
        <a:bodyPr/>
        <a:lstStyle/>
        <a:p>
          <a:r>
            <a:rPr lang="en-US"/>
            <a:t>If Users location, display name and profile picture match to their real identity </a:t>
          </a:r>
        </a:p>
      </dgm:t>
    </dgm:pt>
    <dgm:pt modelId="{68175AA5-B083-4405-8F90-33959929B04E}" type="parTrans" cxnId="{C380DB74-51F6-460D-A3F8-89EBC1CED008}">
      <dgm:prSet/>
      <dgm:spPr/>
      <dgm:t>
        <a:bodyPr/>
        <a:lstStyle/>
        <a:p>
          <a:endParaRPr lang="en-US"/>
        </a:p>
      </dgm:t>
    </dgm:pt>
    <dgm:pt modelId="{D43D3594-A1FA-4D20-8A04-783247D89B35}" type="sibTrans" cxnId="{C380DB74-51F6-460D-A3F8-89EBC1CED008}">
      <dgm:prSet/>
      <dgm:spPr/>
      <dgm:t>
        <a:bodyPr/>
        <a:lstStyle/>
        <a:p>
          <a:endParaRPr lang="en-US"/>
        </a:p>
      </dgm:t>
    </dgm:pt>
    <dgm:pt modelId="{82B6F5D8-A20F-4162-A5B5-0EE71E00BF70}" type="pres">
      <dgm:prSet presAssocID="{E5C03436-1B31-45A9-91B9-1F8936BC1EC0}" presName="root" presStyleCnt="0">
        <dgm:presLayoutVars>
          <dgm:dir/>
          <dgm:resizeHandles val="exact"/>
        </dgm:presLayoutVars>
      </dgm:prSet>
      <dgm:spPr/>
    </dgm:pt>
    <dgm:pt modelId="{96BC14C2-3F9E-457D-B14A-C8EF8E933178}" type="pres">
      <dgm:prSet presAssocID="{B2D1F753-D4A0-4E2F-A5EC-595A052CE661}" presName="compNode" presStyleCnt="0"/>
      <dgm:spPr/>
    </dgm:pt>
    <dgm:pt modelId="{0AB095FF-748B-4578-896B-428165FD20B9}" type="pres">
      <dgm:prSet presAssocID="{B2D1F753-D4A0-4E2F-A5EC-595A052CE661}" presName="bgRect" presStyleLbl="bgShp" presStyleIdx="0" presStyleCnt="1"/>
      <dgm:spPr/>
    </dgm:pt>
    <dgm:pt modelId="{4ADBAF3A-238B-44E9-879A-9F1B459470A4}" type="pres">
      <dgm:prSet presAssocID="{B2D1F753-D4A0-4E2F-A5EC-595A052CE661}"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7936BED5-B49E-4A2B-B966-9BB601E4B6A7}" type="pres">
      <dgm:prSet presAssocID="{B2D1F753-D4A0-4E2F-A5EC-595A052CE661}" presName="spaceRect" presStyleCnt="0"/>
      <dgm:spPr/>
    </dgm:pt>
    <dgm:pt modelId="{F053E923-AEA9-4130-8F7E-A2A5AF22F108}" type="pres">
      <dgm:prSet presAssocID="{B2D1F753-D4A0-4E2F-A5EC-595A052CE661}" presName="parTx" presStyleLbl="revTx" presStyleIdx="0" presStyleCnt="2">
        <dgm:presLayoutVars>
          <dgm:chMax val="0"/>
          <dgm:chPref val="0"/>
        </dgm:presLayoutVars>
      </dgm:prSet>
      <dgm:spPr/>
    </dgm:pt>
    <dgm:pt modelId="{26C38277-BC73-45ED-AE2C-5045B0269370}" type="pres">
      <dgm:prSet presAssocID="{B2D1F753-D4A0-4E2F-A5EC-595A052CE661}" presName="desTx" presStyleLbl="revTx" presStyleIdx="1" presStyleCnt="2">
        <dgm:presLayoutVars/>
      </dgm:prSet>
      <dgm:spPr/>
    </dgm:pt>
  </dgm:ptLst>
  <dgm:cxnLst>
    <dgm:cxn modelId="{E1E02307-3BFC-4FF4-93E2-E4545DAA5B5D}" type="presOf" srcId="{E5C03436-1B31-45A9-91B9-1F8936BC1EC0}" destId="{82B6F5D8-A20F-4162-A5B5-0EE71E00BF70}" srcOrd="0" destOrd="0" presId="urn:microsoft.com/office/officeart/2018/2/layout/IconVerticalSolidList"/>
    <dgm:cxn modelId="{E916C10A-5B86-41FE-AB41-F8264E9315D8}" type="presOf" srcId="{B2D1F753-D4A0-4E2F-A5EC-595A052CE661}" destId="{F053E923-AEA9-4130-8F7E-A2A5AF22F108}" srcOrd="0" destOrd="0" presId="urn:microsoft.com/office/officeart/2018/2/layout/IconVerticalSolidList"/>
    <dgm:cxn modelId="{FA3F7C3D-0017-4DBB-BF04-FC7109D10777}" type="presOf" srcId="{AE525927-76E4-4F8F-A7F0-977B83F3E3AE}" destId="{26C38277-BC73-45ED-AE2C-5045B0269370}" srcOrd="0" destOrd="1" presId="urn:microsoft.com/office/officeart/2018/2/layout/IconVerticalSolidList"/>
    <dgm:cxn modelId="{89E49F4D-1223-48C2-921D-0AF3EDBD4A0A}" type="presOf" srcId="{E7681D02-DFA9-48F3-A984-9505EC838AA4}" destId="{26C38277-BC73-45ED-AE2C-5045B0269370}" srcOrd="0" destOrd="0" presId="urn:microsoft.com/office/officeart/2018/2/layout/IconVerticalSolidList"/>
    <dgm:cxn modelId="{C380DB74-51F6-460D-A3F8-89EBC1CED008}" srcId="{B2D1F753-D4A0-4E2F-A5EC-595A052CE661}" destId="{AE525927-76E4-4F8F-A7F0-977B83F3E3AE}" srcOrd="1" destOrd="0" parTransId="{68175AA5-B083-4405-8F90-33959929B04E}" sibTransId="{D43D3594-A1FA-4D20-8A04-783247D89B35}"/>
    <dgm:cxn modelId="{AC2E07AF-C471-4EBF-8AEC-D3BC270C68D7}" srcId="{E5C03436-1B31-45A9-91B9-1F8936BC1EC0}" destId="{B2D1F753-D4A0-4E2F-A5EC-595A052CE661}" srcOrd="0" destOrd="0" parTransId="{CA579E27-7AEB-4A55-BF23-3CE6451D21B2}" sibTransId="{F05D31DC-5822-4186-B29B-4FE3E6D859CF}"/>
    <dgm:cxn modelId="{518DEEB5-2F9B-4BEC-9ABF-5D09D05CB546}" srcId="{B2D1F753-D4A0-4E2F-A5EC-595A052CE661}" destId="{E7681D02-DFA9-48F3-A984-9505EC838AA4}" srcOrd="0" destOrd="0" parTransId="{AD58AEFD-941B-4022-8659-DCD6CBB1BA6E}" sibTransId="{8F76FC18-8A30-417A-A680-BFFA9405C5C7}"/>
    <dgm:cxn modelId="{59BA6901-B56B-479C-8B87-07AADFF9BBF9}" type="presParOf" srcId="{82B6F5D8-A20F-4162-A5B5-0EE71E00BF70}" destId="{96BC14C2-3F9E-457D-B14A-C8EF8E933178}" srcOrd="0" destOrd="0" presId="urn:microsoft.com/office/officeart/2018/2/layout/IconVerticalSolidList"/>
    <dgm:cxn modelId="{9A124542-76CE-48EE-8A52-2698CF0795D1}" type="presParOf" srcId="{96BC14C2-3F9E-457D-B14A-C8EF8E933178}" destId="{0AB095FF-748B-4578-896B-428165FD20B9}" srcOrd="0" destOrd="0" presId="urn:microsoft.com/office/officeart/2018/2/layout/IconVerticalSolidList"/>
    <dgm:cxn modelId="{B488FFCC-DFC8-4566-AE84-2D9088B8482A}" type="presParOf" srcId="{96BC14C2-3F9E-457D-B14A-C8EF8E933178}" destId="{4ADBAF3A-238B-44E9-879A-9F1B459470A4}" srcOrd="1" destOrd="0" presId="urn:microsoft.com/office/officeart/2018/2/layout/IconVerticalSolidList"/>
    <dgm:cxn modelId="{5CB82547-C7F2-4337-8260-BF10FF64D5D2}" type="presParOf" srcId="{96BC14C2-3F9E-457D-B14A-C8EF8E933178}" destId="{7936BED5-B49E-4A2B-B966-9BB601E4B6A7}" srcOrd="2" destOrd="0" presId="urn:microsoft.com/office/officeart/2018/2/layout/IconVerticalSolidList"/>
    <dgm:cxn modelId="{B4CE6C92-31EE-4612-9003-E52850A11470}" type="presParOf" srcId="{96BC14C2-3F9E-457D-B14A-C8EF8E933178}" destId="{F053E923-AEA9-4130-8F7E-A2A5AF22F108}" srcOrd="3" destOrd="0" presId="urn:microsoft.com/office/officeart/2018/2/layout/IconVerticalSolidList"/>
    <dgm:cxn modelId="{C109B8B8-9C01-4A03-8FD2-8106CCDF766E}" type="presParOf" srcId="{96BC14C2-3F9E-457D-B14A-C8EF8E933178}" destId="{26C38277-BC73-45ED-AE2C-5045B026937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A8F4D-7C3E-45DC-AF3C-4CB861425D9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0054673-DE38-49A5-BC6C-01415B0AEDF9}">
      <dgm:prSet/>
      <dgm:spPr/>
      <dgm:t>
        <a:bodyPr/>
        <a:lstStyle/>
        <a:p>
          <a:r>
            <a:rPr lang="en-GB" b="1"/>
            <a:t>Create: </a:t>
          </a:r>
          <a:r>
            <a:rPr lang="en-GB"/>
            <a:t>In terms of the creation of the data, the data was acquired from Chatdata themselves in a CSV format.</a:t>
          </a:r>
          <a:endParaRPr lang="en-US"/>
        </a:p>
      </dgm:t>
    </dgm:pt>
    <dgm:pt modelId="{E757035A-74F3-40E6-85D3-EFA6FF10672A}" type="parTrans" cxnId="{AA98C50F-BE9B-49D9-925F-F0057DA2F006}">
      <dgm:prSet/>
      <dgm:spPr/>
      <dgm:t>
        <a:bodyPr/>
        <a:lstStyle/>
        <a:p>
          <a:endParaRPr lang="en-US"/>
        </a:p>
      </dgm:t>
    </dgm:pt>
    <dgm:pt modelId="{51887A8D-96C0-4FA6-8AD6-B4903D5D1590}" type="sibTrans" cxnId="{AA98C50F-BE9B-49D9-925F-F0057DA2F006}">
      <dgm:prSet/>
      <dgm:spPr/>
      <dgm:t>
        <a:bodyPr/>
        <a:lstStyle/>
        <a:p>
          <a:endParaRPr lang="en-US"/>
        </a:p>
      </dgm:t>
    </dgm:pt>
    <dgm:pt modelId="{5369F1FC-81B8-43C9-8592-45C5A68E1BC2}">
      <dgm:prSet/>
      <dgm:spPr/>
      <dgm:t>
        <a:bodyPr/>
        <a:lstStyle/>
        <a:p>
          <a:r>
            <a:rPr lang="en-GB" b="1"/>
            <a:t>Storage: </a:t>
          </a:r>
          <a:r>
            <a:rPr lang="en-GB"/>
            <a:t>was directly stored in the Jupyter notebook.</a:t>
          </a:r>
          <a:endParaRPr lang="en-US"/>
        </a:p>
      </dgm:t>
    </dgm:pt>
    <dgm:pt modelId="{0935641D-BC49-4648-A2AB-2CE720112F6A}" type="parTrans" cxnId="{E19B3C33-274B-490B-8B36-4D5CC65A0C1C}">
      <dgm:prSet/>
      <dgm:spPr/>
      <dgm:t>
        <a:bodyPr/>
        <a:lstStyle/>
        <a:p>
          <a:endParaRPr lang="en-US"/>
        </a:p>
      </dgm:t>
    </dgm:pt>
    <dgm:pt modelId="{5647675C-C92C-4516-8F36-D6E4A5BE639C}" type="sibTrans" cxnId="{E19B3C33-274B-490B-8B36-4D5CC65A0C1C}">
      <dgm:prSet/>
      <dgm:spPr/>
      <dgm:t>
        <a:bodyPr/>
        <a:lstStyle/>
        <a:p>
          <a:endParaRPr lang="en-US"/>
        </a:p>
      </dgm:t>
    </dgm:pt>
    <dgm:pt modelId="{3F19A4E0-F101-4A06-AC32-B290EB8A142D}">
      <dgm:prSet/>
      <dgm:spPr/>
      <dgm:t>
        <a:bodyPr/>
        <a:lstStyle/>
        <a:p>
          <a:r>
            <a:rPr lang="en-GB" b="1"/>
            <a:t>Use: </a:t>
          </a:r>
          <a:r>
            <a:rPr lang="en-GB"/>
            <a:t>Analysis using SQLite and Python Pandas</a:t>
          </a:r>
          <a:endParaRPr lang="en-US"/>
        </a:p>
      </dgm:t>
    </dgm:pt>
    <dgm:pt modelId="{131B713E-B9EC-4E5F-89AE-A4EC9CC09E32}" type="parTrans" cxnId="{C782C88B-D3CF-4BE8-97AD-65CD8508D63C}">
      <dgm:prSet/>
      <dgm:spPr/>
      <dgm:t>
        <a:bodyPr/>
        <a:lstStyle/>
        <a:p>
          <a:endParaRPr lang="en-US"/>
        </a:p>
      </dgm:t>
    </dgm:pt>
    <dgm:pt modelId="{0C089127-39DA-4458-9C09-77338B88B177}" type="sibTrans" cxnId="{C782C88B-D3CF-4BE8-97AD-65CD8508D63C}">
      <dgm:prSet/>
      <dgm:spPr/>
      <dgm:t>
        <a:bodyPr/>
        <a:lstStyle/>
        <a:p>
          <a:endParaRPr lang="en-US"/>
        </a:p>
      </dgm:t>
    </dgm:pt>
    <dgm:pt modelId="{AE79D8D5-234A-4C49-BC55-219779A3D4AE}">
      <dgm:prSet/>
      <dgm:spPr/>
      <dgm:t>
        <a:bodyPr/>
        <a:lstStyle/>
        <a:p>
          <a:r>
            <a:rPr lang="en-GB" b="1"/>
            <a:t>Archive: </a:t>
          </a:r>
          <a:r>
            <a:rPr lang="en-GB"/>
            <a:t>If the data was to be archived, it would be difficult to do this in the Jupyter notebook itself since the notebook is stored locally in the user’s computer. </a:t>
          </a:r>
          <a:endParaRPr lang="en-US"/>
        </a:p>
      </dgm:t>
    </dgm:pt>
    <dgm:pt modelId="{9CBC182C-89FB-4C79-9DEF-6A703D71E579}" type="parTrans" cxnId="{0B5DFFC4-CD5E-4240-8DED-70486F1778A9}">
      <dgm:prSet/>
      <dgm:spPr/>
      <dgm:t>
        <a:bodyPr/>
        <a:lstStyle/>
        <a:p>
          <a:endParaRPr lang="en-US"/>
        </a:p>
      </dgm:t>
    </dgm:pt>
    <dgm:pt modelId="{E47EF618-EE50-4B5B-B8D7-77F72C74B34B}" type="sibTrans" cxnId="{0B5DFFC4-CD5E-4240-8DED-70486F1778A9}">
      <dgm:prSet/>
      <dgm:spPr/>
      <dgm:t>
        <a:bodyPr/>
        <a:lstStyle/>
        <a:p>
          <a:endParaRPr lang="en-US"/>
        </a:p>
      </dgm:t>
    </dgm:pt>
    <dgm:pt modelId="{8BBE6600-B693-4DE6-8FEC-2AD42160DE44}">
      <dgm:prSet/>
      <dgm:spPr/>
      <dgm:t>
        <a:bodyPr/>
        <a:lstStyle/>
        <a:p>
          <a:r>
            <a:rPr lang="en-GB" b="1"/>
            <a:t>Delete: </a:t>
          </a:r>
          <a:r>
            <a:rPr lang="en-GB"/>
            <a:t>Can be deleted and removed from the users computer</a:t>
          </a:r>
          <a:endParaRPr lang="en-US"/>
        </a:p>
      </dgm:t>
    </dgm:pt>
    <dgm:pt modelId="{B027F082-4465-4E49-B59A-925D845CA6CB}" type="parTrans" cxnId="{036160DD-F3F7-442A-A3D8-1B3F405CD06E}">
      <dgm:prSet/>
      <dgm:spPr/>
      <dgm:t>
        <a:bodyPr/>
        <a:lstStyle/>
        <a:p>
          <a:endParaRPr lang="en-US"/>
        </a:p>
      </dgm:t>
    </dgm:pt>
    <dgm:pt modelId="{A0A78D76-6DB3-474D-A171-928ECC502F13}" type="sibTrans" cxnId="{036160DD-F3F7-442A-A3D8-1B3F405CD06E}">
      <dgm:prSet/>
      <dgm:spPr/>
      <dgm:t>
        <a:bodyPr/>
        <a:lstStyle/>
        <a:p>
          <a:endParaRPr lang="en-US"/>
        </a:p>
      </dgm:t>
    </dgm:pt>
    <dgm:pt modelId="{D7BB29A7-345A-487F-815C-5D03AB4C2D59}" type="pres">
      <dgm:prSet presAssocID="{A83A8F4D-7C3E-45DC-AF3C-4CB861425D96}" presName="root" presStyleCnt="0">
        <dgm:presLayoutVars>
          <dgm:dir/>
          <dgm:resizeHandles val="exact"/>
        </dgm:presLayoutVars>
      </dgm:prSet>
      <dgm:spPr/>
    </dgm:pt>
    <dgm:pt modelId="{99959D96-2FE6-4322-8302-BC5E5F0EC336}" type="pres">
      <dgm:prSet presAssocID="{30054673-DE38-49A5-BC6C-01415B0AEDF9}" presName="compNode" presStyleCnt="0"/>
      <dgm:spPr/>
    </dgm:pt>
    <dgm:pt modelId="{BF2E7557-D32A-45F8-A693-5198FD86B41D}" type="pres">
      <dgm:prSet presAssocID="{30054673-DE38-49A5-BC6C-01415B0AEDF9}" presName="bgRect" presStyleLbl="bgShp" presStyleIdx="0" presStyleCnt="5"/>
      <dgm:spPr/>
    </dgm:pt>
    <dgm:pt modelId="{18D0C484-79E9-446A-BD15-E5EC0D9C52EC}" type="pres">
      <dgm:prSet presAssocID="{30054673-DE38-49A5-BC6C-01415B0AED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D5763D6-8335-414B-B7BA-0003685C4863}" type="pres">
      <dgm:prSet presAssocID="{30054673-DE38-49A5-BC6C-01415B0AEDF9}" presName="spaceRect" presStyleCnt="0"/>
      <dgm:spPr/>
    </dgm:pt>
    <dgm:pt modelId="{C2825F21-4E8F-4A81-8AD2-FBFE6466897A}" type="pres">
      <dgm:prSet presAssocID="{30054673-DE38-49A5-BC6C-01415B0AEDF9}" presName="parTx" presStyleLbl="revTx" presStyleIdx="0" presStyleCnt="5">
        <dgm:presLayoutVars>
          <dgm:chMax val="0"/>
          <dgm:chPref val="0"/>
        </dgm:presLayoutVars>
      </dgm:prSet>
      <dgm:spPr/>
    </dgm:pt>
    <dgm:pt modelId="{D5A278EF-A400-4373-B97C-9BCF08386434}" type="pres">
      <dgm:prSet presAssocID="{51887A8D-96C0-4FA6-8AD6-B4903D5D1590}" presName="sibTrans" presStyleCnt="0"/>
      <dgm:spPr/>
    </dgm:pt>
    <dgm:pt modelId="{4C061C3E-9E87-4956-8314-48886D9D5DB3}" type="pres">
      <dgm:prSet presAssocID="{5369F1FC-81B8-43C9-8592-45C5A68E1BC2}" presName="compNode" presStyleCnt="0"/>
      <dgm:spPr/>
    </dgm:pt>
    <dgm:pt modelId="{84F040A2-4E2A-4245-9259-19796F842362}" type="pres">
      <dgm:prSet presAssocID="{5369F1FC-81B8-43C9-8592-45C5A68E1BC2}" presName="bgRect" presStyleLbl="bgShp" presStyleIdx="1" presStyleCnt="5"/>
      <dgm:spPr/>
    </dgm:pt>
    <dgm:pt modelId="{C695B6B8-7C52-4643-980E-25124E1644CD}" type="pres">
      <dgm:prSet presAssocID="{5369F1FC-81B8-43C9-8592-45C5A68E1BC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k"/>
        </a:ext>
      </dgm:extLst>
    </dgm:pt>
    <dgm:pt modelId="{9EE7B81E-75AA-465D-801D-24D964C40E87}" type="pres">
      <dgm:prSet presAssocID="{5369F1FC-81B8-43C9-8592-45C5A68E1BC2}" presName="spaceRect" presStyleCnt="0"/>
      <dgm:spPr/>
    </dgm:pt>
    <dgm:pt modelId="{5871FCA9-DD35-496B-A8A9-FE27F3EEA06D}" type="pres">
      <dgm:prSet presAssocID="{5369F1FC-81B8-43C9-8592-45C5A68E1BC2}" presName="parTx" presStyleLbl="revTx" presStyleIdx="1" presStyleCnt="5">
        <dgm:presLayoutVars>
          <dgm:chMax val="0"/>
          <dgm:chPref val="0"/>
        </dgm:presLayoutVars>
      </dgm:prSet>
      <dgm:spPr/>
    </dgm:pt>
    <dgm:pt modelId="{C401B0B4-27A8-43A3-B2DB-0BE961ED7C6B}" type="pres">
      <dgm:prSet presAssocID="{5647675C-C92C-4516-8F36-D6E4A5BE639C}" presName="sibTrans" presStyleCnt="0"/>
      <dgm:spPr/>
    </dgm:pt>
    <dgm:pt modelId="{9737EACF-886F-403C-A093-F987FFB083C1}" type="pres">
      <dgm:prSet presAssocID="{3F19A4E0-F101-4A06-AC32-B290EB8A142D}" presName="compNode" presStyleCnt="0"/>
      <dgm:spPr/>
    </dgm:pt>
    <dgm:pt modelId="{096AB8E0-AD30-4710-A0B3-2B44415414C5}" type="pres">
      <dgm:prSet presAssocID="{3F19A4E0-F101-4A06-AC32-B290EB8A142D}" presName="bgRect" presStyleLbl="bgShp" presStyleIdx="2" presStyleCnt="5"/>
      <dgm:spPr/>
    </dgm:pt>
    <dgm:pt modelId="{50BCA459-BAC2-4D4A-8AD2-133C534290CA}" type="pres">
      <dgm:prSet presAssocID="{3F19A4E0-F101-4A06-AC32-B290EB8A142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8B796280-747B-46CF-BFA5-BAED80CC3AFA}" type="pres">
      <dgm:prSet presAssocID="{3F19A4E0-F101-4A06-AC32-B290EB8A142D}" presName="spaceRect" presStyleCnt="0"/>
      <dgm:spPr/>
    </dgm:pt>
    <dgm:pt modelId="{F8D9B663-D7D4-43E4-9A23-B0157063C29B}" type="pres">
      <dgm:prSet presAssocID="{3F19A4E0-F101-4A06-AC32-B290EB8A142D}" presName="parTx" presStyleLbl="revTx" presStyleIdx="2" presStyleCnt="5">
        <dgm:presLayoutVars>
          <dgm:chMax val="0"/>
          <dgm:chPref val="0"/>
        </dgm:presLayoutVars>
      </dgm:prSet>
      <dgm:spPr/>
    </dgm:pt>
    <dgm:pt modelId="{524B05B2-EE42-4125-878C-42B4E8BDA74D}" type="pres">
      <dgm:prSet presAssocID="{0C089127-39DA-4458-9C09-77338B88B177}" presName="sibTrans" presStyleCnt="0"/>
      <dgm:spPr/>
    </dgm:pt>
    <dgm:pt modelId="{83FB1C80-9069-4669-8DA3-5CEC46ECE299}" type="pres">
      <dgm:prSet presAssocID="{AE79D8D5-234A-4C49-BC55-219779A3D4AE}" presName="compNode" presStyleCnt="0"/>
      <dgm:spPr/>
    </dgm:pt>
    <dgm:pt modelId="{68741632-8F60-4DAE-939F-F377515EACB3}" type="pres">
      <dgm:prSet presAssocID="{AE79D8D5-234A-4C49-BC55-219779A3D4AE}" presName="bgRect" presStyleLbl="bgShp" presStyleIdx="3" presStyleCnt="5"/>
      <dgm:spPr/>
    </dgm:pt>
    <dgm:pt modelId="{85EA1F65-3FD2-4E70-A55C-03B9F8C15E03}" type="pres">
      <dgm:prSet presAssocID="{AE79D8D5-234A-4C49-BC55-219779A3D4A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843A1B2-DB41-460D-BE75-21B46FF2312E}" type="pres">
      <dgm:prSet presAssocID="{AE79D8D5-234A-4C49-BC55-219779A3D4AE}" presName="spaceRect" presStyleCnt="0"/>
      <dgm:spPr/>
    </dgm:pt>
    <dgm:pt modelId="{360CF84B-48A7-4383-BE5C-AA51C3E4EEB4}" type="pres">
      <dgm:prSet presAssocID="{AE79D8D5-234A-4C49-BC55-219779A3D4AE}" presName="parTx" presStyleLbl="revTx" presStyleIdx="3" presStyleCnt="5">
        <dgm:presLayoutVars>
          <dgm:chMax val="0"/>
          <dgm:chPref val="0"/>
        </dgm:presLayoutVars>
      </dgm:prSet>
      <dgm:spPr/>
    </dgm:pt>
    <dgm:pt modelId="{2747FDA1-FF26-4B35-A4AA-134137CFEF9F}" type="pres">
      <dgm:prSet presAssocID="{E47EF618-EE50-4B5B-B8D7-77F72C74B34B}" presName="sibTrans" presStyleCnt="0"/>
      <dgm:spPr/>
    </dgm:pt>
    <dgm:pt modelId="{7CA8F353-3122-4F4B-B652-AF9A48ABC5A2}" type="pres">
      <dgm:prSet presAssocID="{8BBE6600-B693-4DE6-8FEC-2AD42160DE44}" presName="compNode" presStyleCnt="0"/>
      <dgm:spPr/>
    </dgm:pt>
    <dgm:pt modelId="{A780E258-CA21-4E0B-956E-7F6A2B7F4E4A}" type="pres">
      <dgm:prSet presAssocID="{8BBE6600-B693-4DE6-8FEC-2AD42160DE44}" presName="bgRect" presStyleLbl="bgShp" presStyleIdx="4" presStyleCnt="5"/>
      <dgm:spPr/>
    </dgm:pt>
    <dgm:pt modelId="{AD08C668-8FB0-46A6-9EF7-EABB90C9C3E7}" type="pres">
      <dgm:prSet presAssocID="{8BBE6600-B693-4DE6-8FEC-2AD42160DE4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rbage"/>
        </a:ext>
      </dgm:extLst>
    </dgm:pt>
    <dgm:pt modelId="{320E7B6F-0C45-43BF-B7CE-753E519208D1}" type="pres">
      <dgm:prSet presAssocID="{8BBE6600-B693-4DE6-8FEC-2AD42160DE44}" presName="spaceRect" presStyleCnt="0"/>
      <dgm:spPr/>
    </dgm:pt>
    <dgm:pt modelId="{273402B2-9A7F-4B1E-9CC7-2C5018DD75FF}" type="pres">
      <dgm:prSet presAssocID="{8BBE6600-B693-4DE6-8FEC-2AD42160DE44}" presName="parTx" presStyleLbl="revTx" presStyleIdx="4" presStyleCnt="5">
        <dgm:presLayoutVars>
          <dgm:chMax val="0"/>
          <dgm:chPref val="0"/>
        </dgm:presLayoutVars>
      </dgm:prSet>
      <dgm:spPr/>
    </dgm:pt>
  </dgm:ptLst>
  <dgm:cxnLst>
    <dgm:cxn modelId="{AA98C50F-BE9B-49D9-925F-F0057DA2F006}" srcId="{A83A8F4D-7C3E-45DC-AF3C-4CB861425D96}" destId="{30054673-DE38-49A5-BC6C-01415B0AEDF9}" srcOrd="0" destOrd="0" parTransId="{E757035A-74F3-40E6-85D3-EFA6FF10672A}" sibTransId="{51887A8D-96C0-4FA6-8AD6-B4903D5D1590}"/>
    <dgm:cxn modelId="{9248D317-C237-4BEF-ABB4-4CB804A5074C}" type="presOf" srcId="{8BBE6600-B693-4DE6-8FEC-2AD42160DE44}" destId="{273402B2-9A7F-4B1E-9CC7-2C5018DD75FF}" srcOrd="0" destOrd="0" presId="urn:microsoft.com/office/officeart/2018/2/layout/IconVerticalSolidList"/>
    <dgm:cxn modelId="{EC430D1E-D955-440B-B35B-466330043B11}" type="presOf" srcId="{30054673-DE38-49A5-BC6C-01415B0AEDF9}" destId="{C2825F21-4E8F-4A81-8AD2-FBFE6466897A}" srcOrd="0" destOrd="0" presId="urn:microsoft.com/office/officeart/2018/2/layout/IconVerticalSolidList"/>
    <dgm:cxn modelId="{B1AEE42C-BBC9-47B8-A216-64AAF0D19F3B}" type="presOf" srcId="{3F19A4E0-F101-4A06-AC32-B290EB8A142D}" destId="{F8D9B663-D7D4-43E4-9A23-B0157063C29B}" srcOrd="0" destOrd="0" presId="urn:microsoft.com/office/officeart/2018/2/layout/IconVerticalSolidList"/>
    <dgm:cxn modelId="{E19B3C33-274B-490B-8B36-4D5CC65A0C1C}" srcId="{A83A8F4D-7C3E-45DC-AF3C-4CB861425D96}" destId="{5369F1FC-81B8-43C9-8592-45C5A68E1BC2}" srcOrd="1" destOrd="0" parTransId="{0935641D-BC49-4648-A2AB-2CE720112F6A}" sibTransId="{5647675C-C92C-4516-8F36-D6E4A5BE639C}"/>
    <dgm:cxn modelId="{AA61E37F-DBBB-48B5-8E9F-1828501F575C}" type="presOf" srcId="{AE79D8D5-234A-4C49-BC55-219779A3D4AE}" destId="{360CF84B-48A7-4383-BE5C-AA51C3E4EEB4}" srcOrd="0" destOrd="0" presId="urn:microsoft.com/office/officeart/2018/2/layout/IconVerticalSolidList"/>
    <dgm:cxn modelId="{A49A9383-4A9E-4279-BF79-B720B38E179D}" type="presOf" srcId="{A83A8F4D-7C3E-45DC-AF3C-4CB861425D96}" destId="{D7BB29A7-345A-487F-815C-5D03AB4C2D59}" srcOrd="0" destOrd="0" presId="urn:microsoft.com/office/officeart/2018/2/layout/IconVerticalSolidList"/>
    <dgm:cxn modelId="{C782C88B-D3CF-4BE8-97AD-65CD8508D63C}" srcId="{A83A8F4D-7C3E-45DC-AF3C-4CB861425D96}" destId="{3F19A4E0-F101-4A06-AC32-B290EB8A142D}" srcOrd="2" destOrd="0" parTransId="{131B713E-B9EC-4E5F-89AE-A4EC9CC09E32}" sibTransId="{0C089127-39DA-4458-9C09-77338B88B177}"/>
    <dgm:cxn modelId="{0B5DFFC4-CD5E-4240-8DED-70486F1778A9}" srcId="{A83A8F4D-7C3E-45DC-AF3C-4CB861425D96}" destId="{AE79D8D5-234A-4C49-BC55-219779A3D4AE}" srcOrd="3" destOrd="0" parTransId="{9CBC182C-89FB-4C79-9DEF-6A703D71E579}" sibTransId="{E47EF618-EE50-4B5B-B8D7-77F72C74B34B}"/>
    <dgm:cxn modelId="{036160DD-F3F7-442A-A3D8-1B3F405CD06E}" srcId="{A83A8F4D-7C3E-45DC-AF3C-4CB861425D96}" destId="{8BBE6600-B693-4DE6-8FEC-2AD42160DE44}" srcOrd="4" destOrd="0" parTransId="{B027F082-4465-4E49-B59A-925D845CA6CB}" sibTransId="{A0A78D76-6DB3-474D-A171-928ECC502F13}"/>
    <dgm:cxn modelId="{F1AF62DF-7597-40B8-8066-86ACA5021270}" type="presOf" srcId="{5369F1FC-81B8-43C9-8592-45C5A68E1BC2}" destId="{5871FCA9-DD35-496B-A8A9-FE27F3EEA06D}" srcOrd="0" destOrd="0" presId="urn:microsoft.com/office/officeart/2018/2/layout/IconVerticalSolidList"/>
    <dgm:cxn modelId="{A87EE51E-311A-454D-99CC-32E6CE1BFE7B}" type="presParOf" srcId="{D7BB29A7-345A-487F-815C-5D03AB4C2D59}" destId="{99959D96-2FE6-4322-8302-BC5E5F0EC336}" srcOrd="0" destOrd="0" presId="urn:microsoft.com/office/officeart/2018/2/layout/IconVerticalSolidList"/>
    <dgm:cxn modelId="{775F0B04-1B65-4661-8398-9DBCC0105312}" type="presParOf" srcId="{99959D96-2FE6-4322-8302-BC5E5F0EC336}" destId="{BF2E7557-D32A-45F8-A693-5198FD86B41D}" srcOrd="0" destOrd="0" presId="urn:microsoft.com/office/officeart/2018/2/layout/IconVerticalSolidList"/>
    <dgm:cxn modelId="{8056704D-78A2-4A7D-B5A1-8A695F26692D}" type="presParOf" srcId="{99959D96-2FE6-4322-8302-BC5E5F0EC336}" destId="{18D0C484-79E9-446A-BD15-E5EC0D9C52EC}" srcOrd="1" destOrd="0" presId="urn:microsoft.com/office/officeart/2018/2/layout/IconVerticalSolidList"/>
    <dgm:cxn modelId="{A949BEBF-866D-4A61-B511-20795D35AA52}" type="presParOf" srcId="{99959D96-2FE6-4322-8302-BC5E5F0EC336}" destId="{6D5763D6-8335-414B-B7BA-0003685C4863}" srcOrd="2" destOrd="0" presId="urn:microsoft.com/office/officeart/2018/2/layout/IconVerticalSolidList"/>
    <dgm:cxn modelId="{183584D6-13A6-4058-889C-014BB0BF7EBC}" type="presParOf" srcId="{99959D96-2FE6-4322-8302-BC5E5F0EC336}" destId="{C2825F21-4E8F-4A81-8AD2-FBFE6466897A}" srcOrd="3" destOrd="0" presId="urn:microsoft.com/office/officeart/2018/2/layout/IconVerticalSolidList"/>
    <dgm:cxn modelId="{266D399E-37B8-4AEF-84C4-E938092DEBBD}" type="presParOf" srcId="{D7BB29A7-345A-487F-815C-5D03AB4C2D59}" destId="{D5A278EF-A400-4373-B97C-9BCF08386434}" srcOrd="1" destOrd="0" presId="urn:microsoft.com/office/officeart/2018/2/layout/IconVerticalSolidList"/>
    <dgm:cxn modelId="{CF1D365B-6187-4AE5-BA33-AD8870935A5E}" type="presParOf" srcId="{D7BB29A7-345A-487F-815C-5D03AB4C2D59}" destId="{4C061C3E-9E87-4956-8314-48886D9D5DB3}" srcOrd="2" destOrd="0" presId="urn:microsoft.com/office/officeart/2018/2/layout/IconVerticalSolidList"/>
    <dgm:cxn modelId="{A0941AEA-0094-461E-95A8-5923A7C60DBB}" type="presParOf" srcId="{4C061C3E-9E87-4956-8314-48886D9D5DB3}" destId="{84F040A2-4E2A-4245-9259-19796F842362}" srcOrd="0" destOrd="0" presId="urn:microsoft.com/office/officeart/2018/2/layout/IconVerticalSolidList"/>
    <dgm:cxn modelId="{7FFD2766-B436-41E6-9E34-D50F724C6066}" type="presParOf" srcId="{4C061C3E-9E87-4956-8314-48886D9D5DB3}" destId="{C695B6B8-7C52-4643-980E-25124E1644CD}" srcOrd="1" destOrd="0" presId="urn:microsoft.com/office/officeart/2018/2/layout/IconVerticalSolidList"/>
    <dgm:cxn modelId="{7FA4C06F-60F3-40DB-B110-30D46C3CE753}" type="presParOf" srcId="{4C061C3E-9E87-4956-8314-48886D9D5DB3}" destId="{9EE7B81E-75AA-465D-801D-24D964C40E87}" srcOrd="2" destOrd="0" presId="urn:microsoft.com/office/officeart/2018/2/layout/IconVerticalSolidList"/>
    <dgm:cxn modelId="{0BAE813F-9343-4556-A5C5-F8EC1DDD75BD}" type="presParOf" srcId="{4C061C3E-9E87-4956-8314-48886D9D5DB3}" destId="{5871FCA9-DD35-496B-A8A9-FE27F3EEA06D}" srcOrd="3" destOrd="0" presId="urn:microsoft.com/office/officeart/2018/2/layout/IconVerticalSolidList"/>
    <dgm:cxn modelId="{3481115E-8CD2-4F7E-9672-4854FF643B8C}" type="presParOf" srcId="{D7BB29A7-345A-487F-815C-5D03AB4C2D59}" destId="{C401B0B4-27A8-43A3-B2DB-0BE961ED7C6B}" srcOrd="3" destOrd="0" presId="urn:microsoft.com/office/officeart/2018/2/layout/IconVerticalSolidList"/>
    <dgm:cxn modelId="{B2881562-0B88-4028-99D3-9F50336458DE}" type="presParOf" srcId="{D7BB29A7-345A-487F-815C-5D03AB4C2D59}" destId="{9737EACF-886F-403C-A093-F987FFB083C1}" srcOrd="4" destOrd="0" presId="urn:microsoft.com/office/officeart/2018/2/layout/IconVerticalSolidList"/>
    <dgm:cxn modelId="{BDBC4DC2-C1FE-425B-B3FC-F91C28803E4A}" type="presParOf" srcId="{9737EACF-886F-403C-A093-F987FFB083C1}" destId="{096AB8E0-AD30-4710-A0B3-2B44415414C5}" srcOrd="0" destOrd="0" presId="urn:microsoft.com/office/officeart/2018/2/layout/IconVerticalSolidList"/>
    <dgm:cxn modelId="{B2029D1D-68CB-4D3A-AF8A-77F0FDD95294}" type="presParOf" srcId="{9737EACF-886F-403C-A093-F987FFB083C1}" destId="{50BCA459-BAC2-4D4A-8AD2-133C534290CA}" srcOrd="1" destOrd="0" presId="urn:microsoft.com/office/officeart/2018/2/layout/IconVerticalSolidList"/>
    <dgm:cxn modelId="{95B4CB10-CDF6-489A-81C0-80E641BD8F66}" type="presParOf" srcId="{9737EACF-886F-403C-A093-F987FFB083C1}" destId="{8B796280-747B-46CF-BFA5-BAED80CC3AFA}" srcOrd="2" destOrd="0" presId="urn:microsoft.com/office/officeart/2018/2/layout/IconVerticalSolidList"/>
    <dgm:cxn modelId="{4E31AD5A-569A-4725-9274-080FE2E3DE18}" type="presParOf" srcId="{9737EACF-886F-403C-A093-F987FFB083C1}" destId="{F8D9B663-D7D4-43E4-9A23-B0157063C29B}" srcOrd="3" destOrd="0" presId="urn:microsoft.com/office/officeart/2018/2/layout/IconVerticalSolidList"/>
    <dgm:cxn modelId="{3B1D0C1A-5D70-4AAB-BEAE-601B55912114}" type="presParOf" srcId="{D7BB29A7-345A-487F-815C-5D03AB4C2D59}" destId="{524B05B2-EE42-4125-878C-42B4E8BDA74D}" srcOrd="5" destOrd="0" presId="urn:microsoft.com/office/officeart/2018/2/layout/IconVerticalSolidList"/>
    <dgm:cxn modelId="{C5948F22-9305-42A2-BC31-04AEC19AEAB5}" type="presParOf" srcId="{D7BB29A7-345A-487F-815C-5D03AB4C2D59}" destId="{83FB1C80-9069-4669-8DA3-5CEC46ECE299}" srcOrd="6" destOrd="0" presId="urn:microsoft.com/office/officeart/2018/2/layout/IconVerticalSolidList"/>
    <dgm:cxn modelId="{4B3D2E37-A9CF-4AD9-8F4E-99E6D02464A3}" type="presParOf" srcId="{83FB1C80-9069-4669-8DA3-5CEC46ECE299}" destId="{68741632-8F60-4DAE-939F-F377515EACB3}" srcOrd="0" destOrd="0" presId="urn:microsoft.com/office/officeart/2018/2/layout/IconVerticalSolidList"/>
    <dgm:cxn modelId="{3E8B701F-FE7C-4776-B3AA-94050457B0BC}" type="presParOf" srcId="{83FB1C80-9069-4669-8DA3-5CEC46ECE299}" destId="{85EA1F65-3FD2-4E70-A55C-03B9F8C15E03}" srcOrd="1" destOrd="0" presId="urn:microsoft.com/office/officeart/2018/2/layout/IconVerticalSolidList"/>
    <dgm:cxn modelId="{696D4D7E-01DD-4E90-B20D-94DDE48D3D89}" type="presParOf" srcId="{83FB1C80-9069-4669-8DA3-5CEC46ECE299}" destId="{B843A1B2-DB41-460D-BE75-21B46FF2312E}" srcOrd="2" destOrd="0" presId="urn:microsoft.com/office/officeart/2018/2/layout/IconVerticalSolidList"/>
    <dgm:cxn modelId="{124BD149-D401-417A-BBA0-1BDEA8B8D5E3}" type="presParOf" srcId="{83FB1C80-9069-4669-8DA3-5CEC46ECE299}" destId="{360CF84B-48A7-4383-BE5C-AA51C3E4EEB4}" srcOrd="3" destOrd="0" presId="urn:microsoft.com/office/officeart/2018/2/layout/IconVerticalSolidList"/>
    <dgm:cxn modelId="{80145534-9AFB-4A9B-AF20-DAD85ACA4C1C}" type="presParOf" srcId="{D7BB29A7-345A-487F-815C-5D03AB4C2D59}" destId="{2747FDA1-FF26-4B35-A4AA-134137CFEF9F}" srcOrd="7" destOrd="0" presId="urn:microsoft.com/office/officeart/2018/2/layout/IconVerticalSolidList"/>
    <dgm:cxn modelId="{225FD125-C1C8-4E0F-BE2E-2244FCEBDBB6}" type="presParOf" srcId="{D7BB29A7-345A-487F-815C-5D03AB4C2D59}" destId="{7CA8F353-3122-4F4B-B652-AF9A48ABC5A2}" srcOrd="8" destOrd="0" presId="urn:microsoft.com/office/officeart/2018/2/layout/IconVerticalSolidList"/>
    <dgm:cxn modelId="{E2BEDD86-1218-4097-B63C-DF6A670A66FB}" type="presParOf" srcId="{7CA8F353-3122-4F4B-B652-AF9A48ABC5A2}" destId="{A780E258-CA21-4E0B-956E-7F6A2B7F4E4A}" srcOrd="0" destOrd="0" presId="urn:microsoft.com/office/officeart/2018/2/layout/IconVerticalSolidList"/>
    <dgm:cxn modelId="{72789E54-AE6B-4C13-AFD1-6E66F3492F78}" type="presParOf" srcId="{7CA8F353-3122-4F4B-B652-AF9A48ABC5A2}" destId="{AD08C668-8FB0-46A6-9EF7-EABB90C9C3E7}" srcOrd="1" destOrd="0" presId="urn:microsoft.com/office/officeart/2018/2/layout/IconVerticalSolidList"/>
    <dgm:cxn modelId="{A94B6529-E50E-4928-A9EA-2390024DEE4B}" type="presParOf" srcId="{7CA8F353-3122-4F4B-B652-AF9A48ABC5A2}" destId="{320E7B6F-0C45-43BF-B7CE-753E519208D1}" srcOrd="2" destOrd="0" presId="urn:microsoft.com/office/officeart/2018/2/layout/IconVerticalSolidList"/>
    <dgm:cxn modelId="{F4DDE380-D95A-43C4-B56B-B32D6CBA36B1}" type="presParOf" srcId="{7CA8F353-3122-4F4B-B652-AF9A48ABC5A2}" destId="{273402B2-9A7F-4B1E-9CC7-2C5018DD75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C55B1F-E20F-4293-B0FD-7E102D3C693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B604D1C-E8A7-4E55-B7B9-2DCE5671BB31}">
      <dgm:prSet/>
      <dgm:spPr/>
      <dgm:t>
        <a:bodyPr/>
        <a:lstStyle/>
        <a:p>
          <a:r>
            <a:rPr lang="en-US" b="1"/>
            <a:t>Would it have been easier to talk to Oliver?</a:t>
          </a:r>
          <a:endParaRPr lang="en-US"/>
        </a:p>
      </dgm:t>
    </dgm:pt>
    <dgm:pt modelId="{14A836E4-9CC1-4A39-B6DA-22F879B13B7D}" type="parTrans" cxnId="{DAC0CBB1-4259-4B5A-907A-E6C5ED323107}">
      <dgm:prSet/>
      <dgm:spPr/>
      <dgm:t>
        <a:bodyPr/>
        <a:lstStyle/>
        <a:p>
          <a:endParaRPr lang="en-US"/>
        </a:p>
      </dgm:t>
    </dgm:pt>
    <dgm:pt modelId="{2B629CC6-D4AB-4FFA-8609-AB669EF1A272}" type="sibTrans" cxnId="{DAC0CBB1-4259-4B5A-907A-E6C5ED323107}">
      <dgm:prSet/>
      <dgm:spPr/>
      <dgm:t>
        <a:bodyPr/>
        <a:lstStyle/>
        <a:p>
          <a:endParaRPr lang="en-US"/>
        </a:p>
      </dgm:t>
    </dgm:pt>
    <dgm:pt modelId="{4F86AA0E-E51A-451B-8759-285388E74CAB}">
      <dgm:prSet/>
      <dgm:spPr/>
      <dgm:t>
        <a:bodyPr/>
        <a:lstStyle/>
        <a:p>
          <a:r>
            <a:rPr lang="en-US"/>
            <a:t>Yes – in order to understand what he expects from each requirement </a:t>
          </a:r>
        </a:p>
      </dgm:t>
    </dgm:pt>
    <dgm:pt modelId="{4B1D0D5A-D10D-4DE5-AD45-A7A38872D2D0}" type="parTrans" cxnId="{420C36B0-D938-4C7E-919B-9A8D694B977A}">
      <dgm:prSet/>
      <dgm:spPr/>
      <dgm:t>
        <a:bodyPr/>
        <a:lstStyle/>
        <a:p>
          <a:endParaRPr lang="en-US"/>
        </a:p>
      </dgm:t>
    </dgm:pt>
    <dgm:pt modelId="{399FA4AB-373B-4F73-A46A-0ADC2A0194D1}" type="sibTrans" cxnId="{420C36B0-D938-4C7E-919B-9A8D694B977A}">
      <dgm:prSet/>
      <dgm:spPr/>
      <dgm:t>
        <a:bodyPr/>
        <a:lstStyle/>
        <a:p>
          <a:endParaRPr lang="en-US"/>
        </a:p>
      </dgm:t>
    </dgm:pt>
    <dgm:pt modelId="{26ED4E11-4DA1-40A3-B4D3-B5FBA9B34300}">
      <dgm:prSet/>
      <dgm:spPr/>
      <dgm:t>
        <a:bodyPr/>
        <a:lstStyle/>
        <a:p>
          <a:r>
            <a:rPr lang="en-US" b="1"/>
            <a:t>What Questions would you ask him?</a:t>
          </a:r>
          <a:endParaRPr lang="en-US"/>
        </a:p>
      </dgm:t>
    </dgm:pt>
    <dgm:pt modelId="{332435A0-54C3-4713-8C01-CF569E00E86C}" type="parTrans" cxnId="{6808854D-37D2-4474-8CAE-64396C0D0989}">
      <dgm:prSet/>
      <dgm:spPr/>
      <dgm:t>
        <a:bodyPr/>
        <a:lstStyle/>
        <a:p>
          <a:endParaRPr lang="en-US"/>
        </a:p>
      </dgm:t>
    </dgm:pt>
    <dgm:pt modelId="{EA9F0460-92B3-4FAA-BD8A-99781A5AD534}" type="sibTrans" cxnId="{6808854D-37D2-4474-8CAE-64396C0D0989}">
      <dgm:prSet/>
      <dgm:spPr/>
      <dgm:t>
        <a:bodyPr/>
        <a:lstStyle/>
        <a:p>
          <a:endParaRPr lang="en-US"/>
        </a:p>
      </dgm:t>
    </dgm:pt>
    <dgm:pt modelId="{119C5260-7A57-4EDB-922C-D0A03DCFDA53}">
      <dgm:prSet/>
      <dgm:spPr/>
      <dgm:t>
        <a:bodyPr/>
        <a:lstStyle/>
        <a:p>
          <a:r>
            <a:rPr lang="en-US"/>
            <a:t>If he could explain more about what he wants to see from each requirement </a:t>
          </a:r>
        </a:p>
      </dgm:t>
    </dgm:pt>
    <dgm:pt modelId="{B6EC48AF-9A15-4B7B-A9A6-9598F854583C}" type="parTrans" cxnId="{AECF7C3C-C231-4C2D-B345-82BF0C68C26F}">
      <dgm:prSet/>
      <dgm:spPr/>
      <dgm:t>
        <a:bodyPr/>
        <a:lstStyle/>
        <a:p>
          <a:endParaRPr lang="en-US"/>
        </a:p>
      </dgm:t>
    </dgm:pt>
    <dgm:pt modelId="{59E28E95-B220-4126-A59C-8E7E523018BE}" type="sibTrans" cxnId="{AECF7C3C-C231-4C2D-B345-82BF0C68C26F}">
      <dgm:prSet/>
      <dgm:spPr/>
      <dgm:t>
        <a:bodyPr/>
        <a:lstStyle/>
        <a:p>
          <a:endParaRPr lang="en-US"/>
        </a:p>
      </dgm:t>
    </dgm:pt>
    <dgm:pt modelId="{FD87CAE9-5508-4B3C-BA2E-3A1A2DD83A32}">
      <dgm:prSet/>
      <dgm:spPr/>
      <dgm:t>
        <a:bodyPr/>
        <a:lstStyle/>
        <a:p>
          <a:r>
            <a:rPr lang="en-US"/>
            <a:t>If he could find an alternative for the requirement that was not clear to me</a:t>
          </a:r>
        </a:p>
      </dgm:t>
    </dgm:pt>
    <dgm:pt modelId="{50603218-5E06-4AFD-A7B4-3351F743FCD1}" type="parTrans" cxnId="{C5A5B51B-D9FE-4DE9-83AD-990BE5C23C51}">
      <dgm:prSet/>
      <dgm:spPr/>
      <dgm:t>
        <a:bodyPr/>
        <a:lstStyle/>
        <a:p>
          <a:endParaRPr lang="en-US"/>
        </a:p>
      </dgm:t>
    </dgm:pt>
    <dgm:pt modelId="{8E304E72-7C74-465E-87A3-F7433143F543}" type="sibTrans" cxnId="{C5A5B51B-D9FE-4DE9-83AD-990BE5C23C51}">
      <dgm:prSet/>
      <dgm:spPr/>
      <dgm:t>
        <a:bodyPr/>
        <a:lstStyle/>
        <a:p>
          <a:endParaRPr lang="en-US"/>
        </a:p>
      </dgm:t>
    </dgm:pt>
    <dgm:pt modelId="{70B1F8FB-7699-4570-85AD-4C2DD6A689CC}" type="pres">
      <dgm:prSet presAssocID="{D1C55B1F-E20F-4293-B0FD-7E102D3C6934}" presName="linear" presStyleCnt="0">
        <dgm:presLayoutVars>
          <dgm:animLvl val="lvl"/>
          <dgm:resizeHandles val="exact"/>
        </dgm:presLayoutVars>
      </dgm:prSet>
      <dgm:spPr/>
    </dgm:pt>
    <dgm:pt modelId="{0C263C59-D183-414C-AF29-3062F4384657}" type="pres">
      <dgm:prSet presAssocID="{8B604D1C-E8A7-4E55-B7B9-2DCE5671BB31}" presName="parentText" presStyleLbl="node1" presStyleIdx="0" presStyleCnt="5">
        <dgm:presLayoutVars>
          <dgm:chMax val="0"/>
          <dgm:bulletEnabled val="1"/>
        </dgm:presLayoutVars>
      </dgm:prSet>
      <dgm:spPr/>
    </dgm:pt>
    <dgm:pt modelId="{E6C6057A-29EB-4340-9459-DCA2C5228C7F}" type="pres">
      <dgm:prSet presAssocID="{2B629CC6-D4AB-4FFA-8609-AB669EF1A272}" presName="spacer" presStyleCnt="0"/>
      <dgm:spPr/>
    </dgm:pt>
    <dgm:pt modelId="{D4797111-8BE5-44BD-9DB0-EC0C0F756802}" type="pres">
      <dgm:prSet presAssocID="{4F86AA0E-E51A-451B-8759-285388E74CAB}" presName="parentText" presStyleLbl="node1" presStyleIdx="1" presStyleCnt="5">
        <dgm:presLayoutVars>
          <dgm:chMax val="0"/>
          <dgm:bulletEnabled val="1"/>
        </dgm:presLayoutVars>
      </dgm:prSet>
      <dgm:spPr/>
    </dgm:pt>
    <dgm:pt modelId="{4EE205B9-120F-4081-A5E4-4DA8C0BCBBB6}" type="pres">
      <dgm:prSet presAssocID="{399FA4AB-373B-4F73-A46A-0ADC2A0194D1}" presName="spacer" presStyleCnt="0"/>
      <dgm:spPr/>
    </dgm:pt>
    <dgm:pt modelId="{5E7AEB2A-3B91-4BF6-BD0E-ADC583ED1AE6}" type="pres">
      <dgm:prSet presAssocID="{26ED4E11-4DA1-40A3-B4D3-B5FBA9B34300}" presName="parentText" presStyleLbl="node1" presStyleIdx="2" presStyleCnt="5">
        <dgm:presLayoutVars>
          <dgm:chMax val="0"/>
          <dgm:bulletEnabled val="1"/>
        </dgm:presLayoutVars>
      </dgm:prSet>
      <dgm:spPr/>
    </dgm:pt>
    <dgm:pt modelId="{D382A4C9-1EC2-481D-91F8-C318859A3F1B}" type="pres">
      <dgm:prSet presAssocID="{EA9F0460-92B3-4FAA-BD8A-99781A5AD534}" presName="spacer" presStyleCnt="0"/>
      <dgm:spPr/>
    </dgm:pt>
    <dgm:pt modelId="{024012BA-E34D-45A6-923D-48B487BCCE60}" type="pres">
      <dgm:prSet presAssocID="{119C5260-7A57-4EDB-922C-D0A03DCFDA53}" presName="parentText" presStyleLbl="node1" presStyleIdx="3" presStyleCnt="5">
        <dgm:presLayoutVars>
          <dgm:chMax val="0"/>
          <dgm:bulletEnabled val="1"/>
        </dgm:presLayoutVars>
      </dgm:prSet>
      <dgm:spPr/>
    </dgm:pt>
    <dgm:pt modelId="{0A8AC8F3-4C70-4A01-9AED-8D3E6C91D3F5}" type="pres">
      <dgm:prSet presAssocID="{59E28E95-B220-4126-A59C-8E7E523018BE}" presName="spacer" presStyleCnt="0"/>
      <dgm:spPr/>
    </dgm:pt>
    <dgm:pt modelId="{2FC58A1B-ED6E-45E3-8580-81EFFE3C7B71}" type="pres">
      <dgm:prSet presAssocID="{FD87CAE9-5508-4B3C-BA2E-3A1A2DD83A32}" presName="parentText" presStyleLbl="node1" presStyleIdx="4" presStyleCnt="5">
        <dgm:presLayoutVars>
          <dgm:chMax val="0"/>
          <dgm:bulletEnabled val="1"/>
        </dgm:presLayoutVars>
      </dgm:prSet>
      <dgm:spPr/>
    </dgm:pt>
  </dgm:ptLst>
  <dgm:cxnLst>
    <dgm:cxn modelId="{C5A5B51B-D9FE-4DE9-83AD-990BE5C23C51}" srcId="{D1C55B1F-E20F-4293-B0FD-7E102D3C6934}" destId="{FD87CAE9-5508-4B3C-BA2E-3A1A2DD83A32}" srcOrd="4" destOrd="0" parTransId="{50603218-5E06-4AFD-A7B4-3351F743FCD1}" sibTransId="{8E304E72-7C74-465E-87A3-F7433143F543}"/>
    <dgm:cxn modelId="{AECF7C3C-C231-4C2D-B345-82BF0C68C26F}" srcId="{D1C55B1F-E20F-4293-B0FD-7E102D3C6934}" destId="{119C5260-7A57-4EDB-922C-D0A03DCFDA53}" srcOrd="3" destOrd="0" parTransId="{B6EC48AF-9A15-4B7B-A9A6-9598F854583C}" sibTransId="{59E28E95-B220-4126-A59C-8E7E523018BE}"/>
    <dgm:cxn modelId="{7060F362-942D-4783-BFFF-215467D00192}" type="presOf" srcId="{8B604D1C-E8A7-4E55-B7B9-2DCE5671BB31}" destId="{0C263C59-D183-414C-AF29-3062F4384657}" srcOrd="0" destOrd="0" presId="urn:microsoft.com/office/officeart/2005/8/layout/vList2"/>
    <dgm:cxn modelId="{6808854D-37D2-4474-8CAE-64396C0D0989}" srcId="{D1C55B1F-E20F-4293-B0FD-7E102D3C6934}" destId="{26ED4E11-4DA1-40A3-B4D3-B5FBA9B34300}" srcOrd="2" destOrd="0" parTransId="{332435A0-54C3-4713-8C01-CF569E00E86C}" sibTransId="{EA9F0460-92B3-4FAA-BD8A-99781A5AD534}"/>
    <dgm:cxn modelId="{CEAD8570-7DAC-4405-BFB0-A4D01202AEE8}" type="presOf" srcId="{D1C55B1F-E20F-4293-B0FD-7E102D3C6934}" destId="{70B1F8FB-7699-4570-85AD-4C2DD6A689CC}" srcOrd="0" destOrd="0" presId="urn:microsoft.com/office/officeart/2005/8/layout/vList2"/>
    <dgm:cxn modelId="{673C1A90-493E-4D21-96C5-347C6F8AD125}" type="presOf" srcId="{FD87CAE9-5508-4B3C-BA2E-3A1A2DD83A32}" destId="{2FC58A1B-ED6E-45E3-8580-81EFFE3C7B71}" srcOrd="0" destOrd="0" presId="urn:microsoft.com/office/officeart/2005/8/layout/vList2"/>
    <dgm:cxn modelId="{A6B2A8A5-9947-4877-AFA1-D15ADDFF952E}" type="presOf" srcId="{26ED4E11-4DA1-40A3-B4D3-B5FBA9B34300}" destId="{5E7AEB2A-3B91-4BF6-BD0E-ADC583ED1AE6}" srcOrd="0" destOrd="0" presId="urn:microsoft.com/office/officeart/2005/8/layout/vList2"/>
    <dgm:cxn modelId="{420C36B0-D938-4C7E-919B-9A8D694B977A}" srcId="{D1C55B1F-E20F-4293-B0FD-7E102D3C6934}" destId="{4F86AA0E-E51A-451B-8759-285388E74CAB}" srcOrd="1" destOrd="0" parTransId="{4B1D0D5A-D10D-4DE5-AD45-A7A38872D2D0}" sibTransId="{399FA4AB-373B-4F73-A46A-0ADC2A0194D1}"/>
    <dgm:cxn modelId="{DAC0CBB1-4259-4B5A-907A-E6C5ED323107}" srcId="{D1C55B1F-E20F-4293-B0FD-7E102D3C6934}" destId="{8B604D1C-E8A7-4E55-B7B9-2DCE5671BB31}" srcOrd="0" destOrd="0" parTransId="{14A836E4-9CC1-4A39-B6DA-22F879B13B7D}" sibTransId="{2B629CC6-D4AB-4FFA-8609-AB669EF1A272}"/>
    <dgm:cxn modelId="{BF21BFD1-98D8-46D4-8978-BDE35869B233}" type="presOf" srcId="{4F86AA0E-E51A-451B-8759-285388E74CAB}" destId="{D4797111-8BE5-44BD-9DB0-EC0C0F756802}" srcOrd="0" destOrd="0" presId="urn:microsoft.com/office/officeart/2005/8/layout/vList2"/>
    <dgm:cxn modelId="{522412FB-D0FA-4AA9-8C1C-E7677EBFBD10}" type="presOf" srcId="{119C5260-7A57-4EDB-922C-D0A03DCFDA53}" destId="{024012BA-E34D-45A6-923D-48B487BCCE60}" srcOrd="0" destOrd="0" presId="urn:microsoft.com/office/officeart/2005/8/layout/vList2"/>
    <dgm:cxn modelId="{E2217648-CE33-4DAC-88A6-61D6012EE078}" type="presParOf" srcId="{70B1F8FB-7699-4570-85AD-4C2DD6A689CC}" destId="{0C263C59-D183-414C-AF29-3062F4384657}" srcOrd="0" destOrd="0" presId="urn:microsoft.com/office/officeart/2005/8/layout/vList2"/>
    <dgm:cxn modelId="{E15B1479-26F7-4894-A92F-83E0EB504654}" type="presParOf" srcId="{70B1F8FB-7699-4570-85AD-4C2DD6A689CC}" destId="{E6C6057A-29EB-4340-9459-DCA2C5228C7F}" srcOrd="1" destOrd="0" presId="urn:microsoft.com/office/officeart/2005/8/layout/vList2"/>
    <dgm:cxn modelId="{B8F56CE9-EA33-4D32-BD8C-43DF06B220A3}" type="presParOf" srcId="{70B1F8FB-7699-4570-85AD-4C2DD6A689CC}" destId="{D4797111-8BE5-44BD-9DB0-EC0C0F756802}" srcOrd="2" destOrd="0" presId="urn:microsoft.com/office/officeart/2005/8/layout/vList2"/>
    <dgm:cxn modelId="{1E4C5EC5-A9BB-47A6-B66E-39F3B60AFAAF}" type="presParOf" srcId="{70B1F8FB-7699-4570-85AD-4C2DD6A689CC}" destId="{4EE205B9-120F-4081-A5E4-4DA8C0BCBBB6}" srcOrd="3" destOrd="0" presId="urn:microsoft.com/office/officeart/2005/8/layout/vList2"/>
    <dgm:cxn modelId="{A6D20DFF-D9D4-4A97-A35E-8B52DB256ADE}" type="presParOf" srcId="{70B1F8FB-7699-4570-85AD-4C2DD6A689CC}" destId="{5E7AEB2A-3B91-4BF6-BD0E-ADC583ED1AE6}" srcOrd="4" destOrd="0" presId="urn:microsoft.com/office/officeart/2005/8/layout/vList2"/>
    <dgm:cxn modelId="{11FADD8C-7CD6-40E3-8187-CCD4B9E21F78}" type="presParOf" srcId="{70B1F8FB-7699-4570-85AD-4C2DD6A689CC}" destId="{D382A4C9-1EC2-481D-91F8-C318859A3F1B}" srcOrd="5" destOrd="0" presId="urn:microsoft.com/office/officeart/2005/8/layout/vList2"/>
    <dgm:cxn modelId="{B548B413-E8F9-4477-8496-2A8B1C2ED37C}" type="presParOf" srcId="{70B1F8FB-7699-4570-85AD-4C2DD6A689CC}" destId="{024012BA-E34D-45A6-923D-48B487BCCE60}" srcOrd="6" destOrd="0" presId="urn:microsoft.com/office/officeart/2005/8/layout/vList2"/>
    <dgm:cxn modelId="{19BE0A78-CCB8-4F7B-827C-3DBFE73B8195}" type="presParOf" srcId="{70B1F8FB-7699-4570-85AD-4C2DD6A689CC}" destId="{0A8AC8F3-4C70-4A01-9AED-8D3E6C91D3F5}" srcOrd="7" destOrd="0" presId="urn:microsoft.com/office/officeart/2005/8/layout/vList2"/>
    <dgm:cxn modelId="{27B87358-1D97-4698-89C2-B333575D42AA}" type="presParOf" srcId="{70B1F8FB-7699-4570-85AD-4C2DD6A689CC}" destId="{2FC58A1B-ED6E-45E3-8580-81EFFE3C7B7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642F85-3089-458E-A195-934C1C79426E}" type="doc">
      <dgm:prSet loTypeId="urn:microsoft.com/office/officeart/2009/3/layout/HorizontalOrganizationChart" loCatId="hierarchy" qsTypeId="urn:microsoft.com/office/officeart/2005/8/quickstyle/simple1" qsCatId="simple" csTypeId="urn:microsoft.com/office/officeart/2005/8/colors/colorful2" csCatId="colorful"/>
      <dgm:spPr/>
      <dgm:t>
        <a:bodyPr/>
        <a:lstStyle/>
        <a:p>
          <a:endParaRPr lang="en-US"/>
        </a:p>
      </dgm:t>
    </dgm:pt>
    <dgm:pt modelId="{86A0B3ED-91D7-4827-B9FE-CE87550400C9}">
      <dgm:prSet/>
      <dgm:spPr/>
      <dgm:t>
        <a:bodyPr/>
        <a:lstStyle/>
        <a:p>
          <a:r>
            <a:rPr lang="en-US"/>
            <a:t>How was the requirements analyzed in this project?</a:t>
          </a:r>
        </a:p>
      </dgm:t>
    </dgm:pt>
    <dgm:pt modelId="{ACAB370E-DA19-4295-9298-E718AD549D41}" type="parTrans" cxnId="{3EB8E966-8106-47C2-AAA6-049100C92116}">
      <dgm:prSet/>
      <dgm:spPr/>
      <dgm:t>
        <a:bodyPr/>
        <a:lstStyle/>
        <a:p>
          <a:endParaRPr lang="en-US"/>
        </a:p>
      </dgm:t>
    </dgm:pt>
    <dgm:pt modelId="{0B5B0789-835C-4537-81EE-7E8C41E31A1E}" type="sibTrans" cxnId="{3EB8E966-8106-47C2-AAA6-049100C92116}">
      <dgm:prSet/>
      <dgm:spPr/>
      <dgm:t>
        <a:bodyPr/>
        <a:lstStyle/>
        <a:p>
          <a:endParaRPr lang="en-US"/>
        </a:p>
      </dgm:t>
    </dgm:pt>
    <dgm:pt modelId="{5654D550-0B60-42D9-8F7C-3ED53497DF62}">
      <dgm:prSet/>
      <dgm:spPr/>
      <dgm:t>
        <a:bodyPr/>
        <a:lstStyle/>
        <a:p>
          <a:r>
            <a:rPr lang="en-GB"/>
            <a:t>The main component was SQLite </a:t>
          </a:r>
          <a:endParaRPr lang="en-US"/>
        </a:p>
      </dgm:t>
    </dgm:pt>
    <dgm:pt modelId="{BAC001C1-C897-49F7-85E7-80D16B3550E0}" type="parTrans" cxnId="{E7DB44E3-44E5-49A5-BB36-9C27CCF20DA1}">
      <dgm:prSet/>
      <dgm:spPr/>
      <dgm:t>
        <a:bodyPr/>
        <a:lstStyle/>
        <a:p>
          <a:endParaRPr lang="en-US"/>
        </a:p>
      </dgm:t>
    </dgm:pt>
    <dgm:pt modelId="{48331195-464F-4C85-B7E8-BE6D7C61CFAB}" type="sibTrans" cxnId="{E7DB44E3-44E5-49A5-BB36-9C27CCF20DA1}">
      <dgm:prSet/>
      <dgm:spPr/>
      <dgm:t>
        <a:bodyPr/>
        <a:lstStyle/>
        <a:p>
          <a:endParaRPr lang="en-US"/>
        </a:p>
      </dgm:t>
    </dgm:pt>
    <dgm:pt modelId="{BCC00AE7-B837-4F2E-A5BB-8895CD2C7B0E}">
      <dgm:prSet/>
      <dgm:spPr/>
      <dgm:t>
        <a:bodyPr/>
        <a:lstStyle/>
        <a:p>
          <a:r>
            <a:rPr lang="en-GB"/>
            <a:t>The main functions used were: </a:t>
          </a:r>
          <a:endParaRPr lang="en-US"/>
        </a:p>
      </dgm:t>
    </dgm:pt>
    <dgm:pt modelId="{2FA6FFA5-B68F-4B27-9857-88EABB083D6C}" type="parTrans" cxnId="{7B5DB2AD-D6BD-4E54-987F-71D466428C26}">
      <dgm:prSet/>
      <dgm:spPr/>
      <dgm:t>
        <a:bodyPr/>
        <a:lstStyle/>
        <a:p>
          <a:endParaRPr lang="en-US"/>
        </a:p>
      </dgm:t>
    </dgm:pt>
    <dgm:pt modelId="{94154D2A-B81A-47B8-AC4A-1DEE6692FB22}" type="sibTrans" cxnId="{7B5DB2AD-D6BD-4E54-987F-71D466428C26}">
      <dgm:prSet/>
      <dgm:spPr/>
      <dgm:t>
        <a:bodyPr/>
        <a:lstStyle/>
        <a:p>
          <a:endParaRPr lang="en-US"/>
        </a:p>
      </dgm:t>
    </dgm:pt>
    <dgm:pt modelId="{A4E1E7F3-DE52-43F5-94AA-605A0848907E}">
      <dgm:prSet/>
      <dgm:spPr/>
      <dgm:t>
        <a:bodyPr/>
        <a:lstStyle/>
        <a:p>
          <a:r>
            <a:rPr lang="en-GB" dirty="0"/>
            <a:t>COUNT</a:t>
          </a:r>
          <a:endParaRPr lang="en-US" dirty="0"/>
        </a:p>
      </dgm:t>
    </dgm:pt>
    <dgm:pt modelId="{C2B0BE39-D849-4CDC-A011-E3E451E1E2C7}" type="parTrans" cxnId="{7A004FA7-F4ED-4D28-B770-961631904958}">
      <dgm:prSet/>
      <dgm:spPr/>
      <dgm:t>
        <a:bodyPr/>
        <a:lstStyle/>
        <a:p>
          <a:endParaRPr lang="en-US"/>
        </a:p>
      </dgm:t>
    </dgm:pt>
    <dgm:pt modelId="{A9126498-5F6F-4076-A469-A61563397430}" type="sibTrans" cxnId="{7A004FA7-F4ED-4D28-B770-961631904958}">
      <dgm:prSet/>
      <dgm:spPr/>
      <dgm:t>
        <a:bodyPr/>
        <a:lstStyle/>
        <a:p>
          <a:endParaRPr lang="en-US"/>
        </a:p>
      </dgm:t>
    </dgm:pt>
    <dgm:pt modelId="{48F2DA26-CE0D-4A0F-82F6-8F72BD6D96E9}">
      <dgm:prSet/>
      <dgm:spPr/>
      <dgm:t>
        <a:bodyPr/>
        <a:lstStyle/>
        <a:p>
          <a:r>
            <a:rPr lang="en-GB"/>
            <a:t>JOIN</a:t>
          </a:r>
          <a:endParaRPr lang="en-US"/>
        </a:p>
      </dgm:t>
    </dgm:pt>
    <dgm:pt modelId="{86C5285A-DC39-4B0D-92D5-44E32B846B05}" type="parTrans" cxnId="{F0FE7353-45AE-42A0-B11C-85F18632AEEF}">
      <dgm:prSet/>
      <dgm:spPr/>
      <dgm:t>
        <a:bodyPr/>
        <a:lstStyle/>
        <a:p>
          <a:endParaRPr lang="en-US"/>
        </a:p>
      </dgm:t>
    </dgm:pt>
    <dgm:pt modelId="{10CE0B9F-B647-41DA-A832-017DA0DD8F7D}" type="sibTrans" cxnId="{F0FE7353-45AE-42A0-B11C-85F18632AEEF}">
      <dgm:prSet/>
      <dgm:spPr/>
      <dgm:t>
        <a:bodyPr/>
        <a:lstStyle/>
        <a:p>
          <a:endParaRPr lang="en-US"/>
        </a:p>
      </dgm:t>
    </dgm:pt>
    <dgm:pt modelId="{4F631780-7D84-448D-BFD3-6D3037D9DBF6}">
      <dgm:prSet/>
      <dgm:spPr/>
      <dgm:t>
        <a:bodyPr/>
        <a:lstStyle/>
        <a:p>
          <a:r>
            <a:rPr lang="en-GB"/>
            <a:t>GROUP BY </a:t>
          </a:r>
          <a:endParaRPr lang="en-US"/>
        </a:p>
      </dgm:t>
    </dgm:pt>
    <dgm:pt modelId="{3451FC6F-F096-4416-A51E-2C6B11C074F7}" type="parTrans" cxnId="{D6F382AB-4D2F-4C3C-9746-292D4687D5DF}">
      <dgm:prSet/>
      <dgm:spPr/>
      <dgm:t>
        <a:bodyPr/>
        <a:lstStyle/>
        <a:p>
          <a:endParaRPr lang="en-US"/>
        </a:p>
      </dgm:t>
    </dgm:pt>
    <dgm:pt modelId="{7CAEC54C-E3CF-41FD-8429-DFD372BA3595}" type="sibTrans" cxnId="{D6F382AB-4D2F-4C3C-9746-292D4687D5DF}">
      <dgm:prSet/>
      <dgm:spPr/>
      <dgm:t>
        <a:bodyPr/>
        <a:lstStyle/>
        <a:p>
          <a:endParaRPr lang="en-US"/>
        </a:p>
      </dgm:t>
    </dgm:pt>
    <dgm:pt modelId="{608DB3B6-AE4D-43AE-AB1C-D883497CA60C}">
      <dgm:prSet/>
      <dgm:spPr/>
      <dgm:t>
        <a:bodyPr/>
        <a:lstStyle/>
        <a:p>
          <a:r>
            <a:rPr lang="en-GB"/>
            <a:t>ORDER BY </a:t>
          </a:r>
          <a:endParaRPr lang="en-US"/>
        </a:p>
      </dgm:t>
    </dgm:pt>
    <dgm:pt modelId="{CA01A19E-E2B7-415D-A778-F7153BAC56D7}" type="parTrans" cxnId="{A8B905BE-CB96-4BEF-A091-1E14E350B050}">
      <dgm:prSet/>
      <dgm:spPr/>
      <dgm:t>
        <a:bodyPr/>
        <a:lstStyle/>
        <a:p>
          <a:endParaRPr lang="en-US"/>
        </a:p>
      </dgm:t>
    </dgm:pt>
    <dgm:pt modelId="{02CFA28F-C42D-4CA1-8007-AACE34959D15}" type="sibTrans" cxnId="{A8B905BE-CB96-4BEF-A091-1E14E350B050}">
      <dgm:prSet/>
      <dgm:spPr/>
      <dgm:t>
        <a:bodyPr/>
        <a:lstStyle/>
        <a:p>
          <a:endParaRPr lang="en-US"/>
        </a:p>
      </dgm:t>
    </dgm:pt>
    <dgm:pt modelId="{403FFC03-DB6A-4854-923B-3206A112EFFB}">
      <dgm:prSet/>
      <dgm:spPr/>
      <dgm:t>
        <a:bodyPr/>
        <a:lstStyle/>
        <a:p>
          <a:r>
            <a:rPr lang="en-GB"/>
            <a:t>LIMIT </a:t>
          </a:r>
          <a:endParaRPr lang="en-US"/>
        </a:p>
      </dgm:t>
    </dgm:pt>
    <dgm:pt modelId="{948467FA-F481-4105-9416-BF78EF1E6B15}" type="parTrans" cxnId="{F0BDBA96-CDBA-49C6-9FDE-47C1FD8185A8}">
      <dgm:prSet/>
      <dgm:spPr/>
      <dgm:t>
        <a:bodyPr/>
        <a:lstStyle/>
        <a:p>
          <a:endParaRPr lang="en-US"/>
        </a:p>
      </dgm:t>
    </dgm:pt>
    <dgm:pt modelId="{E2723559-B9F9-4E64-BB15-6A8C0986E65A}" type="sibTrans" cxnId="{F0BDBA96-CDBA-49C6-9FDE-47C1FD8185A8}">
      <dgm:prSet/>
      <dgm:spPr/>
      <dgm:t>
        <a:bodyPr/>
        <a:lstStyle/>
        <a:p>
          <a:endParaRPr lang="en-US"/>
        </a:p>
      </dgm:t>
    </dgm:pt>
    <dgm:pt modelId="{B23FA898-3141-4C77-B4D8-7CEB954D12AC}" type="pres">
      <dgm:prSet presAssocID="{65642F85-3089-458E-A195-934C1C79426E}" presName="hierChild1" presStyleCnt="0">
        <dgm:presLayoutVars>
          <dgm:orgChart val="1"/>
          <dgm:chPref val="1"/>
          <dgm:dir/>
          <dgm:animOne val="branch"/>
          <dgm:animLvl val="lvl"/>
          <dgm:resizeHandles/>
        </dgm:presLayoutVars>
      </dgm:prSet>
      <dgm:spPr/>
    </dgm:pt>
    <dgm:pt modelId="{95F22550-2FF6-44FE-817F-A84E797C837C}" type="pres">
      <dgm:prSet presAssocID="{86A0B3ED-91D7-4827-B9FE-CE87550400C9}" presName="hierRoot1" presStyleCnt="0">
        <dgm:presLayoutVars>
          <dgm:hierBranch val="init"/>
        </dgm:presLayoutVars>
      </dgm:prSet>
      <dgm:spPr/>
    </dgm:pt>
    <dgm:pt modelId="{86657D43-A87B-4BF2-9FC0-C33AC770865F}" type="pres">
      <dgm:prSet presAssocID="{86A0B3ED-91D7-4827-B9FE-CE87550400C9}" presName="rootComposite1" presStyleCnt="0"/>
      <dgm:spPr/>
    </dgm:pt>
    <dgm:pt modelId="{68DD1BEB-24CE-48EF-A7BA-7CF73FECE77A}" type="pres">
      <dgm:prSet presAssocID="{86A0B3ED-91D7-4827-B9FE-CE87550400C9}" presName="rootText1" presStyleLbl="node0" presStyleIdx="0" presStyleCnt="3">
        <dgm:presLayoutVars>
          <dgm:chPref val="3"/>
        </dgm:presLayoutVars>
      </dgm:prSet>
      <dgm:spPr/>
    </dgm:pt>
    <dgm:pt modelId="{B0789A9F-3D75-42C8-8AC8-7D037258B769}" type="pres">
      <dgm:prSet presAssocID="{86A0B3ED-91D7-4827-B9FE-CE87550400C9}" presName="rootConnector1" presStyleLbl="node1" presStyleIdx="0" presStyleCnt="0"/>
      <dgm:spPr/>
    </dgm:pt>
    <dgm:pt modelId="{126016A3-C3C6-4741-B293-1F9B8923620C}" type="pres">
      <dgm:prSet presAssocID="{86A0B3ED-91D7-4827-B9FE-CE87550400C9}" presName="hierChild2" presStyleCnt="0"/>
      <dgm:spPr/>
    </dgm:pt>
    <dgm:pt modelId="{D9B0C76E-E0FC-4710-8228-3B819F2A3F09}" type="pres">
      <dgm:prSet presAssocID="{86A0B3ED-91D7-4827-B9FE-CE87550400C9}" presName="hierChild3" presStyleCnt="0"/>
      <dgm:spPr/>
    </dgm:pt>
    <dgm:pt modelId="{822ECB4F-C64D-4ED7-A39B-32B348150697}" type="pres">
      <dgm:prSet presAssocID="{5654D550-0B60-42D9-8F7C-3ED53497DF62}" presName="hierRoot1" presStyleCnt="0">
        <dgm:presLayoutVars>
          <dgm:hierBranch val="init"/>
        </dgm:presLayoutVars>
      </dgm:prSet>
      <dgm:spPr/>
    </dgm:pt>
    <dgm:pt modelId="{35C1CE47-1AB3-40ED-A86F-B63059C7AB44}" type="pres">
      <dgm:prSet presAssocID="{5654D550-0B60-42D9-8F7C-3ED53497DF62}" presName="rootComposite1" presStyleCnt="0"/>
      <dgm:spPr/>
    </dgm:pt>
    <dgm:pt modelId="{7397CC8F-ECB0-4AA4-8878-18044D4FC718}" type="pres">
      <dgm:prSet presAssocID="{5654D550-0B60-42D9-8F7C-3ED53497DF62}" presName="rootText1" presStyleLbl="node0" presStyleIdx="1" presStyleCnt="3">
        <dgm:presLayoutVars>
          <dgm:chPref val="3"/>
        </dgm:presLayoutVars>
      </dgm:prSet>
      <dgm:spPr/>
    </dgm:pt>
    <dgm:pt modelId="{7BC0C0BD-159F-4EA1-8703-D61FB3C8FB8B}" type="pres">
      <dgm:prSet presAssocID="{5654D550-0B60-42D9-8F7C-3ED53497DF62}" presName="rootConnector1" presStyleLbl="node1" presStyleIdx="0" presStyleCnt="0"/>
      <dgm:spPr/>
    </dgm:pt>
    <dgm:pt modelId="{DA63E9BC-1BB9-402B-8DC1-92FF87979938}" type="pres">
      <dgm:prSet presAssocID="{5654D550-0B60-42D9-8F7C-3ED53497DF62}" presName="hierChild2" presStyleCnt="0"/>
      <dgm:spPr/>
    </dgm:pt>
    <dgm:pt modelId="{DC760001-679A-428E-89A0-AE2A8A88AAC3}" type="pres">
      <dgm:prSet presAssocID="{5654D550-0B60-42D9-8F7C-3ED53497DF62}" presName="hierChild3" presStyleCnt="0"/>
      <dgm:spPr/>
    </dgm:pt>
    <dgm:pt modelId="{C9DE6275-7A01-4C8C-BD82-2AA762F4F048}" type="pres">
      <dgm:prSet presAssocID="{BCC00AE7-B837-4F2E-A5BB-8895CD2C7B0E}" presName="hierRoot1" presStyleCnt="0">
        <dgm:presLayoutVars>
          <dgm:hierBranch val="init"/>
        </dgm:presLayoutVars>
      </dgm:prSet>
      <dgm:spPr/>
    </dgm:pt>
    <dgm:pt modelId="{16977EC5-8E17-4467-B62C-8B38827DFD35}" type="pres">
      <dgm:prSet presAssocID="{BCC00AE7-B837-4F2E-A5BB-8895CD2C7B0E}" presName="rootComposite1" presStyleCnt="0"/>
      <dgm:spPr/>
    </dgm:pt>
    <dgm:pt modelId="{9F9D3F95-BF64-48B9-8449-E86FC68EBBE3}" type="pres">
      <dgm:prSet presAssocID="{BCC00AE7-B837-4F2E-A5BB-8895CD2C7B0E}" presName="rootText1" presStyleLbl="node0" presStyleIdx="2" presStyleCnt="3">
        <dgm:presLayoutVars>
          <dgm:chPref val="3"/>
        </dgm:presLayoutVars>
      </dgm:prSet>
      <dgm:spPr/>
    </dgm:pt>
    <dgm:pt modelId="{02E63C61-5D64-4326-B21B-C12DFF1636FF}" type="pres">
      <dgm:prSet presAssocID="{BCC00AE7-B837-4F2E-A5BB-8895CD2C7B0E}" presName="rootConnector1" presStyleLbl="node1" presStyleIdx="0" presStyleCnt="0"/>
      <dgm:spPr/>
    </dgm:pt>
    <dgm:pt modelId="{558282CC-18F2-4F68-8F7C-893BDBF8534F}" type="pres">
      <dgm:prSet presAssocID="{BCC00AE7-B837-4F2E-A5BB-8895CD2C7B0E}" presName="hierChild2" presStyleCnt="0"/>
      <dgm:spPr/>
    </dgm:pt>
    <dgm:pt modelId="{A6844D49-F2B5-4171-A5E7-A8DDC8FB9407}" type="pres">
      <dgm:prSet presAssocID="{C2B0BE39-D849-4CDC-A011-E3E451E1E2C7}" presName="Name64" presStyleLbl="parChTrans1D2" presStyleIdx="0" presStyleCnt="5"/>
      <dgm:spPr/>
    </dgm:pt>
    <dgm:pt modelId="{FADDF098-FB44-4EDE-927A-64F29B4D8816}" type="pres">
      <dgm:prSet presAssocID="{A4E1E7F3-DE52-43F5-94AA-605A0848907E}" presName="hierRoot2" presStyleCnt="0">
        <dgm:presLayoutVars>
          <dgm:hierBranch val="init"/>
        </dgm:presLayoutVars>
      </dgm:prSet>
      <dgm:spPr/>
    </dgm:pt>
    <dgm:pt modelId="{B89A0E03-B329-4A22-9204-627F6B1CE8C0}" type="pres">
      <dgm:prSet presAssocID="{A4E1E7F3-DE52-43F5-94AA-605A0848907E}" presName="rootComposite" presStyleCnt="0"/>
      <dgm:spPr/>
    </dgm:pt>
    <dgm:pt modelId="{B62F8F95-4167-4BFE-AD3B-F0B0A25D722C}" type="pres">
      <dgm:prSet presAssocID="{A4E1E7F3-DE52-43F5-94AA-605A0848907E}" presName="rootText" presStyleLbl="node2" presStyleIdx="0" presStyleCnt="5">
        <dgm:presLayoutVars>
          <dgm:chPref val="3"/>
        </dgm:presLayoutVars>
      </dgm:prSet>
      <dgm:spPr/>
    </dgm:pt>
    <dgm:pt modelId="{48CE79A8-93B7-492A-B566-E8E3C9606CAC}" type="pres">
      <dgm:prSet presAssocID="{A4E1E7F3-DE52-43F5-94AA-605A0848907E}" presName="rootConnector" presStyleLbl="node2" presStyleIdx="0" presStyleCnt="5"/>
      <dgm:spPr/>
    </dgm:pt>
    <dgm:pt modelId="{8ADA0D36-C582-4509-8B68-E3DABB048DF8}" type="pres">
      <dgm:prSet presAssocID="{A4E1E7F3-DE52-43F5-94AA-605A0848907E}" presName="hierChild4" presStyleCnt="0"/>
      <dgm:spPr/>
    </dgm:pt>
    <dgm:pt modelId="{9DD1877E-B9A6-4917-9136-77FBC136C118}" type="pres">
      <dgm:prSet presAssocID="{A4E1E7F3-DE52-43F5-94AA-605A0848907E}" presName="hierChild5" presStyleCnt="0"/>
      <dgm:spPr/>
    </dgm:pt>
    <dgm:pt modelId="{EEBA6FAB-1E0A-4008-BB05-9D9511F710FA}" type="pres">
      <dgm:prSet presAssocID="{86C5285A-DC39-4B0D-92D5-44E32B846B05}" presName="Name64" presStyleLbl="parChTrans1D2" presStyleIdx="1" presStyleCnt="5"/>
      <dgm:spPr/>
    </dgm:pt>
    <dgm:pt modelId="{D98C9E7E-B078-44C3-8F46-3EEFF811DBAB}" type="pres">
      <dgm:prSet presAssocID="{48F2DA26-CE0D-4A0F-82F6-8F72BD6D96E9}" presName="hierRoot2" presStyleCnt="0">
        <dgm:presLayoutVars>
          <dgm:hierBranch val="init"/>
        </dgm:presLayoutVars>
      </dgm:prSet>
      <dgm:spPr/>
    </dgm:pt>
    <dgm:pt modelId="{8A7174FA-7D2C-4B97-BAD6-7C9275B4C22C}" type="pres">
      <dgm:prSet presAssocID="{48F2DA26-CE0D-4A0F-82F6-8F72BD6D96E9}" presName="rootComposite" presStyleCnt="0"/>
      <dgm:spPr/>
    </dgm:pt>
    <dgm:pt modelId="{57CC4F45-8E3B-4111-BCAB-43A82E84F448}" type="pres">
      <dgm:prSet presAssocID="{48F2DA26-CE0D-4A0F-82F6-8F72BD6D96E9}" presName="rootText" presStyleLbl="node2" presStyleIdx="1" presStyleCnt="5">
        <dgm:presLayoutVars>
          <dgm:chPref val="3"/>
        </dgm:presLayoutVars>
      </dgm:prSet>
      <dgm:spPr/>
    </dgm:pt>
    <dgm:pt modelId="{245874CE-5C81-4515-B140-0BFD969F3FB8}" type="pres">
      <dgm:prSet presAssocID="{48F2DA26-CE0D-4A0F-82F6-8F72BD6D96E9}" presName="rootConnector" presStyleLbl="node2" presStyleIdx="1" presStyleCnt="5"/>
      <dgm:spPr/>
    </dgm:pt>
    <dgm:pt modelId="{299F66EF-EE58-4407-B440-22856557CF04}" type="pres">
      <dgm:prSet presAssocID="{48F2DA26-CE0D-4A0F-82F6-8F72BD6D96E9}" presName="hierChild4" presStyleCnt="0"/>
      <dgm:spPr/>
    </dgm:pt>
    <dgm:pt modelId="{E5933625-2004-44B1-81CF-F639D7E34672}" type="pres">
      <dgm:prSet presAssocID="{48F2DA26-CE0D-4A0F-82F6-8F72BD6D96E9}" presName="hierChild5" presStyleCnt="0"/>
      <dgm:spPr/>
    </dgm:pt>
    <dgm:pt modelId="{499102EC-5EAD-434F-A605-334B9FF94ECA}" type="pres">
      <dgm:prSet presAssocID="{3451FC6F-F096-4416-A51E-2C6B11C074F7}" presName="Name64" presStyleLbl="parChTrans1D2" presStyleIdx="2" presStyleCnt="5"/>
      <dgm:spPr/>
    </dgm:pt>
    <dgm:pt modelId="{CF7EC43B-C946-4610-8370-0DADB816FAFC}" type="pres">
      <dgm:prSet presAssocID="{4F631780-7D84-448D-BFD3-6D3037D9DBF6}" presName="hierRoot2" presStyleCnt="0">
        <dgm:presLayoutVars>
          <dgm:hierBranch val="init"/>
        </dgm:presLayoutVars>
      </dgm:prSet>
      <dgm:spPr/>
    </dgm:pt>
    <dgm:pt modelId="{11998555-E53C-4AAE-B231-EECEA39C3CE3}" type="pres">
      <dgm:prSet presAssocID="{4F631780-7D84-448D-BFD3-6D3037D9DBF6}" presName="rootComposite" presStyleCnt="0"/>
      <dgm:spPr/>
    </dgm:pt>
    <dgm:pt modelId="{6923622F-35EA-4A65-AD5E-E6BBF53D53EF}" type="pres">
      <dgm:prSet presAssocID="{4F631780-7D84-448D-BFD3-6D3037D9DBF6}" presName="rootText" presStyleLbl="node2" presStyleIdx="2" presStyleCnt="5">
        <dgm:presLayoutVars>
          <dgm:chPref val="3"/>
        </dgm:presLayoutVars>
      </dgm:prSet>
      <dgm:spPr/>
    </dgm:pt>
    <dgm:pt modelId="{5B8C67A1-D8E3-4E46-8E75-76D0475A5EBD}" type="pres">
      <dgm:prSet presAssocID="{4F631780-7D84-448D-BFD3-6D3037D9DBF6}" presName="rootConnector" presStyleLbl="node2" presStyleIdx="2" presStyleCnt="5"/>
      <dgm:spPr/>
    </dgm:pt>
    <dgm:pt modelId="{4C55C29F-431B-4259-929A-3A20C495336C}" type="pres">
      <dgm:prSet presAssocID="{4F631780-7D84-448D-BFD3-6D3037D9DBF6}" presName="hierChild4" presStyleCnt="0"/>
      <dgm:spPr/>
    </dgm:pt>
    <dgm:pt modelId="{38EFB2E0-0DBC-4E6A-BD2C-61E5E289D5F8}" type="pres">
      <dgm:prSet presAssocID="{4F631780-7D84-448D-BFD3-6D3037D9DBF6}" presName="hierChild5" presStyleCnt="0"/>
      <dgm:spPr/>
    </dgm:pt>
    <dgm:pt modelId="{97F744E2-56F7-4916-B55F-7E887F81D1C3}" type="pres">
      <dgm:prSet presAssocID="{CA01A19E-E2B7-415D-A778-F7153BAC56D7}" presName="Name64" presStyleLbl="parChTrans1D2" presStyleIdx="3" presStyleCnt="5"/>
      <dgm:spPr/>
    </dgm:pt>
    <dgm:pt modelId="{C73AFAE3-7B2F-45E9-AD73-3F3CC944C00F}" type="pres">
      <dgm:prSet presAssocID="{608DB3B6-AE4D-43AE-AB1C-D883497CA60C}" presName="hierRoot2" presStyleCnt="0">
        <dgm:presLayoutVars>
          <dgm:hierBranch val="init"/>
        </dgm:presLayoutVars>
      </dgm:prSet>
      <dgm:spPr/>
    </dgm:pt>
    <dgm:pt modelId="{615C5D24-2043-4BAE-9BB3-7C56889355D9}" type="pres">
      <dgm:prSet presAssocID="{608DB3B6-AE4D-43AE-AB1C-D883497CA60C}" presName="rootComposite" presStyleCnt="0"/>
      <dgm:spPr/>
    </dgm:pt>
    <dgm:pt modelId="{85B34FBE-DA5F-46E5-9E42-6659E0361F45}" type="pres">
      <dgm:prSet presAssocID="{608DB3B6-AE4D-43AE-AB1C-D883497CA60C}" presName="rootText" presStyleLbl="node2" presStyleIdx="3" presStyleCnt="5">
        <dgm:presLayoutVars>
          <dgm:chPref val="3"/>
        </dgm:presLayoutVars>
      </dgm:prSet>
      <dgm:spPr/>
    </dgm:pt>
    <dgm:pt modelId="{95EE7C10-EAF2-4E3F-96FB-2615307F5A7C}" type="pres">
      <dgm:prSet presAssocID="{608DB3B6-AE4D-43AE-AB1C-D883497CA60C}" presName="rootConnector" presStyleLbl="node2" presStyleIdx="3" presStyleCnt="5"/>
      <dgm:spPr/>
    </dgm:pt>
    <dgm:pt modelId="{A087F4F0-0AB7-4344-8FFD-D18807769013}" type="pres">
      <dgm:prSet presAssocID="{608DB3B6-AE4D-43AE-AB1C-D883497CA60C}" presName="hierChild4" presStyleCnt="0"/>
      <dgm:spPr/>
    </dgm:pt>
    <dgm:pt modelId="{24D1931E-379D-46A9-A7C1-011EB0E997F9}" type="pres">
      <dgm:prSet presAssocID="{608DB3B6-AE4D-43AE-AB1C-D883497CA60C}" presName="hierChild5" presStyleCnt="0"/>
      <dgm:spPr/>
    </dgm:pt>
    <dgm:pt modelId="{C8312B41-2911-4C10-AF0D-C456F7C8E306}" type="pres">
      <dgm:prSet presAssocID="{948467FA-F481-4105-9416-BF78EF1E6B15}" presName="Name64" presStyleLbl="parChTrans1D2" presStyleIdx="4" presStyleCnt="5"/>
      <dgm:spPr/>
    </dgm:pt>
    <dgm:pt modelId="{B2653D7C-1367-4922-BFDF-98D8907C3E0D}" type="pres">
      <dgm:prSet presAssocID="{403FFC03-DB6A-4854-923B-3206A112EFFB}" presName="hierRoot2" presStyleCnt="0">
        <dgm:presLayoutVars>
          <dgm:hierBranch val="init"/>
        </dgm:presLayoutVars>
      </dgm:prSet>
      <dgm:spPr/>
    </dgm:pt>
    <dgm:pt modelId="{B7E0CBDC-2854-4582-8DDF-B86B4B845789}" type="pres">
      <dgm:prSet presAssocID="{403FFC03-DB6A-4854-923B-3206A112EFFB}" presName="rootComposite" presStyleCnt="0"/>
      <dgm:spPr/>
    </dgm:pt>
    <dgm:pt modelId="{487120B2-0A04-4282-8D5F-484D6F74DE57}" type="pres">
      <dgm:prSet presAssocID="{403FFC03-DB6A-4854-923B-3206A112EFFB}" presName="rootText" presStyleLbl="node2" presStyleIdx="4" presStyleCnt="5">
        <dgm:presLayoutVars>
          <dgm:chPref val="3"/>
        </dgm:presLayoutVars>
      </dgm:prSet>
      <dgm:spPr/>
    </dgm:pt>
    <dgm:pt modelId="{6C9C5C45-2576-4A94-A6B1-F03FA6FE2B11}" type="pres">
      <dgm:prSet presAssocID="{403FFC03-DB6A-4854-923B-3206A112EFFB}" presName="rootConnector" presStyleLbl="node2" presStyleIdx="4" presStyleCnt="5"/>
      <dgm:spPr/>
    </dgm:pt>
    <dgm:pt modelId="{2676CD66-1324-49C1-87D2-5E5FB9F3AFAC}" type="pres">
      <dgm:prSet presAssocID="{403FFC03-DB6A-4854-923B-3206A112EFFB}" presName="hierChild4" presStyleCnt="0"/>
      <dgm:spPr/>
    </dgm:pt>
    <dgm:pt modelId="{8F0C654C-6E0A-4773-8178-2B15396218BF}" type="pres">
      <dgm:prSet presAssocID="{403FFC03-DB6A-4854-923B-3206A112EFFB}" presName="hierChild5" presStyleCnt="0"/>
      <dgm:spPr/>
    </dgm:pt>
    <dgm:pt modelId="{393EBED1-B056-4047-9D90-9B4A6C3B5134}" type="pres">
      <dgm:prSet presAssocID="{BCC00AE7-B837-4F2E-A5BB-8895CD2C7B0E}" presName="hierChild3" presStyleCnt="0"/>
      <dgm:spPr/>
    </dgm:pt>
  </dgm:ptLst>
  <dgm:cxnLst>
    <dgm:cxn modelId="{B207DC02-FF78-4E69-8EF7-7E5838DC69C8}" type="presOf" srcId="{948467FA-F481-4105-9416-BF78EF1E6B15}" destId="{C8312B41-2911-4C10-AF0D-C456F7C8E306}" srcOrd="0" destOrd="0" presId="urn:microsoft.com/office/officeart/2009/3/layout/HorizontalOrganizationChart"/>
    <dgm:cxn modelId="{341F0C04-AD40-458F-BB78-3B215EFF53E1}" type="presOf" srcId="{403FFC03-DB6A-4854-923B-3206A112EFFB}" destId="{487120B2-0A04-4282-8D5F-484D6F74DE57}" srcOrd="0" destOrd="0" presId="urn:microsoft.com/office/officeart/2009/3/layout/HorizontalOrganizationChart"/>
    <dgm:cxn modelId="{A0E75607-D4E4-4D54-B85C-6E1C3B40D018}" type="presOf" srcId="{86C5285A-DC39-4B0D-92D5-44E32B846B05}" destId="{EEBA6FAB-1E0A-4008-BB05-9D9511F710FA}" srcOrd="0" destOrd="0" presId="urn:microsoft.com/office/officeart/2009/3/layout/HorizontalOrganizationChart"/>
    <dgm:cxn modelId="{F954CF10-4B25-42F1-A09B-B6ACEF2506AD}" type="presOf" srcId="{608DB3B6-AE4D-43AE-AB1C-D883497CA60C}" destId="{85B34FBE-DA5F-46E5-9E42-6659E0361F45}" srcOrd="0" destOrd="0" presId="urn:microsoft.com/office/officeart/2009/3/layout/HorizontalOrganizationChart"/>
    <dgm:cxn modelId="{40FE7C26-6BD7-4B8B-AD5D-9715BDAFEA7F}" type="presOf" srcId="{A4E1E7F3-DE52-43F5-94AA-605A0848907E}" destId="{48CE79A8-93B7-492A-B566-E8E3C9606CAC}" srcOrd="1" destOrd="0" presId="urn:microsoft.com/office/officeart/2009/3/layout/HorizontalOrganizationChart"/>
    <dgm:cxn modelId="{BAD4B940-EB90-4D01-B75C-C3DB5F5205B3}" type="presOf" srcId="{BCC00AE7-B837-4F2E-A5BB-8895CD2C7B0E}" destId="{9F9D3F95-BF64-48B9-8449-E86FC68EBBE3}" srcOrd="0" destOrd="0" presId="urn:microsoft.com/office/officeart/2009/3/layout/HorizontalOrganizationChart"/>
    <dgm:cxn modelId="{E489D85C-D3B9-4B88-8974-F08DCB43CFFD}" type="presOf" srcId="{5654D550-0B60-42D9-8F7C-3ED53497DF62}" destId="{7BC0C0BD-159F-4EA1-8703-D61FB3C8FB8B}" srcOrd="1" destOrd="0" presId="urn:microsoft.com/office/officeart/2009/3/layout/HorizontalOrganizationChart"/>
    <dgm:cxn modelId="{CB1B9F5E-93BA-4D3B-A035-FCA04F49C3AE}" type="presOf" srcId="{3451FC6F-F096-4416-A51E-2C6B11C074F7}" destId="{499102EC-5EAD-434F-A605-334B9FF94ECA}" srcOrd="0" destOrd="0" presId="urn:microsoft.com/office/officeart/2009/3/layout/HorizontalOrganizationChart"/>
    <dgm:cxn modelId="{D4448746-BE46-4A72-8653-E8CF410ED5C0}" type="presOf" srcId="{403FFC03-DB6A-4854-923B-3206A112EFFB}" destId="{6C9C5C45-2576-4A94-A6B1-F03FA6FE2B11}" srcOrd="1" destOrd="0" presId="urn:microsoft.com/office/officeart/2009/3/layout/HorizontalOrganizationChart"/>
    <dgm:cxn modelId="{3EB8E966-8106-47C2-AAA6-049100C92116}" srcId="{65642F85-3089-458E-A195-934C1C79426E}" destId="{86A0B3ED-91D7-4827-B9FE-CE87550400C9}" srcOrd="0" destOrd="0" parTransId="{ACAB370E-DA19-4295-9298-E718AD549D41}" sibTransId="{0B5B0789-835C-4537-81EE-7E8C41E31A1E}"/>
    <dgm:cxn modelId="{FEEFCA48-6F3E-4551-8220-4FCE79BA7BFF}" type="presOf" srcId="{BCC00AE7-B837-4F2E-A5BB-8895CD2C7B0E}" destId="{02E63C61-5D64-4326-B21B-C12DFF1636FF}" srcOrd="1" destOrd="0" presId="urn:microsoft.com/office/officeart/2009/3/layout/HorizontalOrganizationChart"/>
    <dgm:cxn modelId="{F0FE7353-45AE-42A0-B11C-85F18632AEEF}" srcId="{BCC00AE7-B837-4F2E-A5BB-8895CD2C7B0E}" destId="{48F2DA26-CE0D-4A0F-82F6-8F72BD6D96E9}" srcOrd="1" destOrd="0" parTransId="{86C5285A-DC39-4B0D-92D5-44E32B846B05}" sibTransId="{10CE0B9F-B647-41DA-A832-017DA0DD8F7D}"/>
    <dgm:cxn modelId="{8F3E5E81-41B2-4F47-8368-68FD280EF9CC}" type="presOf" srcId="{65642F85-3089-458E-A195-934C1C79426E}" destId="{B23FA898-3141-4C77-B4D8-7CEB954D12AC}" srcOrd="0" destOrd="0" presId="urn:microsoft.com/office/officeart/2009/3/layout/HorizontalOrganizationChart"/>
    <dgm:cxn modelId="{E6E67D8C-75F4-4A8A-AE79-C90F3D87D04F}" type="presOf" srcId="{86A0B3ED-91D7-4827-B9FE-CE87550400C9}" destId="{68DD1BEB-24CE-48EF-A7BA-7CF73FECE77A}" srcOrd="0" destOrd="0" presId="urn:microsoft.com/office/officeart/2009/3/layout/HorizontalOrganizationChart"/>
    <dgm:cxn modelId="{F0BDBA96-CDBA-49C6-9FDE-47C1FD8185A8}" srcId="{BCC00AE7-B837-4F2E-A5BB-8895CD2C7B0E}" destId="{403FFC03-DB6A-4854-923B-3206A112EFFB}" srcOrd="4" destOrd="0" parTransId="{948467FA-F481-4105-9416-BF78EF1E6B15}" sibTransId="{E2723559-B9F9-4E64-BB15-6A8C0986E65A}"/>
    <dgm:cxn modelId="{1CF14B97-65D5-4891-89BB-D24971177173}" type="presOf" srcId="{A4E1E7F3-DE52-43F5-94AA-605A0848907E}" destId="{B62F8F95-4167-4BFE-AD3B-F0B0A25D722C}" srcOrd="0" destOrd="0" presId="urn:microsoft.com/office/officeart/2009/3/layout/HorizontalOrganizationChart"/>
    <dgm:cxn modelId="{C0FE329B-E665-46A5-8F27-1183E9B2A2B7}" type="presOf" srcId="{CA01A19E-E2B7-415D-A778-F7153BAC56D7}" destId="{97F744E2-56F7-4916-B55F-7E887F81D1C3}" srcOrd="0" destOrd="0" presId="urn:microsoft.com/office/officeart/2009/3/layout/HorizontalOrganizationChart"/>
    <dgm:cxn modelId="{CC69FC9C-A54C-4F4A-854F-3205A657632F}" type="presOf" srcId="{5654D550-0B60-42D9-8F7C-3ED53497DF62}" destId="{7397CC8F-ECB0-4AA4-8878-18044D4FC718}" srcOrd="0" destOrd="0" presId="urn:microsoft.com/office/officeart/2009/3/layout/HorizontalOrganizationChart"/>
    <dgm:cxn modelId="{C7B281A3-0221-473C-8146-D5125405B2B1}" type="presOf" srcId="{4F631780-7D84-448D-BFD3-6D3037D9DBF6}" destId="{6923622F-35EA-4A65-AD5E-E6BBF53D53EF}" srcOrd="0" destOrd="0" presId="urn:microsoft.com/office/officeart/2009/3/layout/HorizontalOrganizationChart"/>
    <dgm:cxn modelId="{7A004FA7-F4ED-4D28-B770-961631904958}" srcId="{BCC00AE7-B837-4F2E-A5BB-8895CD2C7B0E}" destId="{A4E1E7F3-DE52-43F5-94AA-605A0848907E}" srcOrd="0" destOrd="0" parTransId="{C2B0BE39-D849-4CDC-A011-E3E451E1E2C7}" sibTransId="{A9126498-5F6F-4076-A469-A61563397430}"/>
    <dgm:cxn modelId="{416213AA-0C45-4942-B262-D79BA1A039D1}" type="presOf" srcId="{48F2DA26-CE0D-4A0F-82F6-8F72BD6D96E9}" destId="{245874CE-5C81-4515-B140-0BFD969F3FB8}" srcOrd="1" destOrd="0" presId="urn:microsoft.com/office/officeart/2009/3/layout/HorizontalOrganizationChart"/>
    <dgm:cxn modelId="{D6F382AB-4D2F-4C3C-9746-292D4687D5DF}" srcId="{BCC00AE7-B837-4F2E-A5BB-8895CD2C7B0E}" destId="{4F631780-7D84-448D-BFD3-6D3037D9DBF6}" srcOrd="2" destOrd="0" parTransId="{3451FC6F-F096-4416-A51E-2C6B11C074F7}" sibTransId="{7CAEC54C-E3CF-41FD-8429-DFD372BA3595}"/>
    <dgm:cxn modelId="{7B5DB2AD-D6BD-4E54-987F-71D466428C26}" srcId="{65642F85-3089-458E-A195-934C1C79426E}" destId="{BCC00AE7-B837-4F2E-A5BB-8895CD2C7B0E}" srcOrd="2" destOrd="0" parTransId="{2FA6FFA5-B68F-4B27-9857-88EABB083D6C}" sibTransId="{94154D2A-B81A-47B8-AC4A-1DEE6692FB22}"/>
    <dgm:cxn modelId="{21F592B0-E137-4B0C-A0F5-1E5F8302F02E}" type="presOf" srcId="{C2B0BE39-D849-4CDC-A011-E3E451E1E2C7}" destId="{A6844D49-F2B5-4171-A5E7-A8DDC8FB9407}" srcOrd="0" destOrd="0" presId="urn:microsoft.com/office/officeart/2009/3/layout/HorizontalOrganizationChart"/>
    <dgm:cxn modelId="{A8B905BE-CB96-4BEF-A091-1E14E350B050}" srcId="{BCC00AE7-B837-4F2E-A5BB-8895CD2C7B0E}" destId="{608DB3B6-AE4D-43AE-AB1C-D883497CA60C}" srcOrd="3" destOrd="0" parTransId="{CA01A19E-E2B7-415D-A778-F7153BAC56D7}" sibTransId="{02CFA28F-C42D-4CA1-8007-AACE34959D15}"/>
    <dgm:cxn modelId="{3676C4C1-C1DA-4FB5-BD5A-C97A507CB6F2}" type="presOf" srcId="{608DB3B6-AE4D-43AE-AB1C-D883497CA60C}" destId="{95EE7C10-EAF2-4E3F-96FB-2615307F5A7C}" srcOrd="1" destOrd="0" presId="urn:microsoft.com/office/officeart/2009/3/layout/HorizontalOrganizationChart"/>
    <dgm:cxn modelId="{09BBC8CA-70CD-4790-B9E7-B9B0B68B8594}" type="presOf" srcId="{86A0B3ED-91D7-4827-B9FE-CE87550400C9}" destId="{B0789A9F-3D75-42C8-8AC8-7D037258B769}" srcOrd="1" destOrd="0" presId="urn:microsoft.com/office/officeart/2009/3/layout/HorizontalOrganizationChart"/>
    <dgm:cxn modelId="{56B796CB-7E41-4207-B4D3-5B125E8CC008}" type="presOf" srcId="{48F2DA26-CE0D-4A0F-82F6-8F72BD6D96E9}" destId="{57CC4F45-8E3B-4111-BCAB-43A82E84F448}" srcOrd="0" destOrd="0" presId="urn:microsoft.com/office/officeart/2009/3/layout/HorizontalOrganizationChart"/>
    <dgm:cxn modelId="{1EB82BCE-81CD-4D1A-BDA8-8347A056BA71}" type="presOf" srcId="{4F631780-7D84-448D-BFD3-6D3037D9DBF6}" destId="{5B8C67A1-D8E3-4E46-8E75-76D0475A5EBD}" srcOrd="1" destOrd="0" presId="urn:microsoft.com/office/officeart/2009/3/layout/HorizontalOrganizationChart"/>
    <dgm:cxn modelId="{E7DB44E3-44E5-49A5-BB36-9C27CCF20DA1}" srcId="{65642F85-3089-458E-A195-934C1C79426E}" destId="{5654D550-0B60-42D9-8F7C-3ED53497DF62}" srcOrd="1" destOrd="0" parTransId="{BAC001C1-C897-49F7-85E7-80D16B3550E0}" sibTransId="{48331195-464F-4C85-B7E8-BE6D7C61CFAB}"/>
    <dgm:cxn modelId="{04334D14-1C84-44DA-A460-373978B71BED}" type="presParOf" srcId="{B23FA898-3141-4C77-B4D8-7CEB954D12AC}" destId="{95F22550-2FF6-44FE-817F-A84E797C837C}" srcOrd="0" destOrd="0" presId="urn:microsoft.com/office/officeart/2009/3/layout/HorizontalOrganizationChart"/>
    <dgm:cxn modelId="{084F2294-6608-4B4C-B048-124E07E77CF2}" type="presParOf" srcId="{95F22550-2FF6-44FE-817F-A84E797C837C}" destId="{86657D43-A87B-4BF2-9FC0-C33AC770865F}" srcOrd="0" destOrd="0" presId="urn:microsoft.com/office/officeart/2009/3/layout/HorizontalOrganizationChart"/>
    <dgm:cxn modelId="{C280B003-520D-43A3-AFEC-8A2341FAB3A5}" type="presParOf" srcId="{86657D43-A87B-4BF2-9FC0-C33AC770865F}" destId="{68DD1BEB-24CE-48EF-A7BA-7CF73FECE77A}" srcOrd="0" destOrd="0" presId="urn:microsoft.com/office/officeart/2009/3/layout/HorizontalOrganizationChart"/>
    <dgm:cxn modelId="{A2116768-A5D9-4944-A61B-632E766B5740}" type="presParOf" srcId="{86657D43-A87B-4BF2-9FC0-C33AC770865F}" destId="{B0789A9F-3D75-42C8-8AC8-7D037258B769}" srcOrd="1" destOrd="0" presId="urn:microsoft.com/office/officeart/2009/3/layout/HorizontalOrganizationChart"/>
    <dgm:cxn modelId="{0CA52F83-68D9-41CE-8664-D538330363AA}" type="presParOf" srcId="{95F22550-2FF6-44FE-817F-A84E797C837C}" destId="{126016A3-C3C6-4741-B293-1F9B8923620C}" srcOrd="1" destOrd="0" presId="urn:microsoft.com/office/officeart/2009/3/layout/HorizontalOrganizationChart"/>
    <dgm:cxn modelId="{E446E30C-3F5F-4FEB-9C56-184EDABF32D1}" type="presParOf" srcId="{95F22550-2FF6-44FE-817F-A84E797C837C}" destId="{D9B0C76E-E0FC-4710-8228-3B819F2A3F09}" srcOrd="2" destOrd="0" presId="urn:microsoft.com/office/officeart/2009/3/layout/HorizontalOrganizationChart"/>
    <dgm:cxn modelId="{3A03CC9B-EF5A-45DC-8624-57D474C585FC}" type="presParOf" srcId="{B23FA898-3141-4C77-B4D8-7CEB954D12AC}" destId="{822ECB4F-C64D-4ED7-A39B-32B348150697}" srcOrd="1" destOrd="0" presId="urn:microsoft.com/office/officeart/2009/3/layout/HorizontalOrganizationChart"/>
    <dgm:cxn modelId="{E4681F38-6A82-4132-8A0A-BD943B5E75F5}" type="presParOf" srcId="{822ECB4F-C64D-4ED7-A39B-32B348150697}" destId="{35C1CE47-1AB3-40ED-A86F-B63059C7AB44}" srcOrd="0" destOrd="0" presId="urn:microsoft.com/office/officeart/2009/3/layout/HorizontalOrganizationChart"/>
    <dgm:cxn modelId="{C2ED5663-73A0-4E19-AFB6-3D9949A63BFD}" type="presParOf" srcId="{35C1CE47-1AB3-40ED-A86F-B63059C7AB44}" destId="{7397CC8F-ECB0-4AA4-8878-18044D4FC718}" srcOrd="0" destOrd="0" presId="urn:microsoft.com/office/officeart/2009/3/layout/HorizontalOrganizationChart"/>
    <dgm:cxn modelId="{B75FCF46-E155-4DA5-8406-00F8F5C8EBF3}" type="presParOf" srcId="{35C1CE47-1AB3-40ED-A86F-B63059C7AB44}" destId="{7BC0C0BD-159F-4EA1-8703-D61FB3C8FB8B}" srcOrd="1" destOrd="0" presId="urn:microsoft.com/office/officeart/2009/3/layout/HorizontalOrganizationChart"/>
    <dgm:cxn modelId="{8A4CAE3F-AA2A-4E7D-8F8E-9BAE5174B9EF}" type="presParOf" srcId="{822ECB4F-C64D-4ED7-A39B-32B348150697}" destId="{DA63E9BC-1BB9-402B-8DC1-92FF87979938}" srcOrd="1" destOrd="0" presId="urn:microsoft.com/office/officeart/2009/3/layout/HorizontalOrganizationChart"/>
    <dgm:cxn modelId="{0E40F4FA-7A40-492F-B58B-6699EB664A9C}" type="presParOf" srcId="{822ECB4F-C64D-4ED7-A39B-32B348150697}" destId="{DC760001-679A-428E-89A0-AE2A8A88AAC3}" srcOrd="2" destOrd="0" presId="urn:microsoft.com/office/officeart/2009/3/layout/HorizontalOrganizationChart"/>
    <dgm:cxn modelId="{95E8E513-0499-4CA8-BED4-CF9F4E6D531B}" type="presParOf" srcId="{B23FA898-3141-4C77-B4D8-7CEB954D12AC}" destId="{C9DE6275-7A01-4C8C-BD82-2AA762F4F048}" srcOrd="2" destOrd="0" presId="urn:microsoft.com/office/officeart/2009/3/layout/HorizontalOrganizationChart"/>
    <dgm:cxn modelId="{723214CC-AF91-4CDB-B88D-71A50A51B65A}" type="presParOf" srcId="{C9DE6275-7A01-4C8C-BD82-2AA762F4F048}" destId="{16977EC5-8E17-4467-B62C-8B38827DFD35}" srcOrd="0" destOrd="0" presId="urn:microsoft.com/office/officeart/2009/3/layout/HorizontalOrganizationChart"/>
    <dgm:cxn modelId="{3FB2857E-09E6-4F42-A998-91A18B0FA46D}" type="presParOf" srcId="{16977EC5-8E17-4467-B62C-8B38827DFD35}" destId="{9F9D3F95-BF64-48B9-8449-E86FC68EBBE3}" srcOrd="0" destOrd="0" presId="urn:microsoft.com/office/officeart/2009/3/layout/HorizontalOrganizationChart"/>
    <dgm:cxn modelId="{3EC453E7-D60F-4AE2-A3D2-1906E7CFB14F}" type="presParOf" srcId="{16977EC5-8E17-4467-B62C-8B38827DFD35}" destId="{02E63C61-5D64-4326-B21B-C12DFF1636FF}" srcOrd="1" destOrd="0" presId="urn:microsoft.com/office/officeart/2009/3/layout/HorizontalOrganizationChart"/>
    <dgm:cxn modelId="{1674C26A-B1BE-47B3-B278-D92F372A9759}" type="presParOf" srcId="{C9DE6275-7A01-4C8C-BD82-2AA762F4F048}" destId="{558282CC-18F2-4F68-8F7C-893BDBF8534F}" srcOrd="1" destOrd="0" presId="urn:microsoft.com/office/officeart/2009/3/layout/HorizontalOrganizationChart"/>
    <dgm:cxn modelId="{BEFBBECD-4143-4B38-828F-E168070BEB2D}" type="presParOf" srcId="{558282CC-18F2-4F68-8F7C-893BDBF8534F}" destId="{A6844D49-F2B5-4171-A5E7-A8DDC8FB9407}" srcOrd="0" destOrd="0" presId="urn:microsoft.com/office/officeart/2009/3/layout/HorizontalOrganizationChart"/>
    <dgm:cxn modelId="{0C877668-590C-4718-BE8C-885DEBF33C3D}" type="presParOf" srcId="{558282CC-18F2-4F68-8F7C-893BDBF8534F}" destId="{FADDF098-FB44-4EDE-927A-64F29B4D8816}" srcOrd="1" destOrd="0" presId="urn:microsoft.com/office/officeart/2009/3/layout/HorizontalOrganizationChart"/>
    <dgm:cxn modelId="{7B7FE1F1-9F9B-494B-A6B3-7CDE458B7FFE}" type="presParOf" srcId="{FADDF098-FB44-4EDE-927A-64F29B4D8816}" destId="{B89A0E03-B329-4A22-9204-627F6B1CE8C0}" srcOrd="0" destOrd="0" presId="urn:microsoft.com/office/officeart/2009/3/layout/HorizontalOrganizationChart"/>
    <dgm:cxn modelId="{EFAE4AEA-6A74-4A0A-83E5-F93C7678F097}" type="presParOf" srcId="{B89A0E03-B329-4A22-9204-627F6B1CE8C0}" destId="{B62F8F95-4167-4BFE-AD3B-F0B0A25D722C}" srcOrd="0" destOrd="0" presId="urn:microsoft.com/office/officeart/2009/3/layout/HorizontalOrganizationChart"/>
    <dgm:cxn modelId="{090E95B4-9B58-4772-9249-84BECB24D296}" type="presParOf" srcId="{B89A0E03-B329-4A22-9204-627F6B1CE8C0}" destId="{48CE79A8-93B7-492A-B566-E8E3C9606CAC}" srcOrd="1" destOrd="0" presId="urn:microsoft.com/office/officeart/2009/3/layout/HorizontalOrganizationChart"/>
    <dgm:cxn modelId="{972B3825-AC12-4A4E-B49B-1A0B990990EE}" type="presParOf" srcId="{FADDF098-FB44-4EDE-927A-64F29B4D8816}" destId="{8ADA0D36-C582-4509-8B68-E3DABB048DF8}" srcOrd="1" destOrd="0" presId="urn:microsoft.com/office/officeart/2009/3/layout/HorizontalOrganizationChart"/>
    <dgm:cxn modelId="{66D53892-8DA9-4983-AC9F-CC29179359B5}" type="presParOf" srcId="{FADDF098-FB44-4EDE-927A-64F29B4D8816}" destId="{9DD1877E-B9A6-4917-9136-77FBC136C118}" srcOrd="2" destOrd="0" presId="urn:microsoft.com/office/officeart/2009/3/layout/HorizontalOrganizationChart"/>
    <dgm:cxn modelId="{55E19570-16A0-45E1-B200-7A96C55BBB84}" type="presParOf" srcId="{558282CC-18F2-4F68-8F7C-893BDBF8534F}" destId="{EEBA6FAB-1E0A-4008-BB05-9D9511F710FA}" srcOrd="2" destOrd="0" presId="urn:microsoft.com/office/officeart/2009/3/layout/HorizontalOrganizationChart"/>
    <dgm:cxn modelId="{BD913AFF-70FB-4F39-8DD8-340C6E347A5E}" type="presParOf" srcId="{558282CC-18F2-4F68-8F7C-893BDBF8534F}" destId="{D98C9E7E-B078-44C3-8F46-3EEFF811DBAB}" srcOrd="3" destOrd="0" presId="urn:microsoft.com/office/officeart/2009/3/layout/HorizontalOrganizationChart"/>
    <dgm:cxn modelId="{2DD7954D-A767-4AF7-931D-507562724137}" type="presParOf" srcId="{D98C9E7E-B078-44C3-8F46-3EEFF811DBAB}" destId="{8A7174FA-7D2C-4B97-BAD6-7C9275B4C22C}" srcOrd="0" destOrd="0" presId="urn:microsoft.com/office/officeart/2009/3/layout/HorizontalOrganizationChart"/>
    <dgm:cxn modelId="{8D0560E1-0607-4431-9D86-C448FF274C15}" type="presParOf" srcId="{8A7174FA-7D2C-4B97-BAD6-7C9275B4C22C}" destId="{57CC4F45-8E3B-4111-BCAB-43A82E84F448}" srcOrd="0" destOrd="0" presId="urn:microsoft.com/office/officeart/2009/3/layout/HorizontalOrganizationChart"/>
    <dgm:cxn modelId="{EC768F20-B3F1-4C67-92E2-583C6B7A2809}" type="presParOf" srcId="{8A7174FA-7D2C-4B97-BAD6-7C9275B4C22C}" destId="{245874CE-5C81-4515-B140-0BFD969F3FB8}" srcOrd="1" destOrd="0" presId="urn:microsoft.com/office/officeart/2009/3/layout/HorizontalOrganizationChart"/>
    <dgm:cxn modelId="{407F01A2-5205-44A5-99E9-28EEFDB06C0C}" type="presParOf" srcId="{D98C9E7E-B078-44C3-8F46-3EEFF811DBAB}" destId="{299F66EF-EE58-4407-B440-22856557CF04}" srcOrd="1" destOrd="0" presId="urn:microsoft.com/office/officeart/2009/3/layout/HorizontalOrganizationChart"/>
    <dgm:cxn modelId="{CA003774-6835-438A-8A13-3523E340CDC2}" type="presParOf" srcId="{D98C9E7E-B078-44C3-8F46-3EEFF811DBAB}" destId="{E5933625-2004-44B1-81CF-F639D7E34672}" srcOrd="2" destOrd="0" presId="urn:microsoft.com/office/officeart/2009/3/layout/HorizontalOrganizationChart"/>
    <dgm:cxn modelId="{E0206379-979C-40C6-9363-33AFD6BA8D09}" type="presParOf" srcId="{558282CC-18F2-4F68-8F7C-893BDBF8534F}" destId="{499102EC-5EAD-434F-A605-334B9FF94ECA}" srcOrd="4" destOrd="0" presId="urn:microsoft.com/office/officeart/2009/3/layout/HorizontalOrganizationChart"/>
    <dgm:cxn modelId="{14C114CE-F4F1-4A9E-B39E-5BB73F12B111}" type="presParOf" srcId="{558282CC-18F2-4F68-8F7C-893BDBF8534F}" destId="{CF7EC43B-C946-4610-8370-0DADB816FAFC}" srcOrd="5" destOrd="0" presId="urn:microsoft.com/office/officeart/2009/3/layout/HorizontalOrganizationChart"/>
    <dgm:cxn modelId="{CCACC05C-762D-4799-924B-95735361C2D8}" type="presParOf" srcId="{CF7EC43B-C946-4610-8370-0DADB816FAFC}" destId="{11998555-E53C-4AAE-B231-EECEA39C3CE3}" srcOrd="0" destOrd="0" presId="urn:microsoft.com/office/officeart/2009/3/layout/HorizontalOrganizationChart"/>
    <dgm:cxn modelId="{78ADCF05-5B8E-4251-A658-CDAB376C4561}" type="presParOf" srcId="{11998555-E53C-4AAE-B231-EECEA39C3CE3}" destId="{6923622F-35EA-4A65-AD5E-E6BBF53D53EF}" srcOrd="0" destOrd="0" presId="urn:microsoft.com/office/officeart/2009/3/layout/HorizontalOrganizationChart"/>
    <dgm:cxn modelId="{37A173B5-640D-4E2C-ABD8-E7BB1C7BE64B}" type="presParOf" srcId="{11998555-E53C-4AAE-B231-EECEA39C3CE3}" destId="{5B8C67A1-D8E3-4E46-8E75-76D0475A5EBD}" srcOrd="1" destOrd="0" presId="urn:microsoft.com/office/officeart/2009/3/layout/HorizontalOrganizationChart"/>
    <dgm:cxn modelId="{F40D0EC1-1531-4264-9ADF-8133C04CEB34}" type="presParOf" srcId="{CF7EC43B-C946-4610-8370-0DADB816FAFC}" destId="{4C55C29F-431B-4259-929A-3A20C495336C}" srcOrd="1" destOrd="0" presId="urn:microsoft.com/office/officeart/2009/3/layout/HorizontalOrganizationChart"/>
    <dgm:cxn modelId="{B6242E54-858C-416C-AFA3-7199C0086C15}" type="presParOf" srcId="{CF7EC43B-C946-4610-8370-0DADB816FAFC}" destId="{38EFB2E0-0DBC-4E6A-BD2C-61E5E289D5F8}" srcOrd="2" destOrd="0" presId="urn:microsoft.com/office/officeart/2009/3/layout/HorizontalOrganizationChart"/>
    <dgm:cxn modelId="{ED6796CF-6451-41B6-A26C-1717A0880D83}" type="presParOf" srcId="{558282CC-18F2-4F68-8F7C-893BDBF8534F}" destId="{97F744E2-56F7-4916-B55F-7E887F81D1C3}" srcOrd="6" destOrd="0" presId="urn:microsoft.com/office/officeart/2009/3/layout/HorizontalOrganizationChart"/>
    <dgm:cxn modelId="{A00B03CE-5B35-43B4-A133-B0506F54AC87}" type="presParOf" srcId="{558282CC-18F2-4F68-8F7C-893BDBF8534F}" destId="{C73AFAE3-7B2F-45E9-AD73-3F3CC944C00F}" srcOrd="7" destOrd="0" presId="urn:microsoft.com/office/officeart/2009/3/layout/HorizontalOrganizationChart"/>
    <dgm:cxn modelId="{37DCAB58-F853-4BA3-87B9-034C531A1E45}" type="presParOf" srcId="{C73AFAE3-7B2F-45E9-AD73-3F3CC944C00F}" destId="{615C5D24-2043-4BAE-9BB3-7C56889355D9}" srcOrd="0" destOrd="0" presId="urn:microsoft.com/office/officeart/2009/3/layout/HorizontalOrganizationChart"/>
    <dgm:cxn modelId="{C9D0C2DD-3F92-4DBC-9301-59A7A9744AF4}" type="presParOf" srcId="{615C5D24-2043-4BAE-9BB3-7C56889355D9}" destId="{85B34FBE-DA5F-46E5-9E42-6659E0361F45}" srcOrd="0" destOrd="0" presId="urn:microsoft.com/office/officeart/2009/3/layout/HorizontalOrganizationChart"/>
    <dgm:cxn modelId="{3A4E6D6E-ADE5-4E76-8972-769D3D938256}" type="presParOf" srcId="{615C5D24-2043-4BAE-9BB3-7C56889355D9}" destId="{95EE7C10-EAF2-4E3F-96FB-2615307F5A7C}" srcOrd="1" destOrd="0" presId="urn:microsoft.com/office/officeart/2009/3/layout/HorizontalOrganizationChart"/>
    <dgm:cxn modelId="{B3997417-422C-4F1C-B3A2-9FFF636699E8}" type="presParOf" srcId="{C73AFAE3-7B2F-45E9-AD73-3F3CC944C00F}" destId="{A087F4F0-0AB7-4344-8FFD-D18807769013}" srcOrd="1" destOrd="0" presId="urn:microsoft.com/office/officeart/2009/3/layout/HorizontalOrganizationChart"/>
    <dgm:cxn modelId="{EA307DB8-DD17-40ED-84D7-E0374CAC6D55}" type="presParOf" srcId="{C73AFAE3-7B2F-45E9-AD73-3F3CC944C00F}" destId="{24D1931E-379D-46A9-A7C1-011EB0E997F9}" srcOrd="2" destOrd="0" presId="urn:microsoft.com/office/officeart/2009/3/layout/HorizontalOrganizationChart"/>
    <dgm:cxn modelId="{A8BEBAFC-42F2-4B17-96E8-A24632C9864A}" type="presParOf" srcId="{558282CC-18F2-4F68-8F7C-893BDBF8534F}" destId="{C8312B41-2911-4C10-AF0D-C456F7C8E306}" srcOrd="8" destOrd="0" presId="urn:microsoft.com/office/officeart/2009/3/layout/HorizontalOrganizationChart"/>
    <dgm:cxn modelId="{D3AE5F57-DF80-4886-9FB4-AEFDB0AFF532}" type="presParOf" srcId="{558282CC-18F2-4F68-8F7C-893BDBF8534F}" destId="{B2653D7C-1367-4922-BFDF-98D8907C3E0D}" srcOrd="9" destOrd="0" presId="urn:microsoft.com/office/officeart/2009/3/layout/HorizontalOrganizationChart"/>
    <dgm:cxn modelId="{25E6238E-1699-480B-9A40-540FBB3A6F3E}" type="presParOf" srcId="{B2653D7C-1367-4922-BFDF-98D8907C3E0D}" destId="{B7E0CBDC-2854-4582-8DDF-B86B4B845789}" srcOrd="0" destOrd="0" presId="urn:microsoft.com/office/officeart/2009/3/layout/HorizontalOrganizationChart"/>
    <dgm:cxn modelId="{49EDD2C2-4C35-458A-858B-11B525546FD5}" type="presParOf" srcId="{B7E0CBDC-2854-4582-8DDF-B86B4B845789}" destId="{487120B2-0A04-4282-8D5F-484D6F74DE57}" srcOrd="0" destOrd="0" presId="urn:microsoft.com/office/officeart/2009/3/layout/HorizontalOrganizationChart"/>
    <dgm:cxn modelId="{40F90D44-4DBE-4A2F-B317-9A056DA07D18}" type="presParOf" srcId="{B7E0CBDC-2854-4582-8DDF-B86B4B845789}" destId="{6C9C5C45-2576-4A94-A6B1-F03FA6FE2B11}" srcOrd="1" destOrd="0" presId="urn:microsoft.com/office/officeart/2009/3/layout/HorizontalOrganizationChart"/>
    <dgm:cxn modelId="{14E0CC70-C1FD-4DE3-80E0-0634E9730B63}" type="presParOf" srcId="{B2653D7C-1367-4922-BFDF-98D8907C3E0D}" destId="{2676CD66-1324-49C1-87D2-5E5FB9F3AFAC}" srcOrd="1" destOrd="0" presId="urn:microsoft.com/office/officeart/2009/3/layout/HorizontalOrganizationChart"/>
    <dgm:cxn modelId="{1928096F-0800-4282-A5C0-BBD53E84C026}" type="presParOf" srcId="{B2653D7C-1367-4922-BFDF-98D8907C3E0D}" destId="{8F0C654C-6E0A-4773-8178-2B15396218BF}" srcOrd="2" destOrd="0" presId="urn:microsoft.com/office/officeart/2009/3/layout/HorizontalOrganizationChart"/>
    <dgm:cxn modelId="{DFC67FF4-001B-4206-AF7B-1F1CE7413883}" type="presParOf" srcId="{C9DE6275-7A01-4C8C-BD82-2AA762F4F048}" destId="{393EBED1-B056-4047-9D90-9B4A6C3B5134}"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4325BE-772D-4B4C-949B-9DE33953DFE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90D4F51-4DA2-458E-A67A-D1E20C4BC579}">
      <dgm:prSet/>
      <dgm:spPr/>
      <dgm:t>
        <a:bodyPr/>
        <a:lstStyle/>
        <a:p>
          <a:r>
            <a:rPr lang="en-US"/>
            <a:t>SQL made it easier to:</a:t>
          </a:r>
        </a:p>
      </dgm:t>
    </dgm:pt>
    <dgm:pt modelId="{3A0D4C2D-560A-4F62-AF9F-59C28FA3DE67}" type="parTrans" cxnId="{63A2FC82-C842-4D09-8513-66F1BB4AE673}">
      <dgm:prSet/>
      <dgm:spPr/>
      <dgm:t>
        <a:bodyPr/>
        <a:lstStyle/>
        <a:p>
          <a:endParaRPr lang="en-US"/>
        </a:p>
      </dgm:t>
    </dgm:pt>
    <dgm:pt modelId="{2EB6BA6E-5678-49DA-977E-8C83BCA6BC20}" type="sibTrans" cxnId="{63A2FC82-C842-4D09-8513-66F1BB4AE673}">
      <dgm:prSet/>
      <dgm:spPr/>
      <dgm:t>
        <a:bodyPr/>
        <a:lstStyle/>
        <a:p>
          <a:endParaRPr lang="en-US"/>
        </a:p>
      </dgm:t>
    </dgm:pt>
    <dgm:pt modelId="{E1125D45-12A3-495A-8874-14F31E43B53C}">
      <dgm:prSet/>
      <dgm:spPr/>
      <dgm:t>
        <a:bodyPr/>
        <a:lstStyle/>
        <a:p>
          <a:r>
            <a:rPr lang="en-US"/>
            <a:t>Manipulate the data set and conduct analysis</a:t>
          </a:r>
        </a:p>
      </dgm:t>
    </dgm:pt>
    <dgm:pt modelId="{9B6603D0-74AB-47E1-A478-A38F50C7C1D0}" type="parTrans" cxnId="{1469D511-28ED-4EE1-9206-4373DB4142DA}">
      <dgm:prSet/>
      <dgm:spPr/>
      <dgm:t>
        <a:bodyPr/>
        <a:lstStyle/>
        <a:p>
          <a:endParaRPr lang="en-US"/>
        </a:p>
      </dgm:t>
    </dgm:pt>
    <dgm:pt modelId="{C446C098-F48B-4FC1-91F9-420AABD2880A}" type="sibTrans" cxnId="{1469D511-28ED-4EE1-9206-4373DB4142DA}">
      <dgm:prSet/>
      <dgm:spPr/>
      <dgm:t>
        <a:bodyPr/>
        <a:lstStyle/>
        <a:p>
          <a:endParaRPr lang="en-US"/>
        </a:p>
      </dgm:t>
    </dgm:pt>
    <dgm:pt modelId="{703EDF7B-5B88-45C4-9D85-280F9F41737A}">
      <dgm:prSet/>
      <dgm:spPr/>
      <dgm:t>
        <a:bodyPr/>
        <a:lstStyle/>
        <a:p>
          <a:r>
            <a:rPr lang="en-US"/>
            <a:t>Extract the information I needed</a:t>
          </a:r>
        </a:p>
      </dgm:t>
    </dgm:pt>
    <dgm:pt modelId="{74292FA2-C266-4E98-B9D5-DB8B99849CA1}" type="parTrans" cxnId="{0AE9C4D1-C509-4669-B4BB-26834C241BA8}">
      <dgm:prSet/>
      <dgm:spPr/>
      <dgm:t>
        <a:bodyPr/>
        <a:lstStyle/>
        <a:p>
          <a:endParaRPr lang="en-US"/>
        </a:p>
      </dgm:t>
    </dgm:pt>
    <dgm:pt modelId="{4C83F54A-AEBE-458C-A8FE-5C7F7D0EB643}" type="sibTrans" cxnId="{0AE9C4D1-C509-4669-B4BB-26834C241BA8}">
      <dgm:prSet/>
      <dgm:spPr/>
      <dgm:t>
        <a:bodyPr/>
        <a:lstStyle/>
        <a:p>
          <a:endParaRPr lang="en-US"/>
        </a:p>
      </dgm:t>
    </dgm:pt>
    <dgm:pt modelId="{5B5C22AB-57B7-4C47-85B4-817B7321BC79}">
      <dgm:prSet/>
      <dgm:spPr/>
      <dgm:t>
        <a:bodyPr/>
        <a:lstStyle/>
        <a:p>
          <a:r>
            <a:rPr lang="en-US"/>
            <a:t>Move onto the next requirement quickly, which made it time efficient </a:t>
          </a:r>
        </a:p>
      </dgm:t>
    </dgm:pt>
    <dgm:pt modelId="{F046D5C5-6897-4842-A198-ADE519FC2B32}" type="parTrans" cxnId="{0CE5ABCE-B9B5-403C-A8A9-AD0C3F65A030}">
      <dgm:prSet/>
      <dgm:spPr/>
      <dgm:t>
        <a:bodyPr/>
        <a:lstStyle/>
        <a:p>
          <a:endParaRPr lang="en-US"/>
        </a:p>
      </dgm:t>
    </dgm:pt>
    <dgm:pt modelId="{ABDA7F47-BEDE-4458-A4F7-61D175018C13}" type="sibTrans" cxnId="{0CE5ABCE-B9B5-403C-A8A9-AD0C3F65A030}">
      <dgm:prSet/>
      <dgm:spPr/>
      <dgm:t>
        <a:bodyPr/>
        <a:lstStyle/>
        <a:p>
          <a:endParaRPr lang="en-US"/>
        </a:p>
      </dgm:t>
    </dgm:pt>
    <dgm:pt modelId="{7A0F0C61-843E-471D-B174-414CEC9448FD}" type="pres">
      <dgm:prSet presAssocID="{C24325BE-772D-4B4C-949B-9DE33953DFEF}" presName="linear" presStyleCnt="0">
        <dgm:presLayoutVars>
          <dgm:animLvl val="lvl"/>
          <dgm:resizeHandles val="exact"/>
        </dgm:presLayoutVars>
      </dgm:prSet>
      <dgm:spPr/>
    </dgm:pt>
    <dgm:pt modelId="{BF4A0D52-F258-4654-B348-36D555215E05}" type="pres">
      <dgm:prSet presAssocID="{E90D4F51-4DA2-458E-A67A-D1E20C4BC579}" presName="parentText" presStyleLbl="node1" presStyleIdx="0" presStyleCnt="1">
        <dgm:presLayoutVars>
          <dgm:chMax val="0"/>
          <dgm:bulletEnabled val="1"/>
        </dgm:presLayoutVars>
      </dgm:prSet>
      <dgm:spPr/>
    </dgm:pt>
    <dgm:pt modelId="{3CBBD579-AEF1-4377-8C0D-E55263DD5E43}" type="pres">
      <dgm:prSet presAssocID="{E90D4F51-4DA2-458E-A67A-D1E20C4BC579}" presName="childText" presStyleLbl="revTx" presStyleIdx="0" presStyleCnt="1">
        <dgm:presLayoutVars>
          <dgm:bulletEnabled val="1"/>
        </dgm:presLayoutVars>
      </dgm:prSet>
      <dgm:spPr/>
    </dgm:pt>
  </dgm:ptLst>
  <dgm:cxnLst>
    <dgm:cxn modelId="{1469D511-28ED-4EE1-9206-4373DB4142DA}" srcId="{E90D4F51-4DA2-458E-A67A-D1E20C4BC579}" destId="{E1125D45-12A3-495A-8874-14F31E43B53C}" srcOrd="0" destOrd="0" parTransId="{9B6603D0-74AB-47E1-A478-A38F50C7C1D0}" sibTransId="{C446C098-F48B-4FC1-91F9-420AABD2880A}"/>
    <dgm:cxn modelId="{C747D05E-36EB-41F7-9069-7BC3FF88AA15}" type="presOf" srcId="{C24325BE-772D-4B4C-949B-9DE33953DFEF}" destId="{7A0F0C61-843E-471D-B174-414CEC9448FD}" srcOrd="0" destOrd="0" presId="urn:microsoft.com/office/officeart/2005/8/layout/vList2"/>
    <dgm:cxn modelId="{AD20DC81-2E63-44F8-B6AD-CAD6E69912E5}" type="presOf" srcId="{E90D4F51-4DA2-458E-A67A-D1E20C4BC579}" destId="{BF4A0D52-F258-4654-B348-36D555215E05}" srcOrd="0" destOrd="0" presId="urn:microsoft.com/office/officeart/2005/8/layout/vList2"/>
    <dgm:cxn modelId="{63A2FC82-C842-4D09-8513-66F1BB4AE673}" srcId="{C24325BE-772D-4B4C-949B-9DE33953DFEF}" destId="{E90D4F51-4DA2-458E-A67A-D1E20C4BC579}" srcOrd="0" destOrd="0" parTransId="{3A0D4C2D-560A-4F62-AF9F-59C28FA3DE67}" sibTransId="{2EB6BA6E-5678-49DA-977E-8C83BCA6BC20}"/>
    <dgm:cxn modelId="{E6DE4388-0D82-45E0-A619-15147FB86DF1}" type="presOf" srcId="{703EDF7B-5B88-45C4-9D85-280F9F41737A}" destId="{3CBBD579-AEF1-4377-8C0D-E55263DD5E43}" srcOrd="0" destOrd="1" presId="urn:microsoft.com/office/officeart/2005/8/layout/vList2"/>
    <dgm:cxn modelId="{7BB8EA99-3678-4193-B5BF-41D571468864}" type="presOf" srcId="{E1125D45-12A3-495A-8874-14F31E43B53C}" destId="{3CBBD579-AEF1-4377-8C0D-E55263DD5E43}" srcOrd="0" destOrd="0" presId="urn:microsoft.com/office/officeart/2005/8/layout/vList2"/>
    <dgm:cxn modelId="{8D7BD8BD-B650-4857-9250-58AED6C1CB1A}" type="presOf" srcId="{5B5C22AB-57B7-4C47-85B4-817B7321BC79}" destId="{3CBBD579-AEF1-4377-8C0D-E55263DD5E43}" srcOrd="0" destOrd="2" presId="urn:microsoft.com/office/officeart/2005/8/layout/vList2"/>
    <dgm:cxn modelId="{0CE5ABCE-B9B5-403C-A8A9-AD0C3F65A030}" srcId="{E90D4F51-4DA2-458E-A67A-D1E20C4BC579}" destId="{5B5C22AB-57B7-4C47-85B4-817B7321BC79}" srcOrd="2" destOrd="0" parTransId="{F046D5C5-6897-4842-A198-ADE519FC2B32}" sibTransId="{ABDA7F47-BEDE-4458-A4F7-61D175018C13}"/>
    <dgm:cxn modelId="{0AE9C4D1-C509-4669-B4BB-26834C241BA8}" srcId="{E90D4F51-4DA2-458E-A67A-D1E20C4BC579}" destId="{703EDF7B-5B88-45C4-9D85-280F9F41737A}" srcOrd="1" destOrd="0" parTransId="{74292FA2-C266-4E98-B9D5-DB8B99849CA1}" sibTransId="{4C83F54A-AEBE-458C-A8FE-5C7F7D0EB643}"/>
    <dgm:cxn modelId="{6308665D-43D4-41D7-891B-74BE8A968154}" type="presParOf" srcId="{7A0F0C61-843E-471D-B174-414CEC9448FD}" destId="{BF4A0D52-F258-4654-B348-36D555215E05}" srcOrd="0" destOrd="0" presId="urn:microsoft.com/office/officeart/2005/8/layout/vList2"/>
    <dgm:cxn modelId="{048ED3B8-7519-4701-8CF4-AE686475196E}" type="presParOf" srcId="{7A0F0C61-843E-471D-B174-414CEC9448FD}" destId="{3CBBD579-AEF1-4377-8C0D-E55263DD5E4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5BD31C-EB64-4277-9F1A-D3CB9266CB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97E83C-DB1C-46A1-B98F-AF776F5D358B}">
      <dgm:prSet/>
      <dgm:spPr/>
      <dgm:t>
        <a:bodyPr/>
        <a:lstStyle/>
        <a:p>
          <a:r>
            <a:rPr lang="en-US"/>
            <a:t>The main reason SQLite was used over PostgreSQL was due to:</a:t>
          </a:r>
        </a:p>
      </dgm:t>
    </dgm:pt>
    <dgm:pt modelId="{38E1EE99-1940-466B-AED0-DA47C3598C2A}" type="parTrans" cxnId="{DB67151B-B2DA-4D46-B4F3-3665C53B4DAE}">
      <dgm:prSet/>
      <dgm:spPr/>
      <dgm:t>
        <a:bodyPr/>
        <a:lstStyle/>
        <a:p>
          <a:endParaRPr lang="en-US"/>
        </a:p>
      </dgm:t>
    </dgm:pt>
    <dgm:pt modelId="{0B48FE01-7145-49B6-876D-230DB89F60F3}" type="sibTrans" cxnId="{DB67151B-B2DA-4D46-B4F3-3665C53B4DAE}">
      <dgm:prSet/>
      <dgm:spPr/>
      <dgm:t>
        <a:bodyPr/>
        <a:lstStyle/>
        <a:p>
          <a:endParaRPr lang="en-US"/>
        </a:p>
      </dgm:t>
    </dgm:pt>
    <dgm:pt modelId="{E17D8550-43BE-43F4-A87E-82595AEBA7F9}">
      <dgm:prSet/>
      <dgm:spPr/>
      <dgm:t>
        <a:bodyPr/>
        <a:lstStyle/>
        <a:p>
          <a:r>
            <a:rPr lang="en-US"/>
            <a:t>Security and Privacy reasons </a:t>
          </a:r>
        </a:p>
      </dgm:t>
    </dgm:pt>
    <dgm:pt modelId="{DBF0DF9F-68A8-4DD3-9C59-3E4566A5DC39}" type="parTrans" cxnId="{A556EB9B-5567-434A-9A76-9EF664942A0C}">
      <dgm:prSet/>
      <dgm:spPr/>
      <dgm:t>
        <a:bodyPr/>
        <a:lstStyle/>
        <a:p>
          <a:endParaRPr lang="en-US"/>
        </a:p>
      </dgm:t>
    </dgm:pt>
    <dgm:pt modelId="{B3328A8D-869F-4841-9507-6667B78763CA}" type="sibTrans" cxnId="{A556EB9B-5567-434A-9A76-9EF664942A0C}">
      <dgm:prSet/>
      <dgm:spPr/>
      <dgm:t>
        <a:bodyPr/>
        <a:lstStyle/>
        <a:p>
          <a:endParaRPr lang="en-US"/>
        </a:p>
      </dgm:t>
    </dgm:pt>
    <dgm:pt modelId="{409658D9-A2D7-4315-BE50-3B595054B58C}">
      <dgm:prSet/>
      <dgm:spPr/>
      <dgm:t>
        <a:bodyPr/>
        <a:lstStyle/>
        <a:p>
          <a:r>
            <a:rPr lang="en-US"/>
            <a:t>SQLite is Lightweight and the best for smaller databases </a:t>
          </a:r>
        </a:p>
      </dgm:t>
    </dgm:pt>
    <dgm:pt modelId="{B764696F-D44C-441D-8702-0A0005CB7626}" type="parTrans" cxnId="{13A6B773-C3B7-4C95-8319-0C2282371A37}">
      <dgm:prSet/>
      <dgm:spPr/>
      <dgm:t>
        <a:bodyPr/>
        <a:lstStyle/>
        <a:p>
          <a:endParaRPr lang="en-US"/>
        </a:p>
      </dgm:t>
    </dgm:pt>
    <dgm:pt modelId="{7683FA1C-412F-4534-8902-699A5DE78C2C}" type="sibTrans" cxnId="{13A6B773-C3B7-4C95-8319-0C2282371A37}">
      <dgm:prSet/>
      <dgm:spPr/>
      <dgm:t>
        <a:bodyPr/>
        <a:lstStyle/>
        <a:p>
          <a:endParaRPr lang="en-US"/>
        </a:p>
      </dgm:t>
    </dgm:pt>
    <dgm:pt modelId="{455BBB35-5F0F-40E1-BF09-A742498524A2}" type="pres">
      <dgm:prSet presAssocID="{995BD31C-EB64-4277-9F1A-D3CB9266CBEF}" presName="root" presStyleCnt="0">
        <dgm:presLayoutVars>
          <dgm:dir/>
          <dgm:resizeHandles val="exact"/>
        </dgm:presLayoutVars>
      </dgm:prSet>
      <dgm:spPr/>
    </dgm:pt>
    <dgm:pt modelId="{11589825-E6F7-4A27-9F03-CE17AFFCD657}" type="pres">
      <dgm:prSet presAssocID="{0397E83C-DB1C-46A1-B98F-AF776F5D358B}" presName="compNode" presStyleCnt="0"/>
      <dgm:spPr/>
    </dgm:pt>
    <dgm:pt modelId="{1B7F472A-0F2C-4DAF-8203-CA5480CEA22D}" type="pres">
      <dgm:prSet presAssocID="{0397E83C-DB1C-46A1-B98F-AF776F5D358B}" presName="bgRect" presStyleLbl="bgShp" presStyleIdx="0" presStyleCnt="1"/>
      <dgm:spPr/>
    </dgm:pt>
    <dgm:pt modelId="{EB9DD31F-4923-44F8-A6B4-96F8E3747576}" type="pres">
      <dgm:prSet presAssocID="{0397E83C-DB1C-46A1-B98F-AF776F5D358B}"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ne Arrow: Straight"/>
        </a:ext>
      </dgm:extLst>
    </dgm:pt>
    <dgm:pt modelId="{214353BF-6DF0-489B-82B0-A09A8985C8E7}" type="pres">
      <dgm:prSet presAssocID="{0397E83C-DB1C-46A1-B98F-AF776F5D358B}" presName="spaceRect" presStyleCnt="0"/>
      <dgm:spPr/>
    </dgm:pt>
    <dgm:pt modelId="{09CFC3B4-E59B-4048-8278-59E3E49C5B39}" type="pres">
      <dgm:prSet presAssocID="{0397E83C-DB1C-46A1-B98F-AF776F5D358B}" presName="parTx" presStyleLbl="revTx" presStyleIdx="0" presStyleCnt="2">
        <dgm:presLayoutVars>
          <dgm:chMax val="0"/>
          <dgm:chPref val="0"/>
        </dgm:presLayoutVars>
      </dgm:prSet>
      <dgm:spPr/>
    </dgm:pt>
    <dgm:pt modelId="{976B6FF6-8786-48EF-A3C5-BD5599E557A3}" type="pres">
      <dgm:prSet presAssocID="{0397E83C-DB1C-46A1-B98F-AF776F5D358B}" presName="desTx" presStyleLbl="revTx" presStyleIdx="1" presStyleCnt="2">
        <dgm:presLayoutVars/>
      </dgm:prSet>
      <dgm:spPr/>
    </dgm:pt>
  </dgm:ptLst>
  <dgm:cxnLst>
    <dgm:cxn modelId="{DB67151B-B2DA-4D46-B4F3-3665C53B4DAE}" srcId="{995BD31C-EB64-4277-9F1A-D3CB9266CBEF}" destId="{0397E83C-DB1C-46A1-B98F-AF776F5D358B}" srcOrd="0" destOrd="0" parTransId="{38E1EE99-1940-466B-AED0-DA47C3598C2A}" sibTransId="{0B48FE01-7145-49B6-876D-230DB89F60F3}"/>
    <dgm:cxn modelId="{16691F36-3A93-48C6-935A-885C387C2433}" type="presOf" srcId="{0397E83C-DB1C-46A1-B98F-AF776F5D358B}" destId="{09CFC3B4-E59B-4048-8278-59E3E49C5B39}" srcOrd="0" destOrd="0" presId="urn:microsoft.com/office/officeart/2018/2/layout/IconVerticalSolidList"/>
    <dgm:cxn modelId="{13A6B773-C3B7-4C95-8319-0C2282371A37}" srcId="{0397E83C-DB1C-46A1-B98F-AF776F5D358B}" destId="{409658D9-A2D7-4315-BE50-3B595054B58C}" srcOrd="1" destOrd="0" parTransId="{B764696F-D44C-441D-8702-0A0005CB7626}" sibTransId="{7683FA1C-412F-4534-8902-699A5DE78C2C}"/>
    <dgm:cxn modelId="{A556EB9B-5567-434A-9A76-9EF664942A0C}" srcId="{0397E83C-DB1C-46A1-B98F-AF776F5D358B}" destId="{E17D8550-43BE-43F4-A87E-82595AEBA7F9}" srcOrd="0" destOrd="0" parTransId="{DBF0DF9F-68A8-4DD3-9C59-3E4566A5DC39}" sibTransId="{B3328A8D-869F-4841-9507-6667B78763CA}"/>
    <dgm:cxn modelId="{ECE060AA-AF76-4AB3-95A7-EFA0AF00D5B0}" type="presOf" srcId="{409658D9-A2D7-4315-BE50-3B595054B58C}" destId="{976B6FF6-8786-48EF-A3C5-BD5599E557A3}" srcOrd="0" destOrd="1" presId="urn:microsoft.com/office/officeart/2018/2/layout/IconVerticalSolidList"/>
    <dgm:cxn modelId="{7F1D78B6-2F28-440C-8CFA-A128C5DC1B0C}" type="presOf" srcId="{E17D8550-43BE-43F4-A87E-82595AEBA7F9}" destId="{976B6FF6-8786-48EF-A3C5-BD5599E557A3}" srcOrd="0" destOrd="0" presId="urn:microsoft.com/office/officeart/2018/2/layout/IconVerticalSolidList"/>
    <dgm:cxn modelId="{1B9D28BA-2773-4CF6-9BF7-06AC401672E0}" type="presOf" srcId="{995BD31C-EB64-4277-9F1A-D3CB9266CBEF}" destId="{455BBB35-5F0F-40E1-BF09-A742498524A2}" srcOrd="0" destOrd="0" presId="urn:microsoft.com/office/officeart/2018/2/layout/IconVerticalSolidList"/>
    <dgm:cxn modelId="{FC70E5D4-C5CA-4A02-B383-1B233C1D8173}" type="presParOf" srcId="{455BBB35-5F0F-40E1-BF09-A742498524A2}" destId="{11589825-E6F7-4A27-9F03-CE17AFFCD657}" srcOrd="0" destOrd="0" presId="urn:microsoft.com/office/officeart/2018/2/layout/IconVerticalSolidList"/>
    <dgm:cxn modelId="{069A47E6-5F63-41ED-9017-4D9E68B24C60}" type="presParOf" srcId="{11589825-E6F7-4A27-9F03-CE17AFFCD657}" destId="{1B7F472A-0F2C-4DAF-8203-CA5480CEA22D}" srcOrd="0" destOrd="0" presId="urn:microsoft.com/office/officeart/2018/2/layout/IconVerticalSolidList"/>
    <dgm:cxn modelId="{70399CFA-0651-44B3-8DAB-A09C2564D02F}" type="presParOf" srcId="{11589825-E6F7-4A27-9F03-CE17AFFCD657}" destId="{EB9DD31F-4923-44F8-A6B4-96F8E3747576}" srcOrd="1" destOrd="0" presId="urn:microsoft.com/office/officeart/2018/2/layout/IconVerticalSolidList"/>
    <dgm:cxn modelId="{5A6F89CA-A2B9-44EA-B66E-F53CFB38AA07}" type="presParOf" srcId="{11589825-E6F7-4A27-9F03-CE17AFFCD657}" destId="{214353BF-6DF0-489B-82B0-A09A8985C8E7}" srcOrd="2" destOrd="0" presId="urn:microsoft.com/office/officeart/2018/2/layout/IconVerticalSolidList"/>
    <dgm:cxn modelId="{78E0559A-B908-433F-8D7F-8A0CFB19CAF6}" type="presParOf" srcId="{11589825-E6F7-4A27-9F03-CE17AFFCD657}" destId="{09CFC3B4-E59B-4048-8278-59E3E49C5B39}" srcOrd="3" destOrd="0" presId="urn:microsoft.com/office/officeart/2018/2/layout/IconVerticalSolidList"/>
    <dgm:cxn modelId="{0333C175-CA3A-4084-9337-BF6C63C345E8}" type="presParOf" srcId="{11589825-E6F7-4A27-9F03-CE17AFFCD657}" destId="{976B6FF6-8786-48EF-A3C5-BD5599E557A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9BA113-B3CA-40E3-989E-0C53CA68FDF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C9190E3-33E8-4965-BE0D-D7AA73AAB810}">
      <dgm:prSet/>
      <dgm:spPr/>
      <dgm:t>
        <a:bodyPr/>
        <a:lstStyle/>
        <a:p>
          <a:r>
            <a:rPr lang="en-US"/>
            <a:t>Benefits of adopting a relational database for an IT organization:</a:t>
          </a:r>
        </a:p>
      </dgm:t>
    </dgm:pt>
    <dgm:pt modelId="{9C882ECB-AB11-4CA0-9B90-0A6185211638}" type="parTrans" cxnId="{CF9670D8-028B-49BF-B8D7-48AEF1EC7CB7}">
      <dgm:prSet/>
      <dgm:spPr/>
      <dgm:t>
        <a:bodyPr/>
        <a:lstStyle/>
        <a:p>
          <a:endParaRPr lang="en-US"/>
        </a:p>
      </dgm:t>
    </dgm:pt>
    <dgm:pt modelId="{BA2D7A89-0930-4693-A1A8-EFC05F2BFB24}" type="sibTrans" cxnId="{CF9670D8-028B-49BF-B8D7-48AEF1EC7CB7}">
      <dgm:prSet/>
      <dgm:spPr/>
      <dgm:t>
        <a:bodyPr/>
        <a:lstStyle/>
        <a:p>
          <a:endParaRPr lang="en-US"/>
        </a:p>
      </dgm:t>
    </dgm:pt>
    <dgm:pt modelId="{2DCD45D3-FE99-4D4F-8DFF-68A92D8B901E}">
      <dgm:prSet/>
      <dgm:spPr/>
      <dgm:t>
        <a:bodyPr/>
        <a:lstStyle/>
        <a:p>
          <a:r>
            <a:rPr lang="en-GB"/>
            <a:t>Data Accuracy – Relational databases ensure that the data is non-repetitive </a:t>
          </a:r>
          <a:endParaRPr lang="en-US"/>
        </a:p>
      </dgm:t>
    </dgm:pt>
    <dgm:pt modelId="{E3A5E010-C793-40E9-9E68-7132D64550CF}" type="parTrans" cxnId="{276AFCAC-B530-437B-81F3-BDF56FC3AC78}">
      <dgm:prSet/>
      <dgm:spPr/>
      <dgm:t>
        <a:bodyPr/>
        <a:lstStyle/>
        <a:p>
          <a:endParaRPr lang="en-US"/>
        </a:p>
      </dgm:t>
    </dgm:pt>
    <dgm:pt modelId="{C170AB80-1A30-4CA2-A287-5027CD5A7046}" type="sibTrans" cxnId="{276AFCAC-B530-437B-81F3-BDF56FC3AC78}">
      <dgm:prSet/>
      <dgm:spPr/>
      <dgm:t>
        <a:bodyPr/>
        <a:lstStyle/>
        <a:p>
          <a:endParaRPr lang="en-US"/>
        </a:p>
      </dgm:t>
    </dgm:pt>
    <dgm:pt modelId="{75C431D1-1D9B-4ACE-AB9A-136176308CF3}">
      <dgm:prSet/>
      <dgm:spPr/>
      <dgm:t>
        <a:bodyPr/>
        <a:lstStyle/>
        <a:p>
          <a:r>
            <a:rPr lang="en-GB"/>
            <a:t>Better Security – Certain tables can be flagged as confidential and users can be created to grant access to those tables</a:t>
          </a:r>
          <a:endParaRPr lang="en-US"/>
        </a:p>
      </dgm:t>
    </dgm:pt>
    <dgm:pt modelId="{C6A05083-7D63-479F-BAD2-363A6DA857F0}" type="parTrans" cxnId="{9AD1C293-5BBC-405F-8D0D-1D29B0E2EFBE}">
      <dgm:prSet/>
      <dgm:spPr/>
      <dgm:t>
        <a:bodyPr/>
        <a:lstStyle/>
        <a:p>
          <a:endParaRPr lang="en-US"/>
        </a:p>
      </dgm:t>
    </dgm:pt>
    <dgm:pt modelId="{5A128630-EEC2-4899-8FB9-008DEEE56544}" type="sibTrans" cxnId="{9AD1C293-5BBC-405F-8D0D-1D29B0E2EFBE}">
      <dgm:prSet/>
      <dgm:spPr/>
      <dgm:t>
        <a:bodyPr/>
        <a:lstStyle/>
        <a:p>
          <a:endParaRPr lang="en-US"/>
        </a:p>
      </dgm:t>
    </dgm:pt>
    <dgm:pt modelId="{125D4D29-FF6F-4470-B2B7-1DDB54AF5320}">
      <dgm:prSet/>
      <dgm:spPr/>
      <dgm:t>
        <a:bodyPr/>
        <a:lstStyle/>
        <a:p>
          <a:r>
            <a:rPr lang="en-GB"/>
            <a:t>Simplicity – A relational database is much simpler and easier to use </a:t>
          </a:r>
          <a:endParaRPr lang="en-US"/>
        </a:p>
      </dgm:t>
    </dgm:pt>
    <dgm:pt modelId="{BE75CF32-4981-454A-81E7-A7B4F8C4A2D9}" type="parTrans" cxnId="{610159A1-9AC7-49CE-ABEC-72C0A8A250A2}">
      <dgm:prSet/>
      <dgm:spPr/>
      <dgm:t>
        <a:bodyPr/>
        <a:lstStyle/>
        <a:p>
          <a:endParaRPr lang="en-US"/>
        </a:p>
      </dgm:t>
    </dgm:pt>
    <dgm:pt modelId="{ABC80B37-503B-4EE5-B2F4-6B4F6237556C}" type="sibTrans" cxnId="{610159A1-9AC7-49CE-ABEC-72C0A8A250A2}">
      <dgm:prSet/>
      <dgm:spPr/>
      <dgm:t>
        <a:bodyPr/>
        <a:lstStyle/>
        <a:p>
          <a:endParaRPr lang="en-US"/>
        </a:p>
      </dgm:t>
    </dgm:pt>
    <dgm:pt modelId="{54B3A5CB-CC5D-418A-AFEB-8BFAA340CBF2}" type="pres">
      <dgm:prSet presAssocID="{EB9BA113-B3CA-40E3-989E-0C53CA68FDF4}" presName="linear" presStyleCnt="0">
        <dgm:presLayoutVars>
          <dgm:animLvl val="lvl"/>
          <dgm:resizeHandles val="exact"/>
        </dgm:presLayoutVars>
      </dgm:prSet>
      <dgm:spPr/>
    </dgm:pt>
    <dgm:pt modelId="{F96A6D35-2248-43B6-836D-C76A6DF00AE6}" type="pres">
      <dgm:prSet presAssocID="{2C9190E3-33E8-4965-BE0D-D7AA73AAB810}" presName="parentText" presStyleLbl="node1" presStyleIdx="0" presStyleCnt="1">
        <dgm:presLayoutVars>
          <dgm:chMax val="0"/>
          <dgm:bulletEnabled val="1"/>
        </dgm:presLayoutVars>
      </dgm:prSet>
      <dgm:spPr/>
    </dgm:pt>
    <dgm:pt modelId="{20A243E4-5B19-4C6F-BB89-663C48EDF91D}" type="pres">
      <dgm:prSet presAssocID="{2C9190E3-33E8-4965-BE0D-D7AA73AAB810}" presName="childText" presStyleLbl="revTx" presStyleIdx="0" presStyleCnt="1">
        <dgm:presLayoutVars>
          <dgm:bulletEnabled val="1"/>
        </dgm:presLayoutVars>
      </dgm:prSet>
      <dgm:spPr/>
    </dgm:pt>
  </dgm:ptLst>
  <dgm:cxnLst>
    <dgm:cxn modelId="{585A8E20-8115-4CD5-903E-12B2C9D8E2DE}" type="presOf" srcId="{2DCD45D3-FE99-4D4F-8DFF-68A92D8B901E}" destId="{20A243E4-5B19-4C6F-BB89-663C48EDF91D}" srcOrd="0" destOrd="0" presId="urn:microsoft.com/office/officeart/2005/8/layout/vList2"/>
    <dgm:cxn modelId="{07A8EF39-DADC-4A1C-A7D3-80EE9AAA5266}" type="presOf" srcId="{EB9BA113-B3CA-40E3-989E-0C53CA68FDF4}" destId="{54B3A5CB-CC5D-418A-AFEB-8BFAA340CBF2}" srcOrd="0" destOrd="0" presId="urn:microsoft.com/office/officeart/2005/8/layout/vList2"/>
    <dgm:cxn modelId="{6648E75C-870C-43DB-A57D-7DE6E9914673}" type="presOf" srcId="{125D4D29-FF6F-4470-B2B7-1DDB54AF5320}" destId="{20A243E4-5B19-4C6F-BB89-663C48EDF91D}" srcOrd="0" destOrd="2" presId="urn:microsoft.com/office/officeart/2005/8/layout/vList2"/>
    <dgm:cxn modelId="{576B956A-FF31-40D8-890E-56EFB909F494}" type="presOf" srcId="{2C9190E3-33E8-4965-BE0D-D7AA73AAB810}" destId="{F96A6D35-2248-43B6-836D-C76A6DF00AE6}" srcOrd="0" destOrd="0" presId="urn:microsoft.com/office/officeart/2005/8/layout/vList2"/>
    <dgm:cxn modelId="{6EAD5492-CFEB-487B-87A2-770AF86D2646}" type="presOf" srcId="{75C431D1-1D9B-4ACE-AB9A-136176308CF3}" destId="{20A243E4-5B19-4C6F-BB89-663C48EDF91D}" srcOrd="0" destOrd="1" presId="urn:microsoft.com/office/officeart/2005/8/layout/vList2"/>
    <dgm:cxn modelId="{9AD1C293-5BBC-405F-8D0D-1D29B0E2EFBE}" srcId="{2C9190E3-33E8-4965-BE0D-D7AA73AAB810}" destId="{75C431D1-1D9B-4ACE-AB9A-136176308CF3}" srcOrd="1" destOrd="0" parTransId="{C6A05083-7D63-479F-BAD2-363A6DA857F0}" sibTransId="{5A128630-EEC2-4899-8FB9-008DEEE56544}"/>
    <dgm:cxn modelId="{610159A1-9AC7-49CE-ABEC-72C0A8A250A2}" srcId="{2C9190E3-33E8-4965-BE0D-D7AA73AAB810}" destId="{125D4D29-FF6F-4470-B2B7-1DDB54AF5320}" srcOrd="2" destOrd="0" parTransId="{BE75CF32-4981-454A-81E7-A7B4F8C4A2D9}" sibTransId="{ABC80B37-503B-4EE5-B2F4-6B4F6237556C}"/>
    <dgm:cxn modelId="{276AFCAC-B530-437B-81F3-BDF56FC3AC78}" srcId="{2C9190E3-33E8-4965-BE0D-D7AA73AAB810}" destId="{2DCD45D3-FE99-4D4F-8DFF-68A92D8B901E}" srcOrd="0" destOrd="0" parTransId="{E3A5E010-C793-40E9-9E68-7132D64550CF}" sibTransId="{C170AB80-1A30-4CA2-A287-5027CD5A7046}"/>
    <dgm:cxn modelId="{CF9670D8-028B-49BF-B8D7-48AEF1EC7CB7}" srcId="{EB9BA113-B3CA-40E3-989E-0C53CA68FDF4}" destId="{2C9190E3-33E8-4965-BE0D-D7AA73AAB810}" srcOrd="0" destOrd="0" parTransId="{9C882ECB-AB11-4CA0-9B90-0A6185211638}" sibTransId="{BA2D7A89-0930-4693-A1A8-EFC05F2BFB24}"/>
    <dgm:cxn modelId="{12BE7A63-7046-4780-8A91-3B66AD86D74E}" type="presParOf" srcId="{54B3A5CB-CC5D-418A-AFEB-8BFAA340CBF2}" destId="{F96A6D35-2248-43B6-836D-C76A6DF00AE6}" srcOrd="0" destOrd="0" presId="urn:microsoft.com/office/officeart/2005/8/layout/vList2"/>
    <dgm:cxn modelId="{2DAFF926-979E-4917-94C5-A9FBD1208978}" type="presParOf" srcId="{54B3A5CB-CC5D-418A-AFEB-8BFAA340CBF2}" destId="{20A243E4-5B19-4C6F-BB89-663C48EDF9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F47BF1-CF67-42E3-BF8A-16782459D0B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95434C-170E-4419-81F9-200E16E0DA4A}">
      <dgm:prSet/>
      <dgm:spPr/>
      <dgm:t>
        <a:bodyPr/>
        <a:lstStyle/>
        <a:p>
          <a:r>
            <a:rPr lang="en-US"/>
            <a:t>What made the CSV files match to the database tables?:</a:t>
          </a:r>
        </a:p>
      </dgm:t>
    </dgm:pt>
    <dgm:pt modelId="{86AA7107-096D-4E2E-86AB-B79CC198275D}" type="parTrans" cxnId="{BC138B68-87D1-49D6-9BAD-CD40CBFA0012}">
      <dgm:prSet/>
      <dgm:spPr/>
      <dgm:t>
        <a:bodyPr/>
        <a:lstStyle/>
        <a:p>
          <a:endParaRPr lang="en-US"/>
        </a:p>
      </dgm:t>
    </dgm:pt>
    <dgm:pt modelId="{65B2DD7A-86AA-42B3-9CD9-5C79131CBC0A}" type="sibTrans" cxnId="{BC138B68-87D1-49D6-9BAD-CD40CBFA0012}">
      <dgm:prSet/>
      <dgm:spPr/>
      <dgm:t>
        <a:bodyPr/>
        <a:lstStyle/>
        <a:p>
          <a:endParaRPr lang="en-US"/>
        </a:p>
      </dgm:t>
    </dgm:pt>
    <dgm:pt modelId="{7D774509-A18F-46D0-966C-329E1B88E8F7}">
      <dgm:prSet/>
      <dgm:spPr/>
      <dgm:t>
        <a:bodyPr/>
        <a:lstStyle/>
        <a:p>
          <a:r>
            <a:rPr lang="en-US"/>
            <a:t>The organization of the data </a:t>
          </a:r>
        </a:p>
      </dgm:t>
    </dgm:pt>
    <dgm:pt modelId="{8A6F3A8A-8A77-4865-9EF9-C49EC52C8A67}" type="parTrans" cxnId="{1E971DE5-6099-423F-A190-8BBE545FAA77}">
      <dgm:prSet/>
      <dgm:spPr/>
      <dgm:t>
        <a:bodyPr/>
        <a:lstStyle/>
        <a:p>
          <a:endParaRPr lang="en-US"/>
        </a:p>
      </dgm:t>
    </dgm:pt>
    <dgm:pt modelId="{4BA03216-D0A8-4194-AAAB-7CECAB70C795}" type="sibTrans" cxnId="{1E971DE5-6099-423F-A190-8BBE545FAA77}">
      <dgm:prSet/>
      <dgm:spPr/>
      <dgm:t>
        <a:bodyPr/>
        <a:lstStyle/>
        <a:p>
          <a:endParaRPr lang="en-US"/>
        </a:p>
      </dgm:t>
    </dgm:pt>
    <dgm:pt modelId="{3FAE4834-2B5B-4B80-9D8E-8E883FEF7769}">
      <dgm:prSet/>
      <dgm:spPr/>
      <dgm:t>
        <a:bodyPr/>
        <a:lstStyle/>
        <a:p>
          <a:r>
            <a:rPr lang="en-GB"/>
            <a:t>The transparency of the data in terms of the Primary key and foreign keys</a:t>
          </a:r>
          <a:endParaRPr lang="en-US"/>
        </a:p>
      </dgm:t>
    </dgm:pt>
    <dgm:pt modelId="{3CC8FB53-541E-4A6F-96E6-ACCE89318FFC}" type="parTrans" cxnId="{4AD018E4-30E2-474A-9F08-F2C24EA4C440}">
      <dgm:prSet/>
      <dgm:spPr/>
      <dgm:t>
        <a:bodyPr/>
        <a:lstStyle/>
        <a:p>
          <a:endParaRPr lang="en-US"/>
        </a:p>
      </dgm:t>
    </dgm:pt>
    <dgm:pt modelId="{0CA62722-8757-4547-A64D-8251816EC7DA}" type="sibTrans" cxnId="{4AD018E4-30E2-474A-9F08-F2C24EA4C440}">
      <dgm:prSet/>
      <dgm:spPr/>
      <dgm:t>
        <a:bodyPr/>
        <a:lstStyle/>
        <a:p>
          <a:endParaRPr lang="en-US"/>
        </a:p>
      </dgm:t>
    </dgm:pt>
    <dgm:pt modelId="{EFECC265-3644-45B5-92AD-574394AC23E0}" type="pres">
      <dgm:prSet presAssocID="{7CF47BF1-CF67-42E3-BF8A-16782459D0B0}" presName="root" presStyleCnt="0">
        <dgm:presLayoutVars>
          <dgm:dir/>
          <dgm:resizeHandles val="exact"/>
        </dgm:presLayoutVars>
      </dgm:prSet>
      <dgm:spPr/>
    </dgm:pt>
    <dgm:pt modelId="{8AFD3D5B-87FB-481C-829F-CBD497FB6A48}" type="pres">
      <dgm:prSet presAssocID="{1695434C-170E-4419-81F9-200E16E0DA4A}" presName="compNode" presStyleCnt="0"/>
      <dgm:spPr/>
    </dgm:pt>
    <dgm:pt modelId="{3CE7A889-AE61-4EDA-9B2B-68E81506B874}" type="pres">
      <dgm:prSet presAssocID="{1695434C-170E-4419-81F9-200E16E0DA4A}" presName="bgRect" presStyleLbl="bgShp" presStyleIdx="0" presStyleCnt="1"/>
      <dgm:spPr/>
    </dgm:pt>
    <dgm:pt modelId="{B6E94C48-F544-4839-91B2-9E2835014AF1}" type="pres">
      <dgm:prSet presAssocID="{1695434C-170E-4419-81F9-200E16E0DA4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A4DF7F2-2854-46A7-B618-436A861150C6}" type="pres">
      <dgm:prSet presAssocID="{1695434C-170E-4419-81F9-200E16E0DA4A}" presName="spaceRect" presStyleCnt="0"/>
      <dgm:spPr/>
    </dgm:pt>
    <dgm:pt modelId="{DB235325-F436-4821-B79D-2D2FABFDCB22}" type="pres">
      <dgm:prSet presAssocID="{1695434C-170E-4419-81F9-200E16E0DA4A}" presName="parTx" presStyleLbl="revTx" presStyleIdx="0" presStyleCnt="2">
        <dgm:presLayoutVars>
          <dgm:chMax val="0"/>
          <dgm:chPref val="0"/>
        </dgm:presLayoutVars>
      </dgm:prSet>
      <dgm:spPr/>
    </dgm:pt>
    <dgm:pt modelId="{BBAF8D6C-D890-4B7D-96F5-A8F918CDAE06}" type="pres">
      <dgm:prSet presAssocID="{1695434C-170E-4419-81F9-200E16E0DA4A}" presName="desTx" presStyleLbl="revTx" presStyleIdx="1" presStyleCnt="2">
        <dgm:presLayoutVars/>
      </dgm:prSet>
      <dgm:spPr/>
    </dgm:pt>
  </dgm:ptLst>
  <dgm:cxnLst>
    <dgm:cxn modelId="{82C08706-C2D1-4B91-8ECE-4ABB35E5C3EA}" type="presOf" srcId="{7CF47BF1-CF67-42E3-BF8A-16782459D0B0}" destId="{EFECC265-3644-45B5-92AD-574394AC23E0}" srcOrd="0" destOrd="0" presId="urn:microsoft.com/office/officeart/2018/2/layout/IconVerticalSolidList"/>
    <dgm:cxn modelId="{BC138B68-87D1-49D6-9BAD-CD40CBFA0012}" srcId="{7CF47BF1-CF67-42E3-BF8A-16782459D0B0}" destId="{1695434C-170E-4419-81F9-200E16E0DA4A}" srcOrd="0" destOrd="0" parTransId="{86AA7107-096D-4E2E-86AB-B79CC198275D}" sibTransId="{65B2DD7A-86AA-42B3-9CD9-5C79131CBC0A}"/>
    <dgm:cxn modelId="{9A4BD069-79BC-4B6C-8760-C1A8E50915CC}" type="presOf" srcId="{1695434C-170E-4419-81F9-200E16E0DA4A}" destId="{DB235325-F436-4821-B79D-2D2FABFDCB22}" srcOrd="0" destOrd="0" presId="urn:microsoft.com/office/officeart/2018/2/layout/IconVerticalSolidList"/>
    <dgm:cxn modelId="{18EDDA8A-480F-488F-A272-1130694EBB42}" type="presOf" srcId="{7D774509-A18F-46D0-966C-329E1B88E8F7}" destId="{BBAF8D6C-D890-4B7D-96F5-A8F918CDAE06}" srcOrd="0" destOrd="0" presId="urn:microsoft.com/office/officeart/2018/2/layout/IconVerticalSolidList"/>
    <dgm:cxn modelId="{72E1EC8E-23D2-47E6-95E8-EE12A7095731}" type="presOf" srcId="{3FAE4834-2B5B-4B80-9D8E-8E883FEF7769}" destId="{BBAF8D6C-D890-4B7D-96F5-A8F918CDAE06}" srcOrd="0" destOrd="1" presId="urn:microsoft.com/office/officeart/2018/2/layout/IconVerticalSolidList"/>
    <dgm:cxn modelId="{4AD018E4-30E2-474A-9F08-F2C24EA4C440}" srcId="{1695434C-170E-4419-81F9-200E16E0DA4A}" destId="{3FAE4834-2B5B-4B80-9D8E-8E883FEF7769}" srcOrd="1" destOrd="0" parTransId="{3CC8FB53-541E-4A6F-96E6-ACCE89318FFC}" sibTransId="{0CA62722-8757-4547-A64D-8251816EC7DA}"/>
    <dgm:cxn modelId="{1E971DE5-6099-423F-A190-8BBE545FAA77}" srcId="{1695434C-170E-4419-81F9-200E16E0DA4A}" destId="{7D774509-A18F-46D0-966C-329E1B88E8F7}" srcOrd="0" destOrd="0" parTransId="{8A6F3A8A-8A77-4865-9EF9-C49EC52C8A67}" sibTransId="{4BA03216-D0A8-4194-AAAB-7CECAB70C795}"/>
    <dgm:cxn modelId="{681DB343-C1D3-424C-B9D4-7731ABE7709D}" type="presParOf" srcId="{EFECC265-3644-45B5-92AD-574394AC23E0}" destId="{8AFD3D5B-87FB-481C-829F-CBD497FB6A48}" srcOrd="0" destOrd="0" presId="urn:microsoft.com/office/officeart/2018/2/layout/IconVerticalSolidList"/>
    <dgm:cxn modelId="{DF9830DA-F686-4F27-853A-7B357E437F6A}" type="presParOf" srcId="{8AFD3D5B-87FB-481C-829F-CBD497FB6A48}" destId="{3CE7A889-AE61-4EDA-9B2B-68E81506B874}" srcOrd="0" destOrd="0" presId="urn:microsoft.com/office/officeart/2018/2/layout/IconVerticalSolidList"/>
    <dgm:cxn modelId="{22085714-A977-49F6-9BCA-305A3D73441C}" type="presParOf" srcId="{8AFD3D5B-87FB-481C-829F-CBD497FB6A48}" destId="{B6E94C48-F544-4839-91B2-9E2835014AF1}" srcOrd="1" destOrd="0" presId="urn:microsoft.com/office/officeart/2018/2/layout/IconVerticalSolidList"/>
    <dgm:cxn modelId="{3B72ECA4-B8D7-4729-B6C4-E01C290B7036}" type="presParOf" srcId="{8AFD3D5B-87FB-481C-829F-CBD497FB6A48}" destId="{BA4DF7F2-2854-46A7-B618-436A861150C6}" srcOrd="2" destOrd="0" presId="urn:microsoft.com/office/officeart/2018/2/layout/IconVerticalSolidList"/>
    <dgm:cxn modelId="{A44C17F4-EB3D-4BF2-8453-F5E8D6202677}" type="presParOf" srcId="{8AFD3D5B-87FB-481C-829F-CBD497FB6A48}" destId="{DB235325-F436-4821-B79D-2D2FABFDCB22}" srcOrd="3" destOrd="0" presId="urn:microsoft.com/office/officeart/2018/2/layout/IconVerticalSolidList"/>
    <dgm:cxn modelId="{E6D08953-D310-411D-A15D-D3E3D6909F6B}" type="presParOf" srcId="{8AFD3D5B-87FB-481C-829F-CBD497FB6A48}" destId="{BBAF8D6C-D890-4B7D-96F5-A8F918CDAE0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D5A61A-D741-4FB2-A98E-3B17D09EF66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46CB376-73E4-404E-876D-C97D31AA4CE5}">
      <dgm:prSet/>
      <dgm:spPr/>
      <dgm:t>
        <a:bodyPr/>
        <a:lstStyle/>
        <a:p>
          <a:r>
            <a:rPr lang="en-US"/>
            <a:t>The data was consistent, However there were:</a:t>
          </a:r>
        </a:p>
      </dgm:t>
    </dgm:pt>
    <dgm:pt modelId="{462401E8-B65E-4FB1-9EB4-99324C03CC59}" type="parTrans" cxnId="{7FFB7BC3-546D-474D-AA6A-BBD31ADD53E3}">
      <dgm:prSet/>
      <dgm:spPr/>
      <dgm:t>
        <a:bodyPr/>
        <a:lstStyle/>
        <a:p>
          <a:endParaRPr lang="en-US"/>
        </a:p>
      </dgm:t>
    </dgm:pt>
    <dgm:pt modelId="{A5234C2B-288B-45A9-9CB3-6CD41DA62191}" type="sibTrans" cxnId="{7FFB7BC3-546D-474D-AA6A-BBD31ADD53E3}">
      <dgm:prSet/>
      <dgm:spPr/>
      <dgm:t>
        <a:bodyPr/>
        <a:lstStyle/>
        <a:p>
          <a:endParaRPr lang="en-US"/>
        </a:p>
      </dgm:t>
    </dgm:pt>
    <dgm:pt modelId="{DDA216F3-242F-4BD2-A08B-CF170EA587E8}">
      <dgm:prSet/>
      <dgm:spPr/>
      <dgm:t>
        <a:bodyPr/>
        <a:lstStyle/>
        <a:p>
          <a:r>
            <a:rPr lang="en-US"/>
            <a:t>Null and 0 values – indicates Missing Information</a:t>
          </a:r>
        </a:p>
      </dgm:t>
    </dgm:pt>
    <dgm:pt modelId="{3D296C40-7440-4ADD-8AC9-B858854405AA}" type="parTrans" cxnId="{7FB13C2D-420B-47C8-8340-B3098F4D944C}">
      <dgm:prSet/>
      <dgm:spPr/>
      <dgm:t>
        <a:bodyPr/>
        <a:lstStyle/>
        <a:p>
          <a:endParaRPr lang="en-US"/>
        </a:p>
      </dgm:t>
    </dgm:pt>
    <dgm:pt modelId="{207E37B5-3FF4-4B31-A76B-A6812C0E6FE0}" type="sibTrans" cxnId="{7FB13C2D-420B-47C8-8340-B3098F4D944C}">
      <dgm:prSet/>
      <dgm:spPr/>
      <dgm:t>
        <a:bodyPr/>
        <a:lstStyle/>
        <a:p>
          <a:endParaRPr lang="en-US"/>
        </a:p>
      </dgm:t>
    </dgm:pt>
    <dgm:pt modelId="{11784BEF-E810-4511-B162-ECF58001EBFE}">
      <dgm:prSet/>
      <dgm:spPr/>
      <dgm:t>
        <a:bodyPr/>
        <a:lstStyle/>
        <a:p>
          <a:r>
            <a:rPr lang="en-US"/>
            <a:t>To avoid problems in the future:</a:t>
          </a:r>
        </a:p>
      </dgm:t>
    </dgm:pt>
    <dgm:pt modelId="{30D9A98D-7CE9-4F7E-A17F-B4172939C7EF}" type="parTrans" cxnId="{8294DC4D-E6BE-44D3-97EC-21D7136B635A}">
      <dgm:prSet/>
      <dgm:spPr/>
      <dgm:t>
        <a:bodyPr/>
        <a:lstStyle/>
        <a:p>
          <a:endParaRPr lang="en-US"/>
        </a:p>
      </dgm:t>
    </dgm:pt>
    <dgm:pt modelId="{FE106960-4EC3-469D-8B66-9697BE3E96A5}" type="sibTrans" cxnId="{8294DC4D-E6BE-44D3-97EC-21D7136B635A}">
      <dgm:prSet/>
      <dgm:spPr/>
      <dgm:t>
        <a:bodyPr/>
        <a:lstStyle/>
        <a:p>
          <a:endParaRPr lang="en-US"/>
        </a:p>
      </dgm:t>
    </dgm:pt>
    <dgm:pt modelId="{96BE5CA4-4863-4B6C-A009-7E0760D797D2}">
      <dgm:prSet/>
      <dgm:spPr/>
      <dgm:t>
        <a:bodyPr/>
        <a:lstStyle/>
        <a:p>
          <a:r>
            <a:rPr lang="en-US"/>
            <a:t>The data must be cleaned to avoid inaccuracies </a:t>
          </a:r>
        </a:p>
      </dgm:t>
    </dgm:pt>
    <dgm:pt modelId="{30E5B961-6710-43D0-AB97-46F469DEF47B}" type="parTrans" cxnId="{6F3587FE-730E-44F1-A55F-FC5CDD3023EE}">
      <dgm:prSet/>
      <dgm:spPr/>
      <dgm:t>
        <a:bodyPr/>
        <a:lstStyle/>
        <a:p>
          <a:endParaRPr lang="en-US"/>
        </a:p>
      </dgm:t>
    </dgm:pt>
    <dgm:pt modelId="{351BF9C2-DCFB-4F38-BE8D-F6044F7BF690}" type="sibTrans" cxnId="{6F3587FE-730E-44F1-A55F-FC5CDD3023EE}">
      <dgm:prSet/>
      <dgm:spPr/>
      <dgm:t>
        <a:bodyPr/>
        <a:lstStyle/>
        <a:p>
          <a:endParaRPr lang="en-US"/>
        </a:p>
      </dgm:t>
    </dgm:pt>
    <dgm:pt modelId="{135055AC-3A3F-42C9-92EE-7E263D4B53EF}" type="pres">
      <dgm:prSet presAssocID="{8ED5A61A-D741-4FB2-A98E-3B17D09EF668}" presName="linear" presStyleCnt="0">
        <dgm:presLayoutVars>
          <dgm:animLvl val="lvl"/>
          <dgm:resizeHandles val="exact"/>
        </dgm:presLayoutVars>
      </dgm:prSet>
      <dgm:spPr/>
    </dgm:pt>
    <dgm:pt modelId="{E188BC90-421C-464B-A246-A621F25605BE}" type="pres">
      <dgm:prSet presAssocID="{C46CB376-73E4-404E-876D-C97D31AA4CE5}" presName="parentText" presStyleLbl="node1" presStyleIdx="0" presStyleCnt="4">
        <dgm:presLayoutVars>
          <dgm:chMax val="0"/>
          <dgm:bulletEnabled val="1"/>
        </dgm:presLayoutVars>
      </dgm:prSet>
      <dgm:spPr/>
    </dgm:pt>
    <dgm:pt modelId="{8DED6320-93F2-4464-A275-3B07FA217534}" type="pres">
      <dgm:prSet presAssocID="{A5234C2B-288B-45A9-9CB3-6CD41DA62191}" presName="spacer" presStyleCnt="0"/>
      <dgm:spPr/>
    </dgm:pt>
    <dgm:pt modelId="{18B1104B-D4E5-45A5-971B-8A9CEE0CE475}" type="pres">
      <dgm:prSet presAssocID="{DDA216F3-242F-4BD2-A08B-CF170EA587E8}" presName="parentText" presStyleLbl="node1" presStyleIdx="1" presStyleCnt="4">
        <dgm:presLayoutVars>
          <dgm:chMax val="0"/>
          <dgm:bulletEnabled val="1"/>
        </dgm:presLayoutVars>
      </dgm:prSet>
      <dgm:spPr/>
    </dgm:pt>
    <dgm:pt modelId="{C73A7329-5F32-4F73-81DE-87DE07EF40FE}" type="pres">
      <dgm:prSet presAssocID="{207E37B5-3FF4-4B31-A76B-A6812C0E6FE0}" presName="spacer" presStyleCnt="0"/>
      <dgm:spPr/>
    </dgm:pt>
    <dgm:pt modelId="{5D84A095-205A-49AB-9470-565C857685A0}" type="pres">
      <dgm:prSet presAssocID="{11784BEF-E810-4511-B162-ECF58001EBFE}" presName="parentText" presStyleLbl="node1" presStyleIdx="2" presStyleCnt="4">
        <dgm:presLayoutVars>
          <dgm:chMax val="0"/>
          <dgm:bulletEnabled val="1"/>
        </dgm:presLayoutVars>
      </dgm:prSet>
      <dgm:spPr/>
    </dgm:pt>
    <dgm:pt modelId="{B14F3130-E283-4AC2-BCF6-81D9D3130A61}" type="pres">
      <dgm:prSet presAssocID="{FE106960-4EC3-469D-8B66-9697BE3E96A5}" presName="spacer" presStyleCnt="0"/>
      <dgm:spPr/>
    </dgm:pt>
    <dgm:pt modelId="{84E551A2-3B9A-4D4C-8C8E-5D07144DA42E}" type="pres">
      <dgm:prSet presAssocID="{96BE5CA4-4863-4B6C-A009-7E0760D797D2}" presName="parentText" presStyleLbl="node1" presStyleIdx="3" presStyleCnt="4">
        <dgm:presLayoutVars>
          <dgm:chMax val="0"/>
          <dgm:bulletEnabled val="1"/>
        </dgm:presLayoutVars>
      </dgm:prSet>
      <dgm:spPr/>
    </dgm:pt>
  </dgm:ptLst>
  <dgm:cxnLst>
    <dgm:cxn modelId="{7489C608-7F09-440B-8A49-4CF03B3EE255}" type="presOf" srcId="{11784BEF-E810-4511-B162-ECF58001EBFE}" destId="{5D84A095-205A-49AB-9470-565C857685A0}" srcOrd="0" destOrd="0" presId="urn:microsoft.com/office/officeart/2005/8/layout/vList2"/>
    <dgm:cxn modelId="{7FB13C2D-420B-47C8-8340-B3098F4D944C}" srcId="{8ED5A61A-D741-4FB2-A98E-3B17D09EF668}" destId="{DDA216F3-242F-4BD2-A08B-CF170EA587E8}" srcOrd="1" destOrd="0" parTransId="{3D296C40-7440-4ADD-8AC9-B858854405AA}" sibTransId="{207E37B5-3FF4-4B31-A76B-A6812C0E6FE0}"/>
    <dgm:cxn modelId="{5A885F61-8A20-493F-9A70-299B897E2F3F}" type="presOf" srcId="{C46CB376-73E4-404E-876D-C97D31AA4CE5}" destId="{E188BC90-421C-464B-A246-A621F25605BE}" srcOrd="0" destOrd="0" presId="urn:microsoft.com/office/officeart/2005/8/layout/vList2"/>
    <dgm:cxn modelId="{8294DC4D-E6BE-44D3-97EC-21D7136B635A}" srcId="{8ED5A61A-D741-4FB2-A98E-3B17D09EF668}" destId="{11784BEF-E810-4511-B162-ECF58001EBFE}" srcOrd="2" destOrd="0" parTransId="{30D9A98D-7CE9-4F7E-A17F-B4172939C7EF}" sibTransId="{FE106960-4EC3-469D-8B66-9697BE3E96A5}"/>
    <dgm:cxn modelId="{F6249E85-130A-4617-BC57-6FD2E6EAD7CF}" type="presOf" srcId="{DDA216F3-242F-4BD2-A08B-CF170EA587E8}" destId="{18B1104B-D4E5-45A5-971B-8A9CEE0CE475}" srcOrd="0" destOrd="0" presId="urn:microsoft.com/office/officeart/2005/8/layout/vList2"/>
    <dgm:cxn modelId="{7FFB7BC3-546D-474D-AA6A-BBD31ADD53E3}" srcId="{8ED5A61A-D741-4FB2-A98E-3B17D09EF668}" destId="{C46CB376-73E4-404E-876D-C97D31AA4CE5}" srcOrd="0" destOrd="0" parTransId="{462401E8-B65E-4FB1-9EB4-99324C03CC59}" sibTransId="{A5234C2B-288B-45A9-9CB3-6CD41DA62191}"/>
    <dgm:cxn modelId="{FD6AF1DF-758F-4B91-82BD-C879B7E0279C}" type="presOf" srcId="{8ED5A61A-D741-4FB2-A98E-3B17D09EF668}" destId="{135055AC-3A3F-42C9-92EE-7E263D4B53EF}" srcOrd="0" destOrd="0" presId="urn:microsoft.com/office/officeart/2005/8/layout/vList2"/>
    <dgm:cxn modelId="{FCC1E8FB-40C2-44B2-8FCB-6DBD36EAAC54}" type="presOf" srcId="{96BE5CA4-4863-4B6C-A009-7E0760D797D2}" destId="{84E551A2-3B9A-4D4C-8C8E-5D07144DA42E}" srcOrd="0" destOrd="0" presId="urn:microsoft.com/office/officeart/2005/8/layout/vList2"/>
    <dgm:cxn modelId="{6F3587FE-730E-44F1-A55F-FC5CDD3023EE}" srcId="{8ED5A61A-D741-4FB2-A98E-3B17D09EF668}" destId="{96BE5CA4-4863-4B6C-A009-7E0760D797D2}" srcOrd="3" destOrd="0" parTransId="{30E5B961-6710-43D0-AB97-46F469DEF47B}" sibTransId="{351BF9C2-DCFB-4F38-BE8D-F6044F7BF690}"/>
    <dgm:cxn modelId="{5BE8F33F-A8C8-4AC2-8F6F-AF8D4E33661B}" type="presParOf" srcId="{135055AC-3A3F-42C9-92EE-7E263D4B53EF}" destId="{E188BC90-421C-464B-A246-A621F25605BE}" srcOrd="0" destOrd="0" presId="urn:microsoft.com/office/officeart/2005/8/layout/vList2"/>
    <dgm:cxn modelId="{7118551F-03E1-4B8A-9E2E-619D69F2C587}" type="presParOf" srcId="{135055AC-3A3F-42C9-92EE-7E263D4B53EF}" destId="{8DED6320-93F2-4464-A275-3B07FA217534}" srcOrd="1" destOrd="0" presId="urn:microsoft.com/office/officeart/2005/8/layout/vList2"/>
    <dgm:cxn modelId="{CF127691-F7E8-4FA7-84A8-50F2A0CE2F24}" type="presParOf" srcId="{135055AC-3A3F-42C9-92EE-7E263D4B53EF}" destId="{18B1104B-D4E5-45A5-971B-8A9CEE0CE475}" srcOrd="2" destOrd="0" presId="urn:microsoft.com/office/officeart/2005/8/layout/vList2"/>
    <dgm:cxn modelId="{3AAFEB9E-F90C-4BFA-8679-63ECDA8BB3DB}" type="presParOf" srcId="{135055AC-3A3F-42C9-92EE-7E263D4B53EF}" destId="{C73A7329-5F32-4F73-81DE-87DE07EF40FE}" srcOrd="3" destOrd="0" presId="urn:microsoft.com/office/officeart/2005/8/layout/vList2"/>
    <dgm:cxn modelId="{81C8A0B5-2321-4921-8CA5-0E983911E115}" type="presParOf" srcId="{135055AC-3A3F-42C9-92EE-7E263D4B53EF}" destId="{5D84A095-205A-49AB-9470-565C857685A0}" srcOrd="4" destOrd="0" presId="urn:microsoft.com/office/officeart/2005/8/layout/vList2"/>
    <dgm:cxn modelId="{6A4E6678-C643-4C47-B5F9-ED58835265C6}" type="presParOf" srcId="{135055AC-3A3F-42C9-92EE-7E263D4B53EF}" destId="{B14F3130-E283-4AC2-BCF6-81D9D3130A61}" srcOrd="5" destOrd="0" presId="urn:microsoft.com/office/officeart/2005/8/layout/vList2"/>
    <dgm:cxn modelId="{96C13FF6-F1CE-4707-8830-4715CD61E2EA}" type="presParOf" srcId="{135055AC-3A3F-42C9-92EE-7E263D4B53EF}" destId="{84E551A2-3B9A-4D4C-8C8E-5D07144DA42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D2EC3-0345-4072-8AFD-3C3805C8A381}">
      <dsp:nvSpPr>
        <dsp:cNvPr id="0" name=""/>
        <dsp:cNvSpPr/>
      </dsp:nvSpPr>
      <dsp:spPr>
        <a:xfrm>
          <a:off x="0" y="307628"/>
          <a:ext cx="6263640" cy="21446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The activities that would need to be done before undertaking this project are:</a:t>
          </a:r>
        </a:p>
      </dsp:txBody>
      <dsp:txXfrm>
        <a:off x="104691" y="412319"/>
        <a:ext cx="6054258" cy="1935228"/>
      </dsp:txXfrm>
    </dsp:sp>
    <dsp:sp modelId="{66B27C4F-2A5F-416C-A5CA-DF78674937A1}">
      <dsp:nvSpPr>
        <dsp:cNvPr id="0" name=""/>
        <dsp:cNvSpPr/>
      </dsp:nvSpPr>
      <dsp:spPr>
        <a:xfrm>
          <a:off x="0" y="2452238"/>
          <a:ext cx="6263640" cy="2744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Feel intimate with the data by loading it into a readable format</a:t>
          </a:r>
        </a:p>
        <a:p>
          <a:pPr marL="285750" lvl="1" indent="-285750" algn="l" defTabSz="1333500">
            <a:lnSpc>
              <a:spcPct val="90000"/>
            </a:lnSpc>
            <a:spcBef>
              <a:spcPct val="0"/>
            </a:spcBef>
            <a:spcAft>
              <a:spcPct val="20000"/>
            </a:spcAft>
            <a:buChar char="•"/>
          </a:pPr>
          <a:r>
            <a:rPr lang="en-US" sz="3000" kern="1200"/>
            <a:t>Create an Entity Relationship diagram (ERD) – to understand how each of the datasets relate to each other</a:t>
          </a:r>
        </a:p>
      </dsp:txBody>
      <dsp:txXfrm>
        <a:off x="0" y="2452238"/>
        <a:ext cx="6263640" cy="27448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7373B-B4F9-43F1-A59E-996DCA600B80}">
      <dsp:nvSpPr>
        <dsp:cNvPr id="0" name=""/>
        <dsp:cNvSpPr/>
      </dsp:nvSpPr>
      <dsp:spPr>
        <a:xfrm>
          <a:off x="0" y="92194"/>
          <a:ext cx="6263640" cy="260686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In this case, the definitions of the data were not clear enough.</a:t>
          </a:r>
        </a:p>
      </dsp:txBody>
      <dsp:txXfrm>
        <a:off x="127257" y="219451"/>
        <a:ext cx="6009126" cy="2352355"/>
      </dsp:txXfrm>
    </dsp:sp>
    <dsp:sp modelId="{347246BC-67F8-45F3-B612-C160D4A335E6}">
      <dsp:nvSpPr>
        <dsp:cNvPr id="0" name=""/>
        <dsp:cNvSpPr/>
      </dsp:nvSpPr>
      <dsp:spPr>
        <a:xfrm>
          <a:off x="0" y="2805623"/>
          <a:ext cx="6263640" cy="260686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If it was, it could have helped feel more intimate with the datasets which could have aided the analysis process</a:t>
          </a:r>
        </a:p>
      </dsp:txBody>
      <dsp:txXfrm>
        <a:off x="127257" y="2932880"/>
        <a:ext cx="6009126" cy="23523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8B928-3395-4426-94A3-181485EFBF87}">
      <dsp:nvSpPr>
        <dsp:cNvPr id="0" name=""/>
        <dsp:cNvSpPr/>
      </dsp:nvSpPr>
      <dsp:spPr>
        <a:xfrm>
          <a:off x="0" y="207593"/>
          <a:ext cx="6263640" cy="9354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Steps to ensure data quality:</a:t>
          </a:r>
        </a:p>
      </dsp:txBody>
      <dsp:txXfrm>
        <a:off x="45663" y="253256"/>
        <a:ext cx="6172314" cy="844089"/>
      </dsp:txXfrm>
    </dsp:sp>
    <dsp:sp modelId="{2AA4F7B1-3DA7-4110-AC29-B5B9DFCD3FB4}">
      <dsp:nvSpPr>
        <dsp:cNvPr id="0" name=""/>
        <dsp:cNvSpPr/>
      </dsp:nvSpPr>
      <dsp:spPr>
        <a:xfrm>
          <a:off x="0" y="1255329"/>
          <a:ext cx="6263640" cy="93541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Clean the data thoroughly</a:t>
          </a:r>
        </a:p>
      </dsp:txBody>
      <dsp:txXfrm>
        <a:off x="45663" y="1300992"/>
        <a:ext cx="6172314" cy="844089"/>
      </dsp:txXfrm>
    </dsp:sp>
    <dsp:sp modelId="{1F28D0C0-13C4-44DF-B41E-71D43C7EAC14}">
      <dsp:nvSpPr>
        <dsp:cNvPr id="0" name=""/>
        <dsp:cNvSpPr/>
      </dsp:nvSpPr>
      <dsp:spPr>
        <a:xfrm>
          <a:off x="0" y="2303064"/>
          <a:ext cx="6263640" cy="9354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Main factors to consider:</a:t>
          </a:r>
        </a:p>
      </dsp:txBody>
      <dsp:txXfrm>
        <a:off x="45663" y="2348727"/>
        <a:ext cx="6172314" cy="844089"/>
      </dsp:txXfrm>
    </dsp:sp>
    <dsp:sp modelId="{F4A5F2EE-752E-4A55-8989-5CE866FD0C06}">
      <dsp:nvSpPr>
        <dsp:cNvPr id="0" name=""/>
        <dsp:cNvSpPr/>
      </dsp:nvSpPr>
      <dsp:spPr>
        <a:xfrm>
          <a:off x="0" y="3238478"/>
          <a:ext cx="6263640" cy="205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GB" sz="3000" kern="1200"/>
            <a:t>Accuracy</a:t>
          </a:r>
          <a:endParaRPr lang="en-US" sz="3000" kern="1200"/>
        </a:p>
        <a:p>
          <a:pPr marL="285750" lvl="1" indent="-285750" algn="l" defTabSz="1333500">
            <a:lnSpc>
              <a:spcPct val="90000"/>
            </a:lnSpc>
            <a:spcBef>
              <a:spcPct val="0"/>
            </a:spcBef>
            <a:spcAft>
              <a:spcPct val="20000"/>
            </a:spcAft>
            <a:buChar char="•"/>
          </a:pPr>
          <a:r>
            <a:rPr lang="en-GB" sz="3000" kern="1200"/>
            <a:t>Relevance</a:t>
          </a:r>
          <a:endParaRPr lang="en-US" sz="3000" kern="1200"/>
        </a:p>
        <a:p>
          <a:pPr marL="285750" lvl="1" indent="-285750" algn="l" defTabSz="1333500">
            <a:lnSpc>
              <a:spcPct val="90000"/>
            </a:lnSpc>
            <a:spcBef>
              <a:spcPct val="0"/>
            </a:spcBef>
            <a:spcAft>
              <a:spcPct val="20000"/>
            </a:spcAft>
            <a:buChar char="•"/>
          </a:pPr>
          <a:r>
            <a:rPr lang="en-GB" sz="3000" kern="1200"/>
            <a:t>Completeness</a:t>
          </a:r>
          <a:endParaRPr lang="en-US" sz="3000" kern="1200"/>
        </a:p>
        <a:p>
          <a:pPr marL="285750" lvl="1" indent="-285750" algn="l" defTabSz="1333500">
            <a:lnSpc>
              <a:spcPct val="90000"/>
            </a:lnSpc>
            <a:spcBef>
              <a:spcPct val="0"/>
            </a:spcBef>
            <a:spcAft>
              <a:spcPct val="20000"/>
            </a:spcAft>
            <a:buChar char="•"/>
          </a:pPr>
          <a:r>
            <a:rPr lang="en-GB" sz="3000" kern="1200"/>
            <a:t>Consistency</a:t>
          </a:r>
          <a:endParaRPr lang="en-US" sz="3000" kern="1200"/>
        </a:p>
      </dsp:txBody>
      <dsp:txXfrm>
        <a:off x="0" y="3238478"/>
        <a:ext cx="6263640" cy="205861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B095FF-748B-4578-896B-428165FD20B9}">
      <dsp:nvSpPr>
        <dsp:cNvPr id="0" name=""/>
        <dsp:cNvSpPr/>
      </dsp:nvSpPr>
      <dsp:spPr>
        <a:xfrm>
          <a:off x="0" y="1928252"/>
          <a:ext cx="6263640" cy="16481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BAF3A-238B-44E9-879A-9F1B459470A4}">
      <dsp:nvSpPr>
        <dsp:cNvPr id="0" name=""/>
        <dsp:cNvSpPr/>
      </dsp:nvSpPr>
      <dsp:spPr>
        <a:xfrm>
          <a:off x="498575" y="2299093"/>
          <a:ext cx="906500" cy="906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53E923-AEA9-4130-8F7E-A2A5AF22F108}">
      <dsp:nvSpPr>
        <dsp:cNvPr id="0" name=""/>
        <dsp:cNvSpPr/>
      </dsp:nvSpPr>
      <dsp:spPr>
        <a:xfrm>
          <a:off x="1903650" y="1928252"/>
          <a:ext cx="2818638" cy="1648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433" tIns="174433" rIns="174433" bIns="174433" numCol="1" spcCol="1270" anchor="ctr" anchorCtr="0">
          <a:noAutofit/>
        </a:bodyPr>
        <a:lstStyle/>
        <a:p>
          <a:pPr marL="0" lvl="0" indent="0" algn="l" defTabSz="1022350">
            <a:lnSpc>
              <a:spcPct val="90000"/>
            </a:lnSpc>
            <a:spcBef>
              <a:spcPct val="0"/>
            </a:spcBef>
            <a:spcAft>
              <a:spcPct val="35000"/>
            </a:spcAft>
            <a:buNone/>
          </a:pPr>
          <a:r>
            <a:rPr lang="en-US" sz="2300" b="1" kern="1200"/>
            <a:t>Factors that could unmask participants in the dataset:</a:t>
          </a:r>
          <a:endParaRPr lang="en-US" sz="2300" kern="1200"/>
        </a:p>
      </dsp:txBody>
      <dsp:txXfrm>
        <a:off x="1903650" y="1928252"/>
        <a:ext cx="2818638" cy="1648182"/>
      </dsp:txXfrm>
    </dsp:sp>
    <dsp:sp modelId="{26C38277-BC73-45ED-AE2C-5045B0269370}">
      <dsp:nvSpPr>
        <dsp:cNvPr id="0" name=""/>
        <dsp:cNvSpPr/>
      </dsp:nvSpPr>
      <dsp:spPr>
        <a:xfrm>
          <a:off x="4722288" y="1928252"/>
          <a:ext cx="1539490" cy="1648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433" tIns="174433" rIns="174433" bIns="174433" numCol="1" spcCol="1270" anchor="ctr" anchorCtr="0">
          <a:noAutofit/>
        </a:bodyPr>
        <a:lstStyle/>
        <a:p>
          <a:pPr marL="0" lvl="0" indent="0" algn="l" defTabSz="488950">
            <a:lnSpc>
              <a:spcPct val="90000"/>
            </a:lnSpc>
            <a:spcBef>
              <a:spcPct val="0"/>
            </a:spcBef>
            <a:spcAft>
              <a:spcPct val="35000"/>
            </a:spcAft>
            <a:buNone/>
          </a:pPr>
          <a:r>
            <a:rPr lang="en-US" sz="1100" kern="1200"/>
            <a:t>Full access or Unauthorized access to the production database </a:t>
          </a:r>
        </a:p>
        <a:p>
          <a:pPr marL="0" lvl="0" indent="0" algn="l" defTabSz="488950">
            <a:lnSpc>
              <a:spcPct val="90000"/>
            </a:lnSpc>
            <a:spcBef>
              <a:spcPct val="0"/>
            </a:spcBef>
            <a:spcAft>
              <a:spcPct val="35000"/>
            </a:spcAft>
            <a:buNone/>
          </a:pPr>
          <a:r>
            <a:rPr lang="en-US" sz="1100" kern="1200"/>
            <a:t>If Users location, display name and profile picture match to their real identity </a:t>
          </a:r>
        </a:p>
      </dsp:txBody>
      <dsp:txXfrm>
        <a:off x="4722288" y="1928252"/>
        <a:ext cx="1539490" cy="1648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E7557-D32A-45F8-A693-5198FD86B41D}">
      <dsp:nvSpPr>
        <dsp:cNvPr id="0" name=""/>
        <dsp:cNvSpPr/>
      </dsp:nvSpPr>
      <dsp:spPr>
        <a:xfrm>
          <a:off x="0" y="4300"/>
          <a:ext cx="6263640" cy="9160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D0C484-79E9-446A-BD15-E5EC0D9C52EC}">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25F21-4E8F-4A81-8AD2-FBFE6466897A}">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GB" sz="1700" b="1" kern="1200"/>
            <a:t>Create: </a:t>
          </a:r>
          <a:r>
            <a:rPr lang="en-GB" sz="1700" kern="1200"/>
            <a:t>In terms of the creation of the data, the data was acquired from Chatdata themselves in a CSV format.</a:t>
          </a:r>
          <a:endParaRPr lang="en-US" sz="1700" kern="1200"/>
        </a:p>
      </dsp:txBody>
      <dsp:txXfrm>
        <a:off x="1057996" y="4300"/>
        <a:ext cx="5205643" cy="916014"/>
      </dsp:txXfrm>
    </dsp:sp>
    <dsp:sp modelId="{84F040A2-4E2A-4245-9259-19796F842362}">
      <dsp:nvSpPr>
        <dsp:cNvPr id="0" name=""/>
        <dsp:cNvSpPr/>
      </dsp:nvSpPr>
      <dsp:spPr>
        <a:xfrm>
          <a:off x="0" y="1149318"/>
          <a:ext cx="6263640" cy="9160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95B6B8-7C52-4643-980E-25124E1644CD}">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71FCA9-DD35-496B-A8A9-FE27F3EEA06D}">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GB" sz="1700" b="1" kern="1200"/>
            <a:t>Storage: </a:t>
          </a:r>
          <a:r>
            <a:rPr lang="en-GB" sz="1700" kern="1200"/>
            <a:t>was directly stored in the Jupyter notebook.</a:t>
          </a:r>
          <a:endParaRPr lang="en-US" sz="1700" kern="1200"/>
        </a:p>
      </dsp:txBody>
      <dsp:txXfrm>
        <a:off x="1057996" y="1149318"/>
        <a:ext cx="5205643" cy="916014"/>
      </dsp:txXfrm>
    </dsp:sp>
    <dsp:sp modelId="{096AB8E0-AD30-4710-A0B3-2B44415414C5}">
      <dsp:nvSpPr>
        <dsp:cNvPr id="0" name=""/>
        <dsp:cNvSpPr/>
      </dsp:nvSpPr>
      <dsp:spPr>
        <a:xfrm>
          <a:off x="0" y="2294336"/>
          <a:ext cx="6263640" cy="9160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BCA459-BAC2-4D4A-8AD2-133C534290CA}">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D9B663-D7D4-43E4-9A23-B0157063C29B}">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GB" sz="1700" b="1" kern="1200"/>
            <a:t>Use: </a:t>
          </a:r>
          <a:r>
            <a:rPr lang="en-GB" sz="1700" kern="1200"/>
            <a:t>Analysis using SQLite and Python Pandas</a:t>
          </a:r>
          <a:endParaRPr lang="en-US" sz="1700" kern="1200"/>
        </a:p>
      </dsp:txBody>
      <dsp:txXfrm>
        <a:off x="1057996" y="2294336"/>
        <a:ext cx="5205643" cy="916014"/>
      </dsp:txXfrm>
    </dsp:sp>
    <dsp:sp modelId="{68741632-8F60-4DAE-939F-F377515EACB3}">
      <dsp:nvSpPr>
        <dsp:cNvPr id="0" name=""/>
        <dsp:cNvSpPr/>
      </dsp:nvSpPr>
      <dsp:spPr>
        <a:xfrm>
          <a:off x="0" y="3439354"/>
          <a:ext cx="6263640" cy="9160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A1F65-3FD2-4E70-A55C-03B9F8C15E03}">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0CF84B-48A7-4383-BE5C-AA51C3E4EEB4}">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GB" sz="1700" b="1" kern="1200"/>
            <a:t>Archive: </a:t>
          </a:r>
          <a:r>
            <a:rPr lang="en-GB" sz="1700" kern="1200"/>
            <a:t>If the data was to be archived, it would be difficult to do this in the Jupyter notebook itself since the notebook is stored locally in the user’s computer. </a:t>
          </a:r>
          <a:endParaRPr lang="en-US" sz="1700" kern="1200"/>
        </a:p>
      </dsp:txBody>
      <dsp:txXfrm>
        <a:off x="1057996" y="3439354"/>
        <a:ext cx="5205643" cy="916014"/>
      </dsp:txXfrm>
    </dsp:sp>
    <dsp:sp modelId="{A780E258-CA21-4E0B-956E-7F6A2B7F4E4A}">
      <dsp:nvSpPr>
        <dsp:cNvPr id="0" name=""/>
        <dsp:cNvSpPr/>
      </dsp:nvSpPr>
      <dsp:spPr>
        <a:xfrm>
          <a:off x="0" y="4584372"/>
          <a:ext cx="6263640" cy="91601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8C668-8FB0-46A6-9EF7-EABB90C9C3E7}">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402B2-9A7F-4B1E-9CC7-2C5018DD75FF}">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755650">
            <a:lnSpc>
              <a:spcPct val="90000"/>
            </a:lnSpc>
            <a:spcBef>
              <a:spcPct val="0"/>
            </a:spcBef>
            <a:spcAft>
              <a:spcPct val="35000"/>
            </a:spcAft>
            <a:buNone/>
          </a:pPr>
          <a:r>
            <a:rPr lang="en-GB" sz="1700" b="1" kern="1200"/>
            <a:t>Delete: </a:t>
          </a:r>
          <a:r>
            <a:rPr lang="en-GB" sz="1700" kern="1200"/>
            <a:t>Can be deleted and removed from the users computer</a:t>
          </a:r>
          <a:endParaRPr lang="en-US" sz="1700" kern="1200"/>
        </a:p>
      </dsp:txBody>
      <dsp:txXfrm>
        <a:off x="1057996" y="4584372"/>
        <a:ext cx="5205643" cy="916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63C59-D183-414C-AF29-3062F4384657}">
      <dsp:nvSpPr>
        <dsp:cNvPr id="0" name=""/>
        <dsp:cNvSpPr/>
      </dsp:nvSpPr>
      <dsp:spPr>
        <a:xfrm>
          <a:off x="0" y="20448"/>
          <a:ext cx="6263640" cy="103285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Would it have been easier to talk to Oliver?</a:t>
          </a:r>
          <a:endParaRPr lang="en-US" sz="2600" kern="1200"/>
        </a:p>
      </dsp:txBody>
      <dsp:txXfrm>
        <a:off x="50420" y="70868"/>
        <a:ext cx="6162800" cy="932014"/>
      </dsp:txXfrm>
    </dsp:sp>
    <dsp:sp modelId="{D4797111-8BE5-44BD-9DB0-EC0C0F756802}">
      <dsp:nvSpPr>
        <dsp:cNvPr id="0" name=""/>
        <dsp:cNvSpPr/>
      </dsp:nvSpPr>
      <dsp:spPr>
        <a:xfrm>
          <a:off x="0" y="1128182"/>
          <a:ext cx="6263640" cy="103285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Yes – in order to understand what he expects from each requirement </a:t>
          </a:r>
        </a:p>
      </dsp:txBody>
      <dsp:txXfrm>
        <a:off x="50420" y="1178602"/>
        <a:ext cx="6162800" cy="932014"/>
      </dsp:txXfrm>
    </dsp:sp>
    <dsp:sp modelId="{5E7AEB2A-3B91-4BF6-BD0E-ADC583ED1AE6}">
      <dsp:nvSpPr>
        <dsp:cNvPr id="0" name=""/>
        <dsp:cNvSpPr/>
      </dsp:nvSpPr>
      <dsp:spPr>
        <a:xfrm>
          <a:off x="0" y="2235916"/>
          <a:ext cx="6263640" cy="103285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What Questions would you ask him?</a:t>
          </a:r>
          <a:endParaRPr lang="en-US" sz="2600" kern="1200"/>
        </a:p>
      </dsp:txBody>
      <dsp:txXfrm>
        <a:off x="50420" y="2286336"/>
        <a:ext cx="6162800" cy="932014"/>
      </dsp:txXfrm>
    </dsp:sp>
    <dsp:sp modelId="{024012BA-E34D-45A6-923D-48B487BCCE60}">
      <dsp:nvSpPr>
        <dsp:cNvPr id="0" name=""/>
        <dsp:cNvSpPr/>
      </dsp:nvSpPr>
      <dsp:spPr>
        <a:xfrm>
          <a:off x="0" y="3343651"/>
          <a:ext cx="6263640" cy="103285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If he could explain more about what he wants to see from each requirement </a:t>
          </a:r>
        </a:p>
      </dsp:txBody>
      <dsp:txXfrm>
        <a:off x="50420" y="3394071"/>
        <a:ext cx="6162800" cy="932014"/>
      </dsp:txXfrm>
    </dsp:sp>
    <dsp:sp modelId="{2FC58A1B-ED6E-45E3-8580-81EFFE3C7B71}">
      <dsp:nvSpPr>
        <dsp:cNvPr id="0" name=""/>
        <dsp:cNvSpPr/>
      </dsp:nvSpPr>
      <dsp:spPr>
        <a:xfrm>
          <a:off x="0" y="4451385"/>
          <a:ext cx="6263640" cy="103285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If he could find an alternative for the requirement that was not clear to me</a:t>
          </a:r>
        </a:p>
      </dsp:txBody>
      <dsp:txXfrm>
        <a:off x="50420" y="4501805"/>
        <a:ext cx="6162800" cy="932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12B41-2911-4C10-AF0D-C456F7C8E306}">
      <dsp:nvSpPr>
        <dsp:cNvPr id="0" name=""/>
        <dsp:cNvSpPr/>
      </dsp:nvSpPr>
      <dsp:spPr>
        <a:xfrm>
          <a:off x="2859406" y="2786062"/>
          <a:ext cx="550224" cy="2365964"/>
        </a:xfrm>
        <a:custGeom>
          <a:avLst/>
          <a:gdLst/>
          <a:ahLst/>
          <a:cxnLst/>
          <a:rect l="0" t="0" r="0" b="0"/>
          <a:pathLst>
            <a:path>
              <a:moveTo>
                <a:pt x="0" y="0"/>
              </a:moveTo>
              <a:lnTo>
                <a:pt x="275112" y="0"/>
              </a:lnTo>
              <a:lnTo>
                <a:pt x="275112" y="2365964"/>
              </a:lnTo>
              <a:lnTo>
                <a:pt x="550224" y="23659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F744E2-56F7-4916-B55F-7E887F81D1C3}">
      <dsp:nvSpPr>
        <dsp:cNvPr id="0" name=""/>
        <dsp:cNvSpPr/>
      </dsp:nvSpPr>
      <dsp:spPr>
        <a:xfrm>
          <a:off x="2859406" y="2786062"/>
          <a:ext cx="550224" cy="1182982"/>
        </a:xfrm>
        <a:custGeom>
          <a:avLst/>
          <a:gdLst/>
          <a:ahLst/>
          <a:cxnLst/>
          <a:rect l="0" t="0" r="0" b="0"/>
          <a:pathLst>
            <a:path>
              <a:moveTo>
                <a:pt x="0" y="0"/>
              </a:moveTo>
              <a:lnTo>
                <a:pt x="275112" y="0"/>
              </a:lnTo>
              <a:lnTo>
                <a:pt x="275112" y="1182982"/>
              </a:lnTo>
              <a:lnTo>
                <a:pt x="550224" y="11829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9102EC-5EAD-434F-A605-334B9FF94ECA}">
      <dsp:nvSpPr>
        <dsp:cNvPr id="0" name=""/>
        <dsp:cNvSpPr/>
      </dsp:nvSpPr>
      <dsp:spPr>
        <a:xfrm>
          <a:off x="2859406" y="2740342"/>
          <a:ext cx="550224" cy="91440"/>
        </a:xfrm>
        <a:custGeom>
          <a:avLst/>
          <a:gdLst/>
          <a:ahLst/>
          <a:cxnLst/>
          <a:rect l="0" t="0" r="0" b="0"/>
          <a:pathLst>
            <a:path>
              <a:moveTo>
                <a:pt x="0" y="45720"/>
              </a:moveTo>
              <a:lnTo>
                <a:pt x="550224" y="457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BA6FAB-1E0A-4008-BB05-9D9511F710FA}">
      <dsp:nvSpPr>
        <dsp:cNvPr id="0" name=""/>
        <dsp:cNvSpPr/>
      </dsp:nvSpPr>
      <dsp:spPr>
        <a:xfrm>
          <a:off x="2859406" y="1603080"/>
          <a:ext cx="550224" cy="1182982"/>
        </a:xfrm>
        <a:custGeom>
          <a:avLst/>
          <a:gdLst/>
          <a:ahLst/>
          <a:cxnLst/>
          <a:rect l="0" t="0" r="0" b="0"/>
          <a:pathLst>
            <a:path>
              <a:moveTo>
                <a:pt x="0" y="1182982"/>
              </a:moveTo>
              <a:lnTo>
                <a:pt x="275112" y="1182982"/>
              </a:lnTo>
              <a:lnTo>
                <a:pt x="275112" y="0"/>
              </a:lnTo>
              <a:lnTo>
                <a:pt x="55022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844D49-F2B5-4171-A5E7-A8DDC8FB9407}">
      <dsp:nvSpPr>
        <dsp:cNvPr id="0" name=""/>
        <dsp:cNvSpPr/>
      </dsp:nvSpPr>
      <dsp:spPr>
        <a:xfrm>
          <a:off x="2859406" y="420097"/>
          <a:ext cx="550224" cy="2365964"/>
        </a:xfrm>
        <a:custGeom>
          <a:avLst/>
          <a:gdLst/>
          <a:ahLst/>
          <a:cxnLst/>
          <a:rect l="0" t="0" r="0" b="0"/>
          <a:pathLst>
            <a:path>
              <a:moveTo>
                <a:pt x="0" y="2365964"/>
              </a:moveTo>
              <a:lnTo>
                <a:pt x="275112" y="2365964"/>
              </a:lnTo>
              <a:lnTo>
                <a:pt x="275112" y="0"/>
              </a:lnTo>
              <a:lnTo>
                <a:pt x="550224"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DD1BEB-24CE-48EF-A7BA-7CF73FECE77A}">
      <dsp:nvSpPr>
        <dsp:cNvPr id="0" name=""/>
        <dsp:cNvSpPr/>
      </dsp:nvSpPr>
      <dsp:spPr>
        <a:xfrm>
          <a:off x="108284" y="551"/>
          <a:ext cx="2751122" cy="839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How was the requirements analyzed in this project?</a:t>
          </a:r>
        </a:p>
      </dsp:txBody>
      <dsp:txXfrm>
        <a:off x="108284" y="551"/>
        <a:ext cx="2751122" cy="839092"/>
      </dsp:txXfrm>
    </dsp:sp>
    <dsp:sp modelId="{7397CC8F-ECB0-4AA4-8878-18044D4FC718}">
      <dsp:nvSpPr>
        <dsp:cNvPr id="0" name=""/>
        <dsp:cNvSpPr/>
      </dsp:nvSpPr>
      <dsp:spPr>
        <a:xfrm>
          <a:off x="108284" y="1183533"/>
          <a:ext cx="2751122" cy="839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The main component was SQLite </a:t>
          </a:r>
          <a:endParaRPr lang="en-US" sz="1900" kern="1200"/>
        </a:p>
      </dsp:txBody>
      <dsp:txXfrm>
        <a:off x="108284" y="1183533"/>
        <a:ext cx="2751122" cy="839092"/>
      </dsp:txXfrm>
    </dsp:sp>
    <dsp:sp modelId="{9F9D3F95-BF64-48B9-8449-E86FC68EBBE3}">
      <dsp:nvSpPr>
        <dsp:cNvPr id="0" name=""/>
        <dsp:cNvSpPr/>
      </dsp:nvSpPr>
      <dsp:spPr>
        <a:xfrm>
          <a:off x="108284" y="2366516"/>
          <a:ext cx="2751122" cy="839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The main functions used were: </a:t>
          </a:r>
          <a:endParaRPr lang="en-US" sz="1900" kern="1200"/>
        </a:p>
      </dsp:txBody>
      <dsp:txXfrm>
        <a:off x="108284" y="2366516"/>
        <a:ext cx="2751122" cy="839092"/>
      </dsp:txXfrm>
    </dsp:sp>
    <dsp:sp modelId="{B62F8F95-4167-4BFE-AD3B-F0B0A25D722C}">
      <dsp:nvSpPr>
        <dsp:cNvPr id="0" name=""/>
        <dsp:cNvSpPr/>
      </dsp:nvSpPr>
      <dsp:spPr>
        <a:xfrm>
          <a:off x="3409631" y="551"/>
          <a:ext cx="2751122" cy="8390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COUNT</a:t>
          </a:r>
          <a:endParaRPr lang="en-US" sz="1900" kern="1200" dirty="0"/>
        </a:p>
      </dsp:txBody>
      <dsp:txXfrm>
        <a:off x="3409631" y="551"/>
        <a:ext cx="2751122" cy="839092"/>
      </dsp:txXfrm>
    </dsp:sp>
    <dsp:sp modelId="{57CC4F45-8E3B-4111-BCAB-43A82E84F448}">
      <dsp:nvSpPr>
        <dsp:cNvPr id="0" name=""/>
        <dsp:cNvSpPr/>
      </dsp:nvSpPr>
      <dsp:spPr>
        <a:xfrm>
          <a:off x="3409631" y="1183533"/>
          <a:ext cx="2751122" cy="8390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JOIN</a:t>
          </a:r>
          <a:endParaRPr lang="en-US" sz="1900" kern="1200"/>
        </a:p>
      </dsp:txBody>
      <dsp:txXfrm>
        <a:off x="3409631" y="1183533"/>
        <a:ext cx="2751122" cy="839092"/>
      </dsp:txXfrm>
    </dsp:sp>
    <dsp:sp modelId="{6923622F-35EA-4A65-AD5E-E6BBF53D53EF}">
      <dsp:nvSpPr>
        <dsp:cNvPr id="0" name=""/>
        <dsp:cNvSpPr/>
      </dsp:nvSpPr>
      <dsp:spPr>
        <a:xfrm>
          <a:off x="3409631" y="2366516"/>
          <a:ext cx="2751122" cy="8390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GROUP BY </a:t>
          </a:r>
          <a:endParaRPr lang="en-US" sz="1900" kern="1200"/>
        </a:p>
      </dsp:txBody>
      <dsp:txXfrm>
        <a:off x="3409631" y="2366516"/>
        <a:ext cx="2751122" cy="839092"/>
      </dsp:txXfrm>
    </dsp:sp>
    <dsp:sp modelId="{85B34FBE-DA5F-46E5-9E42-6659E0361F45}">
      <dsp:nvSpPr>
        <dsp:cNvPr id="0" name=""/>
        <dsp:cNvSpPr/>
      </dsp:nvSpPr>
      <dsp:spPr>
        <a:xfrm>
          <a:off x="3409631" y="3549498"/>
          <a:ext cx="2751122" cy="8390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ORDER BY </a:t>
          </a:r>
          <a:endParaRPr lang="en-US" sz="1900" kern="1200"/>
        </a:p>
      </dsp:txBody>
      <dsp:txXfrm>
        <a:off x="3409631" y="3549498"/>
        <a:ext cx="2751122" cy="839092"/>
      </dsp:txXfrm>
    </dsp:sp>
    <dsp:sp modelId="{487120B2-0A04-4282-8D5F-484D6F74DE57}">
      <dsp:nvSpPr>
        <dsp:cNvPr id="0" name=""/>
        <dsp:cNvSpPr/>
      </dsp:nvSpPr>
      <dsp:spPr>
        <a:xfrm>
          <a:off x="3409631" y="4732481"/>
          <a:ext cx="2751122" cy="8390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LIMIT </a:t>
          </a:r>
          <a:endParaRPr lang="en-US" sz="1900" kern="1200"/>
        </a:p>
      </dsp:txBody>
      <dsp:txXfrm>
        <a:off x="3409631" y="4732481"/>
        <a:ext cx="2751122" cy="8390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A0D52-F258-4654-B348-36D555215E05}">
      <dsp:nvSpPr>
        <dsp:cNvPr id="0" name=""/>
        <dsp:cNvSpPr/>
      </dsp:nvSpPr>
      <dsp:spPr>
        <a:xfrm>
          <a:off x="0" y="85396"/>
          <a:ext cx="6263640" cy="117526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a:t>SQL made it easier to:</a:t>
          </a:r>
        </a:p>
      </dsp:txBody>
      <dsp:txXfrm>
        <a:off x="57372" y="142768"/>
        <a:ext cx="6148896" cy="1060520"/>
      </dsp:txXfrm>
    </dsp:sp>
    <dsp:sp modelId="{3CBBD579-AEF1-4377-8C0D-E55263DD5E43}">
      <dsp:nvSpPr>
        <dsp:cNvPr id="0" name=""/>
        <dsp:cNvSpPr/>
      </dsp:nvSpPr>
      <dsp:spPr>
        <a:xfrm>
          <a:off x="0" y="1260661"/>
          <a:ext cx="6263640" cy="4158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62230" rIns="348488" bIns="62230" numCol="1" spcCol="1270" anchor="t" anchorCtr="0">
          <a:noAutofit/>
        </a:bodyPr>
        <a:lstStyle/>
        <a:p>
          <a:pPr marL="285750" lvl="1" indent="-285750" algn="l" defTabSz="1689100">
            <a:lnSpc>
              <a:spcPct val="90000"/>
            </a:lnSpc>
            <a:spcBef>
              <a:spcPct val="0"/>
            </a:spcBef>
            <a:spcAft>
              <a:spcPct val="20000"/>
            </a:spcAft>
            <a:buChar char="•"/>
          </a:pPr>
          <a:r>
            <a:rPr lang="en-US" sz="3800" kern="1200"/>
            <a:t>Manipulate the data set and conduct analysis</a:t>
          </a:r>
        </a:p>
        <a:p>
          <a:pPr marL="285750" lvl="1" indent="-285750" algn="l" defTabSz="1689100">
            <a:lnSpc>
              <a:spcPct val="90000"/>
            </a:lnSpc>
            <a:spcBef>
              <a:spcPct val="0"/>
            </a:spcBef>
            <a:spcAft>
              <a:spcPct val="20000"/>
            </a:spcAft>
            <a:buChar char="•"/>
          </a:pPr>
          <a:r>
            <a:rPr lang="en-US" sz="3800" kern="1200"/>
            <a:t>Extract the information I needed</a:t>
          </a:r>
        </a:p>
        <a:p>
          <a:pPr marL="285750" lvl="1" indent="-285750" algn="l" defTabSz="1689100">
            <a:lnSpc>
              <a:spcPct val="90000"/>
            </a:lnSpc>
            <a:spcBef>
              <a:spcPct val="0"/>
            </a:spcBef>
            <a:spcAft>
              <a:spcPct val="20000"/>
            </a:spcAft>
            <a:buChar char="•"/>
          </a:pPr>
          <a:r>
            <a:rPr lang="en-US" sz="3800" kern="1200"/>
            <a:t>Move onto the next requirement quickly, which made it time efficient </a:t>
          </a:r>
        </a:p>
      </dsp:txBody>
      <dsp:txXfrm>
        <a:off x="0" y="1260661"/>
        <a:ext cx="6263640" cy="41586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F472A-0F2C-4DAF-8203-CA5480CEA22D}">
      <dsp:nvSpPr>
        <dsp:cNvPr id="0" name=""/>
        <dsp:cNvSpPr/>
      </dsp:nvSpPr>
      <dsp:spPr>
        <a:xfrm>
          <a:off x="0" y="1926640"/>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DD31F-4923-44F8-A6B4-96F8E3747576}">
      <dsp:nvSpPr>
        <dsp:cNvPr id="0" name=""/>
        <dsp:cNvSpPr/>
      </dsp:nvSpPr>
      <dsp:spPr>
        <a:xfrm>
          <a:off x="499550" y="2298207"/>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CFC3B4-E59B-4048-8278-59E3E49C5B39}">
      <dsp:nvSpPr>
        <dsp:cNvPr id="0" name=""/>
        <dsp:cNvSpPr/>
      </dsp:nvSpPr>
      <dsp:spPr>
        <a:xfrm>
          <a:off x="1907374" y="1926640"/>
          <a:ext cx="2818638"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022350">
            <a:lnSpc>
              <a:spcPct val="90000"/>
            </a:lnSpc>
            <a:spcBef>
              <a:spcPct val="0"/>
            </a:spcBef>
            <a:spcAft>
              <a:spcPct val="35000"/>
            </a:spcAft>
            <a:buNone/>
          </a:pPr>
          <a:r>
            <a:rPr lang="en-US" sz="2300" kern="1200"/>
            <a:t>The main reason SQLite was used over PostgreSQL was due to:</a:t>
          </a:r>
        </a:p>
      </dsp:txBody>
      <dsp:txXfrm>
        <a:off x="1907374" y="1926640"/>
        <a:ext cx="2818638" cy="1651406"/>
      </dsp:txXfrm>
    </dsp:sp>
    <dsp:sp modelId="{976B6FF6-8786-48EF-A3C5-BD5599E557A3}">
      <dsp:nvSpPr>
        <dsp:cNvPr id="0" name=""/>
        <dsp:cNvSpPr/>
      </dsp:nvSpPr>
      <dsp:spPr>
        <a:xfrm>
          <a:off x="4726012" y="1926640"/>
          <a:ext cx="1537627"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533400">
            <a:lnSpc>
              <a:spcPct val="90000"/>
            </a:lnSpc>
            <a:spcBef>
              <a:spcPct val="0"/>
            </a:spcBef>
            <a:spcAft>
              <a:spcPct val="35000"/>
            </a:spcAft>
            <a:buNone/>
          </a:pPr>
          <a:r>
            <a:rPr lang="en-US" sz="1200" kern="1200"/>
            <a:t>Security and Privacy reasons </a:t>
          </a:r>
        </a:p>
        <a:p>
          <a:pPr marL="0" lvl="0" indent="0" algn="l" defTabSz="533400">
            <a:lnSpc>
              <a:spcPct val="90000"/>
            </a:lnSpc>
            <a:spcBef>
              <a:spcPct val="0"/>
            </a:spcBef>
            <a:spcAft>
              <a:spcPct val="35000"/>
            </a:spcAft>
            <a:buNone/>
          </a:pPr>
          <a:r>
            <a:rPr lang="en-US" sz="1200" kern="1200"/>
            <a:t>SQLite is Lightweight and the best for smaller databases </a:t>
          </a:r>
        </a:p>
      </dsp:txBody>
      <dsp:txXfrm>
        <a:off x="4726012" y="1926640"/>
        <a:ext cx="1537627" cy="16514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A6D35-2248-43B6-836D-C76A6DF00AE6}">
      <dsp:nvSpPr>
        <dsp:cNvPr id="0" name=""/>
        <dsp:cNvSpPr/>
      </dsp:nvSpPr>
      <dsp:spPr>
        <a:xfrm>
          <a:off x="0" y="48563"/>
          <a:ext cx="6263640" cy="1979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Benefits of adopting a relational database for an IT organization:</a:t>
          </a:r>
        </a:p>
      </dsp:txBody>
      <dsp:txXfrm>
        <a:off x="96638" y="145201"/>
        <a:ext cx="6070364" cy="1786364"/>
      </dsp:txXfrm>
    </dsp:sp>
    <dsp:sp modelId="{20A243E4-5B19-4C6F-BB89-663C48EDF91D}">
      <dsp:nvSpPr>
        <dsp:cNvPr id="0" name=""/>
        <dsp:cNvSpPr/>
      </dsp:nvSpPr>
      <dsp:spPr>
        <a:xfrm>
          <a:off x="0" y="2028203"/>
          <a:ext cx="6263640" cy="342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GB" sz="2800" kern="1200"/>
            <a:t>Data Accuracy – Relational databases ensure that the data is non-repetitive </a:t>
          </a:r>
          <a:endParaRPr lang="en-US" sz="2800" kern="1200"/>
        </a:p>
        <a:p>
          <a:pPr marL="285750" lvl="1" indent="-285750" algn="l" defTabSz="1244600">
            <a:lnSpc>
              <a:spcPct val="90000"/>
            </a:lnSpc>
            <a:spcBef>
              <a:spcPct val="0"/>
            </a:spcBef>
            <a:spcAft>
              <a:spcPct val="20000"/>
            </a:spcAft>
            <a:buChar char="•"/>
          </a:pPr>
          <a:r>
            <a:rPr lang="en-GB" sz="2800" kern="1200"/>
            <a:t>Better Security – Certain tables can be flagged as confidential and users can be created to grant access to those tables</a:t>
          </a:r>
          <a:endParaRPr lang="en-US" sz="2800" kern="1200"/>
        </a:p>
        <a:p>
          <a:pPr marL="285750" lvl="1" indent="-285750" algn="l" defTabSz="1244600">
            <a:lnSpc>
              <a:spcPct val="90000"/>
            </a:lnSpc>
            <a:spcBef>
              <a:spcPct val="0"/>
            </a:spcBef>
            <a:spcAft>
              <a:spcPct val="20000"/>
            </a:spcAft>
            <a:buChar char="•"/>
          </a:pPr>
          <a:r>
            <a:rPr lang="en-GB" sz="2800" kern="1200"/>
            <a:t>Simplicity – A relational database is much simpler and easier to use </a:t>
          </a:r>
          <a:endParaRPr lang="en-US" sz="2800" kern="1200"/>
        </a:p>
      </dsp:txBody>
      <dsp:txXfrm>
        <a:off x="0" y="2028203"/>
        <a:ext cx="6263640" cy="34279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7A889-AE61-4EDA-9B2B-68E81506B874}">
      <dsp:nvSpPr>
        <dsp:cNvPr id="0" name=""/>
        <dsp:cNvSpPr/>
      </dsp:nvSpPr>
      <dsp:spPr>
        <a:xfrm>
          <a:off x="0" y="1926640"/>
          <a:ext cx="6263640" cy="165140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E94C48-F544-4839-91B2-9E2835014AF1}">
      <dsp:nvSpPr>
        <dsp:cNvPr id="0" name=""/>
        <dsp:cNvSpPr/>
      </dsp:nvSpPr>
      <dsp:spPr>
        <a:xfrm>
          <a:off x="499550" y="2298207"/>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235325-F436-4821-B79D-2D2FABFDCB22}">
      <dsp:nvSpPr>
        <dsp:cNvPr id="0" name=""/>
        <dsp:cNvSpPr/>
      </dsp:nvSpPr>
      <dsp:spPr>
        <a:xfrm>
          <a:off x="1907374" y="1926640"/>
          <a:ext cx="2818638"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1022350">
            <a:lnSpc>
              <a:spcPct val="90000"/>
            </a:lnSpc>
            <a:spcBef>
              <a:spcPct val="0"/>
            </a:spcBef>
            <a:spcAft>
              <a:spcPct val="35000"/>
            </a:spcAft>
            <a:buNone/>
          </a:pPr>
          <a:r>
            <a:rPr lang="en-US" sz="2300" kern="1200"/>
            <a:t>What made the CSV files match to the database tables?:</a:t>
          </a:r>
        </a:p>
      </dsp:txBody>
      <dsp:txXfrm>
        <a:off x="1907374" y="1926640"/>
        <a:ext cx="2818638" cy="1651406"/>
      </dsp:txXfrm>
    </dsp:sp>
    <dsp:sp modelId="{BBAF8D6C-D890-4B7D-96F5-A8F918CDAE06}">
      <dsp:nvSpPr>
        <dsp:cNvPr id="0" name=""/>
        <dsp:cNvSpPr/>
      </dsp:nvSpPr>
      <dsp:spPr>
        <a:xfrm>
          <a:off x="4726012" y="1926640"/>
          <a:ext cx="1537627"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533400">
            <a:lnSpc>
              <a:spcPct val="90000"/>
            </a:lnSpc>
            <a:spcBef>
              <a:spcPct val="0"/>
            </a:spcBef>
            <a:spcAft>
              <a:spcPct val="35000"/>
            </a:spcAft>
            <a:buNone/>
          </a:pPr>
          <a:r>
            <a:rPr lang="en-US" sz="1200" kern="1200"/>
            <a:t>The organization of the data </a:t>
          </a:r>
        </a:p>
        <a:p>
          <a:pPr marL="0" lvl="0" indent="0" algn="l" defTabSz="533400">
            <a:lnSpc>
              <a:spcPct val="90000"/>
            </a:lnSpc>
            <a:spcBef>
              <a:spcPct val="0"/>
            </a:spcBef>
            <a:spcAft>
              <a:spcPct val="35000"/>
            </a:spcAft>
            <a:buNone/>
          </a:pPr>
          <a:r>
            <a:rPr lang="en-GB" sz="1200" kern="1200"/>
            <a:t>The transparency of the data in terms of the Primary key and foreign keys</a:t>
          </a:r>
          <a:endParaRPr lang="en-US" sz="1200" kern="1200"/>
        </a:p>
      </dsp:txBody>
      <dsp:txXfrm>
        <a:off x="4726012" y="1926640"/>
        <a:ext cx="1537627" cy="1651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8BC90-421C-464B-A246-A621F25605BE}">
      <dsp:nvSpPr>
        <dsp:cNvPr id="0" name=""/>
        <dsp:cNvSpPr/>
      </dsp:nvSpPr>
      <dsp:spPr>
        <a:xfrm>
          <a:off x="0" y="68183"/>
          <a:ext cx="6263640" cy="1272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data was consistent, However there were:</a:t>
          </a:r>
        </a:p>
      </dsp:txBody>
      <dsp:txXfrm>
        <a:off x="62141" y="130324"/>
        <a:ext cx="6139358" cy="1148678"/>
      </dsp:txXfrm>
    </dsp:sp>
    <dsp:sp modelId="{18B1104B-D4E5-45A5-971B-8A9CEE0CE475}">
      <dsp:nvSpPr>
        <dsp:cNvPr id="0" name=""/>
        <dsp:cNvSpPr/>
      </dsp:nvSpPr>
      <dsp:spPr>
        <a:xfrm>
          <a:off x="0" y="1433303"/>
          <a:ext cx="6263640" cy="12729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Null and 0 values – indicates Missing Information</a:t>
          </a:r>
        </a:p>
      </dsp:txBody>
      <dsp:txXfrm>
        <a:off x="62141" y="1495444"/>
        <a:ext cx="6139358" cy="1148678"/>
      </dsp:txXfrm>
    </dsp:sp>
    <dsp:sp modelId="{5D84A095-205A-49AB-9470-565C857685A0}">
      <dsp:nvSpPr>
        <dsp:cNvPr id="0" name=""/>
        <dsp:cNvSpPr/>
      </dsp:nvSpPr>
      <dsp:spPr>
        <a:xfrm>
          <a:off x="0" y="2798423"/>
          <a:ext cx="6263640" cy="12729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To avoid problems in the future:</a:t>
          </a:r>
        </a:p>
      </dsp:txBody>
      <dsp:txXfrm>
        <a:off x="62141" y="2860564"/>
        <a:ext cx="6139358" cy="1148678"/>
      </dsp:txXfrm>
    </dsp:sp>
    <dsp:sp modelId="{84E551A2-3B9A-4D4C-8C8E-5D07144DA42E}">
      <dsp:nvSpPr>
        <dsp:cNvPr id="0" name=""/>
        <dsp:cNvSpPr/>
      </dsp:nvSpPr>
      <dsp:spPr>
        <a:xfrm>
          <a:off x="0" y="4163544"/>
          <a:ext cx="6263640" cy="1272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data must be cleaned to avoid inaccuracies </a:t>
          </a:r>
        </a:p>
      </dsp:txBody>
      <dsp:txXfrm>
        <a:off x="62141" y="4225685"/>
        <a:ext cx="6139358" cy="1148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7E33F-A6BA-F18F-73E2-E3ECE95BD4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63ECB4-7494-EA95-CFC2-12DB5A9F6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EFE62C0-F156-9E09-ADF2-75F1878F1871}"/>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5" name="Footer Placeholder 4">
            <a:extLst>
              <a:ext uri="{FF2B5EF4-FFF2-40B4-BE49-F238E27FC236}">
                <a16:creationId xmlns:a16="http://schemas.microsoft.com/office/drawing/2014/main" id="{0EBCA50F-9087-83D6-15CB-9F4BE40D35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ED7865-4ABE-13C5-797D-0A02240603A4}"/>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346005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91E1-4DFE-EDE3-227A-DCBA6857C9D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DB0AF1-0D65-D236-4275-9DBB1202FD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F60BCA-33A0-9E4B-B0EF-1C072751F46C}"/>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5" name="Footer Placeholder 4">
            <a:extLst>
              <a:ext uri="{FF2B5EF4-FFF2-40B4-BE49-F238E27FC236}">
                <a16:creationId xmlns:a16="http://schemas.microsoft.com/office/drawing/2014/main" id="{82FF98C3-5B51-F2F4-9180-44478AEB65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D3427E-62FF-3120-DA62-E568C427F6DF}"/>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381601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D0D50-21D2-F9C9-3EB8-8B0D66E64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D38CACB-21B0-E650-E214-29BA9AE327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10A69B-8A24-E361-B2DD-4396122C0BCB}"/>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5" name="Footer Placeholder 4">
            <a:extLst>
              <a:ext uri="{FF2B5EF4-FFF2-40B4-BE49-F238E27FC236}">
                <a16:creationId xmlns:a16="http://schemas.microsoft.com/office/drawing/2014/main" id="{C99A2351-A6E8-2494-B6A2-EEBB9D966A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112B47-4B06-BE70-6F48-26FA20CEB062}"/>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105469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926D-F754-9EEF-4510-6F5B7CB53B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F19872-10B3-D928-F7AC-CDCF9648AE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7F4CC0-4701-CEAF-4DFD-0F73E9A4DC55}"/>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5" name="Footer Placeholder 4">
            <a:extLst>
              <a:ext uri="{FF2B5EF4-FFF2-40B4-BE49-F238E27FC236}">
                <a16:creationId xmlns:a16="http://schemas.microsoft.com/office/drawing/2014/main" id="{1D6DD7CC-886A-CE6D-EB86-6E4ADB1137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17722B-739B-7C1F-057B-63C92E02476E}"/>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315316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2401-3F9E-8B28-6951-8FEDB1D568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3EF909-2F4C-E716-3109-7ED5B1043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8464F4-DE16-9CCA-CF31-044786AA5D0B}"/>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5" name="Footer Placeholder 4">
            <a:extLst>
              <a:ext uri="{FF2B5EF4-FFF2-40B4-BE49-F238E27FC236}">
                <a16:creationId xmlns:a16="http://schemas.microsoft.com/office/drawing/2014/main" id="{304BA26B-70CB-390E-8F13-80BA3DA7C2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195C8-FCF4-5B0B-B237-B67A9E9D6F1B}"/>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44150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6D51-7780-C767-9CCD-FEF5499B8F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7BAE58-3DA6-260D-3954-179FD27CC7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10DEC7-3492-9958-9432-1C14CB0CD5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C7C3C53-568B-41C5-9938-F23D9CA6D24C}"/>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6" name="Footer Placeholder 5">
            <a:extLst>
              <a:ext uri="{FF2B5EF4-FFF2-40B4-BE49-F238E27FC236}">
                <a16:creationId xmlns:a16="http://schemas.microsoft.com/office/drawing/2014/main" id="{BC6FA1B3-C03C-1E3F-29A1-7942FF2574C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5F68E1-84C8-DAE8-9080-9C4E629DEE15}"/>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111742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53CF-A740-BD65-81C9-97374540A8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DDAD4B-A8A0-9913-CA23-063C0E92D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FB9EBF-9564-BCA8-D0D4-ADF29689FA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F3DC362-898A-FCAC-B743-03AADEFC2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DA34BE-0B81-56CF-ED73-3FD4478DF7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F2E4C55-C886-ED9A-0330-75064CBF5BCD}"/>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8" name="Footer Placeholder 7">
            <a:extLst>
              <a:ext uri="{FF2B5EF4-FFF2-40B4-BE49-F238E27FC236}">
                <a16:creationId xmlns:a16="http://schemas.microsoft.com/office/drawing/2014/main" id="{F5718E1C-7989-1DE0-18CB-74AD77B736F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157029-F43C-AFE9-521A-09A12AAD036B}"/>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289366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7C02-7C1B-BB29-04F8-63E793DD2E6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A50DF5-AFA8-5B4D-B466-DE037BA06F24}"/>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4" name="Footer Placeholder 3">
            <a:extLst>
              <a:ext uri="{FF2B5EF4-FFF2-40B4-BE49-F238E27FC236}">
                <a16:creationId xmlns:a16="http://schemas.microsoft.com/office/drawing/2014/main" id="{FE649D00-690C-B2C8-5F41-8E226C45DD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0703EEE-A5A3-1DC7-216A-AA7A11DB625A}"/>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82738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A6F34-3D4D-8F80-C5E6-38461B1EFD5F}"/>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3" name="Footer Placeholder 2">
            <a:extLst>
              <a:ext uri="{FF2B5EF4-FFF2-40B4-BE49-F238E27FC236}">
                <a16:creationId xmlns:a16="http://schemas.microsoft.com/office/drawing/2014/main" id="{F8B79C1D-7EA1-BBBD-DD68-20FB5DE8A8E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5E21701-B46F-FD8A-AFF6-AE760BCD52B8}"/>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98838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C55B-AF27-1AC4-4179-883E02DDC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70F9F4F-717A-DACE-CF76-D910356EA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A636AC-307C-3D1C-5AD7-A150CA763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22322-AD01-95BB-2033-CA79898594B0}"/>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6" name="Footer Placeholder 5">
            <a:extLst>
              <a:ext uri="{FF2B5EF4-FFF2-40B4-BE49-F238E27FC236}">
                <a16:creationId xmlns:a16="http://schemas.microsoft.com/office/drawing/2014/main" id="{FC31FF1F-B87B-5F84-6402-33126A3BD9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E395171-7995-C41A-ABE9-33142687020F}"/>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101272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1195-4017-0E9B-8695-2632A755B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F3BF93E-13F5-A1F3-560A-951D371EC7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FEA82A-BEAB-A2BD-8A91-03925E98B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19FEF-E77C-B77B-7D87-B26010E61D52}"/>
              </a:ext>
            </a:extLst>
          </p:cNvPr>
          <p:cNvSpPr>
            <a:spLocks noGrp="1"/>
          </p:cNvSpPr>
          <p:nvPr>
            <p:ph type="dt" sz="half" idx="10"/>
          </p:nvPr>
        </p:nvSpPr>
        <p:spPr/>
        <p:txBody>
          <a:bodyPr/>
          <a:lstStyle/>
          <a:p>
            <a:fld id="{FFDCE8C0-FE54-4849-A896-540F8393BC45}" type="datetimeFigureOut">
              <a:rPr lang="en-GB" smtClean="0"/>
              <a:t>22/12/2022</a:t>
            </a:fld>
            <a:endParaRPr lang="en-GB"/>
          </a:p>
        </p:txBody>
      </p:sp>
      <p:sp>
        <p:nvSpPr>
          <p:cNvPr id="6" name="Footer Placeholder 5">
            <a:extLst>
              <a:ext uri="{FF2B5EF4-FFF2-40B4-BE49-F238E27FC236}">
                <a16:creationId xmlns:a16="http://schemas.microsoft.com/office/drawing/2014/main" id="{761D13FB-CA3A-8536-F206-D8AC3F1B3D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E452CE-27FD-E467-7FA7-EE54FBACDA08}"/>
              </a:ext>
            </a:extLst>
          </p:cNvPr>
          <p:cNvSpPr>
            <a:spLocks noGrp="1"/>
          </p:cNvSpPr>
          <p:nvPr>
            <p:ph type="sldNum" sz="quarter" idx="12"/>
          </p:nvPr>
        </p:nvSpPr>
        <p:spPr/>
        <p:txBody>
          <a:bodyPr/>
          <a:lstStyle/>
          <a:p>
            <a:fld id="{814752CD-F632-462C-B105-181BE704D4F7}" type="slidenum">
              <a:rPr lang="en-GB" smtClean="0"/>
              <a:t>‹#›</a:t>
            </a:fld>
            <a:endParaRPr lang="en-GB"/>
          </a:p>
        </p:txBody>
      </p:sp>
    </p:spTree>
    <p:extLst>
      <p:ext uri="{BB962C8B-B14F-4D97-AF65-F5344CB8AC3E}">
        <p14:creationId xmlns:p14="http://schemas.microsoft.com/office/powerpoint/2010/main" val="196312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616A35-9F45-ECBE-EDEB-5EB29DD2E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2E6E90-FB8E-C9BE-24BF-5786B52DF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39C1EC-CC6E-B538-D549-77744F09D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CE8C0-FE54-4849-A896-540F8393BC45}" type="datetimeFigureOut">
              <a:rPr lang="en-GB" smtClean="0"/>
              <a:t>22/12/2022</a:t>
            </a:fld>
            <a:endParaRPr lang="en-GB"/>
          </a:p>
        </p:txBody>
      </p:sp>
      <p:sp>
        <p:nvSpPr>
          <p:cNvPr id="5" name="Footer Placeholder 4">
            <a:extLst>
              <a:ext uri="{FF2B5EF4-FFF2-40B4-BE49-F238E27FC236}">
                <a16:creationId xmlns:a16="http://schemas.microsoft.com/office/drawing/2014/main" id="{07979835-7191-DC1B-3649-2053746F5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48F1B71-0896-20DF-7B27-064C06DF3F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752CD-F632-462C-B105-181BE704D4F7}" type="slidenum">
              <a:rPr lang="en-GB" smtClean="0"/>
              <a:t>‹#›</a:t>
            </a:fld>
            <a:endParaRPr lang="en-GB"/>
          </a:p>
        </p:txBody>
      </p:sp>
    </p:spTree>
    <p:extLst>
      <p:ext uri="{BB962C8B-B14F-4D97-AF65-F5344CB8AC3E}">
        <p14:creationId xmlns:p14="http://schemas.microsoft.com/office/powerpoint/2010/main" val="2570911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F4C0395-6AC2-4D86-AA73-ADC897709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6787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B771D-134B-A97C-9D97-703555724B2B}"/>
              </a:ext>
            </a:extLst>
          </p:cNvPr>
          <p:cNvSpPr>
            <a:spLocks noGrp="1"/>
          </p:cNvSpPr>
          <p:nvPr>
            <p:ph type="ctrTitle"/>
          </p:nvPr>
        </p:nvSpPr>
        <p:spPr>
          <a:xfrm>
            <a:off x="841249" y="1523878"/>
            <a:ext cx="7458605" cy="3810245"/>
          </a:xfrm>
        </p:spPr>
        <p:txBody>
          <a:bodyPr anchor="ctr">
            <a:normAutofit/>
          </a:bodyPr>
          <a:lstStyle/>
          <a:p>
            <a:pPr algn="l"/>
            <a:r>
              <a:rPr lang="en-US" sz="7200" b="1" dirty="0">
                <a:solidFill>
                  <a:srgbClr val="FFFFFF"/>
                </a:solidFill>
                <a:latin typeface="Aharoni" panose="02010803020104030203" pitchFamily="2" charset="-79"/>
                <a:cs typeface="Aharoni" panose="02010803020104030203" pitchFamily="2" charset="-79"/>
              </a:rPr>
              <a:t>Data analysis Lifecycle</a:t>
            </a:r>
            <a:endParaRPr lang="en-GB" sz="7200" b="1" dirty="0">
              <a:solidFill>
                <a:srgbClr val="FFFFFF"/>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01577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4C0395-6AC2-4D86-AA73-ADC897709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6787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7C3101-F154-E414-DA72-EC73491C34D8}"/>
              </a:ext>
            </a:extLst>
          </p:cNvPr>
          <p:cNvSpPr>
            <a:spLocks noGrp="1"/>
          </p:cNvSpPr>
          <p:nvPr>
            <p:ph type="ctrTitle"/>
          </p:nvPr>
        </p:nvSpPr>
        <p:spPr>
          <a:xfrm>
            <a:off x="841249" y="1523878"/>
            <a:ext cx="7458605" cy="3810245"/>
          </a:xfrm>
        </p:spPr>
        <p:txBody>
          <a:bodyPr anchor="ctr">
            <a:normAutofit/>
          </a:bodyPr>
          <a:lstStyle/>
          <a:p>
            <a:pPr algn="l"/>
            <a:r>
              <a:rPr lang="en-US" sz="7200" dirty="0">
                <a:solidFill>
                  <a:srgbClr val="FFFFFF"/>
                </a:solidFill>
                <a:latin typeface="Aharoni" panose="02010803020104030203" pitchFamily="2" charset="-79"/>
                <a:cs typeface="Aharoni" panose="02010803020104030203" pitchFamily="2" charset="-79"/>
              </a:rPr>
              <a:t>Tools</a:t>
            </a:r>
            <a:endParaRPr lang="en-GB" sz="7200" dirty="0">
              <a:solidFill>
                <a:srgbClr val="FFFFFF"/>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85875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C32959-E95F-1E25-F720-4C09CCF49C0C}"/>
              </a:ext>
            </a:extLst>
          </p:cNvPr>
          <p:cNvSpPr>
            <a:spLocks noGrp="1"/>
          </p:cNvSpPr>
          <p:nvPr>
            <p:ph type="title"/>
          </p:nvPr>
        </p:nvSpPr>
        <p:spPr>
          <a:xfrm>
            <a:off x="524741" y="620392"/>
            <a:ext cx="3808268" cy="5504688"/>
          </a:xfrm>
        </p:spPr>
        <p:txBody>
          <a:bodyPr>
            <a:normAutofit/>
          </a:bodyPr>
          <a:lstStyle/>
          <a:p>
            <a:r>
              <a:rPr lang="en-GB" sz="56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Were the tools you used appropriate for the job? </a:t>
            </a:r>
            <a:endParaRPr lang="en-GB" sz="5600">
              <a:solidFill>
                <a:schemeClr val="bg1"/>
              </a:solidFill>
            </a:endParaRPr>
          </a:p>
        </p:txBody>
      </p:sp>
      <p:graphicFrame>
        <p:nvGraphicFramePr>
          <p:cNvPr id="5" name="Content Placeholder 2">
            <a:extLst>
              <a:ext uri="{FF2B5EF4-FFF2-40B4-BE49-F238E27FC236}">
                <a16:creationId xmlns:a16="http://schemas.microsoft.com/office/drawing/2014/main" id="{30DEBF0A-4EEF-F79C-2FAF-3752E9278A85}"/>
              </a:ext>
            </a:extLst>
          </p:cNvPr>
          <p:cNvGraphicFramePr>
            <a:graphicFrameLocks noGrp="1"/>
          </p:cNvGraphicFramePr>
          <p:nvPr>
            <p:ph idx="1"/>
            <p:extLst>
              <p:ext uri="{D42A27DB-BD31-4B8C-83A1-F6EECF244321}">
                <p14:modId xmlns:p14="http://schemas.microsoft.com/office/powerpoint/2010/main" val="323429059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83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3FEE45-03CC-6624-A50D-81547BAA6031}"/>
              </a:ext>
            </a:extLst>
          </p:cNvPr>
          <p:cNvSpPr>
            <a:spLocks noGrp="1"/>
          </p:cNvSpPr>
          <p:nvPr>
            <p:ph type="title"/>
          </p:nvPr>
        </p:nvSpPr>
        <p:spPr>
          <a:xfrm>
            <a:off x="524741" y="620392"/>
            <a:ext cx="3808268" cy="5504688"/>
          </a:xfrm>
        </p:spPr>
        <p:txBody>
          <a:bodyPr>
            <a:normAutofit/>
          </a:bodyPr>
          <a:lstStyle/>
          <a:p>
            <a:r>
              <a:rPr lang="en-GB" sz="60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Why was SQLite used over PostgreSQL for this project? </a:t>
            </a:r>
            <a:endParaRPr lang="en-GB" sz="6000">
              <a:solidFill>
                <a:schemeClr val="bg1"/>
              </a:solidFill>
            </a:endParaRPr>
          </a:p>
        </p:txBody>
      </p:sp>
      <p:graphicFrame>
        <p:nvGraphicFramePr>
          <p:cNvPr id="5" name="Content Placeholder 2">
            <a:extLst>
              <a:ext uri="{FF2B5EF4-FFF2-40B4-BE49-F238E27FC236}">
                <a16:creationId xmlns:a16="http://schemas.microsoft.com/office/drawing/2014/main" id="{B4F4D425-1D53-D1C3-D408-41614EAB396A}"/>
              </a:ext>
            </a:extLst>
          </p:cNvPr>
          <p:cNvGraphicFramePr>
            <a:graphicFrameLocks noGrp="1"/>
          </p:cNvGraphicFramePr>
          <p:nvPr>
            <p:ph idx="1"/>
            <p:extLst>
              <p:ext uri="{D42A27DB-BD31-4B8C-83A1-F6EECF244321}">
                <p14:modId xmlns:p14="http://schemas.microsoft.com/office/powerpoint/2010/main" val="90824194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185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CD94DE-6DAD-A091-60B9-F844BDCF008B}"/>
              </a:ext>
            </a:extLst>
          </p:cNvPr>
          <p:cNvSpPr>
            <a:spLocks noGrp="1"/>
          </p:cNvSpPr>
          <p:nvPr>
            <p:ph type="title"/>
          </p:nvPr>
        </p:nvSpPr>
        <p:spPr>
          <a:xfrm>
            <a:off x="524741" y="620392"/>
            <a:ext cx="3808268" cy="5504688"/>
          </a:xfrm>
        </p:spPr>
        <p:txBody>
          <a:bodyPr>
            <a:normAutofit/>
          </a:bodyPr>
          <a:lstStyle/>
          <a:p>
            <a:r>
              <a:rPr lang="en-GB" sz="47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are the benefits of adopting relational database technologies for an IT organisation?</a:t>
            </a:r>
            <a:endParaRPr lang="en-GB" sz="4700">
              <a:solidFill>
                <a:schemeClr val="bg1"/>
              </a:solidFill>
            </a:endParaRPr>
          </a:p>
        </p:txBody>
      </p:sp>
      <p:graphicFrame>
        <p:nvGraphicFramePr>
          <p:cNvPr id="12" name="Content Placeholder 2">
            <a:extLst>
              <a:ext uri="{FF2B5EF4-FFF2-40B4-BE49-F238E27FC236}">
                <a16:creationId xmlns:a16="http://schemas.microsoft.com/office/drawing/2014/main" id="{EE740A2D-6E31-6097-8034-8CCF5D100174}"/>
              </a:ext>
            </a:extLst>
          </p:cNvPr>
          <p:cNvGraphicFramePr>
            <a:graphicFrameLocks noGrp="1"/>
          </p:cNvGraphicFramePr>
          <p:nvPr>
            <p:ph idx="1"/>
            <p:extLst>
              <p:ext uri="{D42A27DB-BD31-4B8C-83A1-F6EECF244321}">
                <p14:modId xmlns:p14="http://schemas.microsoft.com/office/powerpoint/2010/main" val="217014646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20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4C0395-6AC2-4D86-AA73-ADC897709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6787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AFA2AFF-A967-A84F-887A-4ADFFF7A83FE}"/>
              </a:ext>
            </a:extLst>
          </p:cNvPr>
          <p:cNvSpPr>
            <a:spLocks noGrp="1"/>
          </p:cNvSpPr>
          <p:nvPr>
            <p:ph type="ctrTitle"/>
          </p:nvPr>
        </p:nvSpPr>
        <p:spPr>
          <a:xfrm>
            <a:off x="841249" y="1523878"/>
            <a:ext cx="7458605" cy="3810245"/>
          </a:xfrm>
        </p:spPr>
        <p:txBody>
          <a:bodyPr anchor="ctr">
            <a:normAutofit/>
          </a:bodyPr>
          <a:lstStyle/>
          <a:p>
            <a:pPr algn="l"/>
            <a:r>
              <a:rPr lang="en-US" sz="7200" dirty="0">
                <a:solidFill>
                  <a:srgbClr val="FFFFFF"/>
                </a:solidFill>
                <a:latin typeface="Aharoni" panose="02010803020104030203" pitchFamily="2" charset="-79"/>
                <a:cs typeface="Aharoni" panose="02010803020104030203" pitchFamily="2" charset="-79"/>
              </a:rPr>
              <a:t>Quality</a:t>
            </a:r>
            <a:r>
              <a:rPr lang="en-US" sz="7200" dirty="0">
                <a:solidFill>
                  <a:srgbClr val="FFFFFF"/>
                </a:solidFill>
              </a:rPr>
              <a:t> </a:t>
            </a:r>
            <a:endParaRPr lang="en-GB" sz="7200" dirty="0">
              <a:solidFill>
                <a:srgbClr val="FFFFFF"/>
              </a:solidFill>
            </a:endParaRPr>
          </a:p>
        </p:txBody>
      </p:sp>
    </p:spTree>
    <p:extLst>
      <p:ext uri="{BB962C8B-B14F-4D97-AF65-F5344CB8AC3E}">
        <p14:creationId xmlns:p14="http://schemas.microsoft.com/office/powerpoint/2010/main" val="53911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D3AC84-A061-6D5B-22D5-51449E3BA1E2}"/>
              </a:ext>
            </a:extLst>
          </p:cNvPr>
          <p:cNvSpPr>
            <a:spLocks noGrp="1"/>
          </p:cNvSpPr>
          <p:nvPr>
            <p:ph type="title"/>
          </p:nvPr>
        </p:nvSpPr>
        <p:spPr>
          <a:xfrm>
            <a:off x="524741" y="620392"/>
            <a:ext cx="3808268" cy="5504688"/>
          </a:xfrm>
        </p:spPr>
        <p:txBody>
          <a:bodyPr>
            <a:normAutofit/>
          </a:bodyPr>
          <a:lstStyle/>
          <a:p>
            <a:br>
              <a:rPr lang="en-GB" sz="29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GB" sz="29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did you think of the organisation of the source data and how that mapped to the structure of your database? Was there a natural mapping from the CSV files to the database tables? </a:t>
            </a:r>
            <a:br>
              <a:rPr lang="en-GB" sz="29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GB" sz="2900">
              <a:solidFill>
                <a:schemeClr val="bg1"/>
              </a:solidFill>
            </a:endParaRPr>
          </a:p>
        </p:txBody>
      </p:sp>
      <p:graphicFrame>
        <p:nvGraphicFramePr>
          <p:cNvPr id="5" name="Content Placeholder 2">
            <a:extLst>
              <a:ext uri="{FF2B5EF4-FFF2-40B4-BE49-F238E27FC236}">
                <a16:creationId xmlns:a16="http://schemas.microsoft.com/office/drawing/2014/main" id="{3CF2A93E-03B0-0771-88C9-989A4F67417E}"/>
              </a:ext>
            </a:extLst>
          </p:cNvPr>
          <p:cNvGraphicFramePr>
            <a:graphicFrameLocks noGrp="1"/>
          </p:cNvGraphicFramePr>
          <p:nvPr>
            <p:ph idx="1"/>
            <p:extLst>
              <p:ext uri="{D42A27DB-BD31-4B8C-83A1-F6EECF244321}">
                <p14:modId xmlns:p14="http://schemas.microsoft.com/office/powerpoint/2010/main" val="340062350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0545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9446BC-A3EC-3273-02BF-EC410D637E8D}"/>
              </a:ext>
            </a:extLst>
          </p:cNvPr>
          <p:cNvSpPr>
            <a:spLocks noGrp="1"/>
          </p:cNvSpPr>
          <p:nvPr>
            <p:ph type="title"/>
          </p:nvPr>
        </p:nvSpPr>
        <p:spPr>
          <a:xfrm>
            <a:off x="524741" y="620392"/>
            <a:ext cx="3808268" cy="5504688"/>
          </a:xfrm>
        </p:spPr>
        <p:txBody>
          <a:bodyPr>
            <a:normAutofit/>
          </a:bodyPr>
          <a:lstStyle/>
          <a:p>
            <a:r>
              <a:rPr lang="en-GB" sz="38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Was the data consistent? In other words, were there any issues with the data that prevented you from producing good quality results? </a:t>
            </a:r>
            <a:endParaRPr lang="en-GB" sz="3800">
              <a:solidFill>
                <a:schemeClr val="bg1"/>
              </a:solidFill>
            </a:endParaRPr>
          </a:p>
        </p:txBody>
      </p:sp>
      <p:graphicFrame>
        <p:nvGraphicFramePr>
          <p:cNvPr id="5" name="Content Placeholder 2">
            <a:extLst>
              <a:ext uri="{FF2B5EF4-FFF2-40B4-BE49-F238E27FC236}">
                <a16:creationId xmlns:a16="http://schemas.microsoft.com/office/drawing/2014/main" id="{77B9058E-F073-ED0D-38FD-D6879B481E3A}"/>
              </a:ext>
            </a:extLst>
          </p:cNvPr>
          <p:cNvGraphicFramePr>
            <a:graphicFrameLocks noGrp="1"/>
          </p:cNvGraphicFramePr>
          <p:nvPr>
            <p:ph idx="1"/>
            <p:extLst>
              <p:ext uri="{D42A27DB-BD31-4B8C-83A1-F6EECF244321}">
                <p14:modId xmlns:p14="http://schemas.microsoft.com/office/powerpoint/2010/main" val="360265675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74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F312C7-F47C-BC5D-A9FC-75E71BEDCA87}"/>
              </a:ext>
            </a:extLst>
          </p:cNvPr>
          <p:cNvSpPr>
            <a:spLocks noGrp="1"/>
          </p:cNvSpPr>
          <p:nvPr>
            <p:ph type="title"/>
          </p:nvPr>
        </p:nvSpPr>
        <p:spPr>
          <a:xfrm>
            <a:off x="524741" y="620392"/>
            <a:ext cx="3808268" cy="5504688"/>
          </a:xfrm>
        </p:spPr>
        <p:txBody>
          <a:bodyPr>
            <a:normAutofit/>
          </a:bodyPr>
          <a:lstStyle/>
          <a:p>
            <a:r>
              <a:rPr lang="en-GB" sz="47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Did you find the definitions of the data were detailed enough to assist you in the tasks? </a:t>
            </a:r>
            <a:endParaRPr lang="en-GB" sz="4700">
              <a:solidFill>
                <a:schemeClr val="bg1"/>
              </a:solidFill>
            </a:endParaRPr>
          </a:p>
        </p:txBody>
      </p:sp>
      <p:graphicFrame>
        <p:nvGraphicFramePr>
          <p:cNvPr id="5" name="Content Placeholder 2">
            <a:extLst>
              <a:ext uri="{FF2B5EF4-FFF2-40B4-BE49-F238E27FC236}">
                <a16:creationId xmlns:a16="http://schemas.microsoft.com/office/drawing/2014/main" id="{9156F449-67E7-B842-2312-EF9297211B4C}"/>
              </a:ext>
            </a:extLst>
          </p:cNvPr>
          <p:cNvGraphicFramePr>
            <a:graphicFrameLocks noGrp="1"/>
          </p:cNvGraphicFramePr>
          <p:nvPr>
            <p:ph idx="1"/>
            <p:extLst>
              <p:ext uri="{D42A27DB-BD31-4B8C-83A1-F6EECF244321}">
                <p14:modId xmlns:p14="http://schemas.microsoft.com/office/powerpoint/2010/main" val="429180838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60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833D7A-B1CD-67D0-A132-4AE2FA758A5C}"/>
              </a:ext>
            </a:extLst>
          </p:cNvPr>
          <p:cNvSpPr>
            <a:spLocks noGrp="1"/>
          </p:cNvSpPr>
          <p:nvPr>
            <p:ph type="title"/>
          </p:nvPr>
        </p:nvSpPr>
        <p:spPr>
          <a:xfrm>
            <a:off x="524741" y="620392"/>
            <a:ext cx="3808268" cy="5504688"/>
          </a:xfrm>
        </p:spPr>
        <p:txBody>
          <a:bodyPr>
            <a:normAutofit/>
          </a:bodyPr>
          <a:lstStyle/>
          <a:p>
            <a:br>
              <a:rPr lang="en-GB" sz="33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n-GB" sz="33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GB" sz="33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steps would you take to ensure that any concerns about data quality are dealt with appropriately? Who would you talk to about this?</a:t>
            </a:r>
            <a:br>
              <a:rPr lang="en-GB" sz="33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GB" sz="3300">
              <a:solidFill>
                <a:schemeClr val="bg1"/>
              </a:solidFill>
            </a:endParaRPr>
          </a:p>
        </p:txBody>
      </p:sp>
      <p:graphicFrame>
        <p:nvGraphicFramePr>
          <p:cNvPr id="5" name="Content Placeholder 2">
            <a:extLst>
              <a:ext uri="{FF2B5EF4-FFF2-40B4-BE49-F238E27FC236}">
                <a16:creationId xmlns:a16="http://schemas.microsoft.com/office/drawing/2014/main" id="{EE11B0D2-11A4-FAA0-B160-C768D3FFB7FF}"/>
              </a:ext>
            </a:extLst>
          </p:cNvPr>
          <p:cNvGraphicFramePr>
            <a:graphicFrameLocks noGrp="1"/>
          </p:cNvGraphicFramePr>
          <p:nvPr>
            <p:ph idx="1"/>
            <p:extLst>
              <p:ext uri="{D42A27DB-BD31-4B8C-83A1-F6EECF244321}">
                <p14:modId xmlns:p14="http://schemas.microsoft.com/office/powerpoint/2010/main" val="405136965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416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4C0395-6AC2-4D86-AA73-ADC897709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6787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D037472-9FC0-FE68-9BEE-4C6758F2156E}"/>
              </a:ext>
            </a:extLst>
          </p:cNvPr>
          <p:cNvSpPr>
            <a:spLocks noGrp="1"/>
          </p:cNvSpPr>
          <p:nvPr>
            <p:ph type="ctrTitle"/>
          </p:nvPr>
        </p:nvSpPr>
        <p:spPr>
          <a:xfrm>
            <a:off x="841249" y="1523878"/>
            <a:ext cx="7458605" cy="3810245"/>
          </a:xfrm>
        </p:spPr>
        <p:txBody>
          <a:bodyPr anchor="ctr">
            <a:normAutofit/>
          </a:bodyPr>
          <a:lstStyle/>
          <a:p>
            <a:pPr algn="l"/>
            <a:r>
              <a:rPr lang="en-US" sz="7200" b="1" dirty="0">
                <a:solidFill>
                  <a:srgbClr val="FFFFFF"/>
                </a:solidFill>
                <a:latin typeface="Aharoni" panose="02010803020104030203" pitchFamily="2" charset="-79"/>
                <a:cs typeface="Aharoni" panose="02010803020104030203" pitchFamily="2" charset="-79"/>
              </a:rPr>
              <a:t>Security, Ethics and Legislation</a:t>
            </a:r>
            <a:endParaRPr lang="en-GB" sz="7200" b="1" dirty="0">
              <a:solidFill>
                <a:srgbClr val="FFFFFF"/>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59046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0C60769-5425-4CDA-B979-1B360DB8F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9234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4DB6AF-30C4-5111-42C6-048A94C10BF3}"/>
              </a:ext>
            </a:extLst>
          </p:cNvPr>
          <p:cNvSpPr>
            <a:spLocks noGrp="1"/>
          </p:cNvSpPr>
          <p:nvPr>
            <p:ph type="title"/>
          </p:nvPr>
        </p:nvSpPr>
        <p:spPr>
          <a:xfrm>
            <a:off x="516467" y="3446374"/>
            <a:ext cx="4809068" cy="2743200"/>
          </a:xfrm>
        </p:spPr>
        <p:txBody>
          <a:bodyPr anchor="t">
            <a:normAutofit/>
          </a:bodyPr>
          <a:lstStyle/>
          <a:p>
            <a:pPr algn="ctr"/>
            <a:r>
              <a:rPr lang="en-GB" sz="37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Which aspects of the data analysis lifecycle are you primarily involved with on this project? </a:t>
            </a:r>
            <a:endParaRPr lang="en-GB" sz="3700">
              <a:solidFill>
                <a:schemeClr val="bg1"/>
              </a:solidFill>
            </a:endParaRPr>
          </a:p>
        </p:txBody>
      </p:sp>
      <p:pic>
        <p:nvPicPr>
          <p:cNvPr id="5" name="Picture 4" descr="Magnifying glass showing decling performance">
            <a:extLst>
              <a:ext uri="{FF2B5EF4-FFF2-40B4-BE49-F238E27FC236}">
                <a16:creationId xmlns:a16="http://schemas.microsoft.com/office/drawing/2014/main" id="{A3C81193-CB72-6561-2AFC-E33F73C5C137}"/>
              </a:ext>
            </a:extLst>
          </p:cNvPr>
          <p:cNvPicPr>
            <a:picLocks noChangeAspect="1"/>
          </p:cNvPicPr>
          <p:nvPr/>
        </p:nvPicPr>
        <p:blipFill rotWithShape="1">
          <a:blip r:embed="rId2"/>
          <a:srcRect r="30099" b="-1"/>
          <a:stretch/>
        </p:blipFill>
        <p:spPr>
          <a:xfrm>
            <a:off x="1562100" y="458065"/>
            <a:ext cx="2717498" cy="2595024"/>
          </a:xfrm>
          <a:prstGeom prst="rect">
            <a:avLst/>
          </a:prstGeom>
        </p:spPr>
      </p:pic>
      <p:sp>
        <p:nvSpPr>
          <p:cNvPr id="3" name="Content Placeholder 2">
            <a:extLst>
              <a:ext uri="{FF2B5EF4-FFF2-40B4-BE49-F238E27FC236}">
                <a16:creationId xmlns:a16="http://schemas.microsoft.com/office/drawing/2014/main" id="{DDEA045C-F18B-4FDF-2930-3183EABFC07E}"/>
              </a:ext>
            </a:extLst>
          </p:cNvPr>
          <p:cNvSpPr>
            <a:spLocks noGrp="1"/>
          </p:cNvSpPr>
          <p:nvPr>
            <p:ph idx="1"/>
          </p:nvPr>
        </p:nvSpPr>
        <p:spPr>
          <a:xfrm>
            <a:off x="6268530" y="654226"/>
            <a:ext cx="5579532" cy="5533496"/>
          </a:xfrm>
        </p:spPr>
        <p:txBody>
          <a:bodyPr anchor="ctr">
            <a:normAutofit/>
          </a:bodyPr>
          <a:lstStyle/>
          <a:p>
            <a:pPr>
              <a:spcAft>
                <a:spcPts val="800"/>
              </a:spcAft>
            </a:pPr>
            <a:r>
              <a:rPr lang="en-GB">
                <a:effectLst/>
                <a:latin typeface="Calibri" panose="020F0502020204030204" pitchFamily="34" charset="0"/>
                <a:ea typeface="Calibri" panose="020F0502020204030204" pitchFamily="34" charset="0"/>
                <a:cs typeface="Times New Roman" panose="02020603050405020304" pitchFamily="18" charset="0"/>
              </a:rPr>
              <a:t>Acquire – Acquired from ChatData in a CSV format</a:t>
            </a:r>
          </a:p>
          <a:p>
            <a:pPr>
              <a:spcAft>
                <a:spcPts val="800"/>
              </a:spcAft>
            </a:pPr>
            <a:r>
              <a:rPr lang="en-GB">
                <a:effectLst/>
                <a:latin typeface="Calibri" panose="020F0502020204030204" pitchFamily="34" charset="0"/>
                <a:ea typeface="Calibri" panose="020F0502020204030204" pitchFamily="34" charset="0"/>
                <a:cs typeface="Times New Roman" panose="02020603050405020304" pitchFamily="18" charset="0"/>
              </a:rPr>
              <a:t>Transform – Already in a suitable CSV format</a:t>
            </a:r>
          </a:p>
          <a:p>
            <a:pPr>
              <a:spcAft>
                <a:spcPts val="800"/>
              </a:spcAft>
            </a:pPr>
            <a:r>
              <a:rPr lang="en-GB">
                <a:effectLst/>
                <a:latin typeface="Calibri" panose="020F0502020204030204" pitchFamily="34" charset="0"/>
                <a:ea typeface="Calibri" panose="020F0502020204030204" pitchFamily="34" charset="0"/>
                <a:cs typeface="Times New Roman" panose="02020603050405020304" pitchFamily="18" charset="0"/>
              </a:rPr>
              <a:t>Organise – The data was already organised</a:t>
            </a:r>
            <a:endParaRPr lang="en-GB">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a:effectLst/>
                <a:latin typeface="Calibri" panose="020F0502020204030204" pitchFamily="34" charset="0"/>
                <a:ea typeface="Calibri" panose="020F0502020204030204" pitchFamily="34" charset="0"/>
                <a:cs typeface="Times New Roman" panose="02020603050405020304" pitchFamily="18" charset="0"/>
              </a:rPr>
              <a:t>Analyse – Used SQL for analysis</a:t>
            </a:r>
            <a:endParaRPr lang="en-GB">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GB">
                <a:effectLst/>
                <a:latin typeface="Calibri" panose="020F0502020204030204" pitchFamily="34" charset="0"/>
                <a:ea typeface="Calibri" panose="020F0502020204030204" pitchFamily="34" charset="0"/>
                <a:cs typeface="Times New Roman" panose="02020603050405020304" pitchFamily="18" charset="0"/>
              </a:rPr>
              <a:t>Communicate – Has not been communicated yet</a:t>
            </a:r>
          </a:p>
          <a:p>
            <a:pPr>
              <a:spcAft>
                <a:spcPts val="800"/>
              </a:spcAft>
            </a:pPr>
            <a:r>
              <a:rPr lang="en-GB">
                <a:effectLst/>
                <a:latin typeface="Calibri" panose="020F0502020204030204" pitchFamily="34" charset="0"/>
                <a:ea typeface="Calibri" panose="020F0502020204030204" pitchFamily="34" charset="0"/>
                <a:cs typeface="Times New Roman" panose="02020603050405020304" pitchFamily="18" charset="0"/>
              </a:rPr>
              <a:t>Maintain – can be maintained using a RDBMS</a:t>
            </a:r>
            <a:endParaRPr lang="en-GB"/>
          </a:p>
        </p:txBody>
      </p:sp>
    </p:spTree>
    <p:extLst>
      <p:ext uri="{BB962C8B-B14F-4D97-AF65-F5344CB8AC3E}">
        <p14:creationId xmlns:p14="http://schemas.microsoft.com/office/powerpoint/2010/main" val="372752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3FC3D-C2AC-5EBA-EC3E-8B91BF9E00DB}"/>
              </a:ext>
            </a:extLst>
          </p:cNvPr>
          <p:cNvSpPr>
            <a:spLocks noGrp="1"/>
          </p:cNvSpPr>
          <p:nvPr>
            <p:ph type="title"/>
          </p:nvPr>
        </p:nvSpPr>
        <p:spPr>
          <a:xfrm>
            <a:off x="838200" y="624568"/>
            <a:ext cx="3766457" cy="5412920"/>
          </a:xfrm>
        </p:spPr>
        <p:txBody>
          <a:bodyPr>
            <a:normAutofit/>
          </a:bodyPr>
          <a:lstStyle/>
          <a:p>
            <a:r>
              <a:rPr lang="en-GB"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Was the data sufficiently masked, or are there personal details present in the data? </a:t>
            </a:r>
            <a:endParaRPr lang="en-GB">
              <a:solidFill>
                <a:srgbClr val="FFFFFF"/>
              </a:solidFill>
            </a:endParaRPr>
          </a:p>
        </p:txBody>
      </p:sp>
      <p:sp>
        <p:nvSpPr>
          <p:cNvPr id="3" name="Content Placeholder 2">
            <a:extLst>
              <a:ext uri="{FF2B5EF4-FFF2-40B4-BE49-F238E27FC236}">
                <a16:creationId xmlns:a16="http://schemas.microsoft.com/office/drawing/2014/main" id="{A868959C-E8CF-52D3-E41D-BDCA2DBADC32}"/>
              </a:ext>
            </a:extLst>
          </p:cNvPr>
          <p:cNvSpPr>
            <a:spLocks noGrp="1"/>
          </p:cNvSpPr>
          <p:nvPr>
            <p:ph idx="1"/>
          </p:nvPr>
        </p:nvSpPr>
        <p:spPr>
          <a:xfrm>
            <a:off x="5600700" y="624568"/>
            <a:ext cx="5753098" cy="5412920"/>
          </a:xfrm>
        </p:spPr>
        <p:txBody>
          <a:bodyPr anchor="ctr">
            <a:normAutofit/>
          </a:bodyPr>
          <a:lstStyle/>
          <a:p>
            <a:pPr marL="0" indent="0">
              <a:buNone/>
            </a:pPr>
            <a:r>
              <a:rPr lang="en-US" sz="2400" b="1"/>
              <a:t>What is Data masking?</a:t>
            </a:r>
          </a:p>
          <a:p>
            <a:pPr marL="0" indent="0">
              <a:buNone/>
            </a:pPr>
            <a:r>
              <a:rPr lang="en-GB" sz="2400" dirty="0">
                <a:effectLst/>
                <a:latin typeface="Calibri" panose="020F0502020204030204" pitchFamily="34" charset="0"/>
                <a:ea typeface="Calibri" panose="020F0502020204030204" pitchFamily="34" charset="0"/>
                <a:cs typeface="Times New Roman" panose="02020603050405020304" pitchFamily="18" charset="0"/>
              </a:rPr>
              <a:t>Data masking is a technique for producing an inauthentic but structurally identical version of an organization's data that can be utilised for things like user training and software testing. The goal is to safeguard the real data while having a useful backup in case the real data isn't needed.</a:t>
            </a:r>
          </a:p>
          <a:p>
            <a:pPr marL="0" indent="0">
              <a:buNone/>
            </a:pPr>
            <a:endParaRPr lang="en-GB" sz="2400"/>
          </a:p>
          <a:p>
            <a:pPr marL="0" indent="0">
              <a:buNone/>
            </a:pPr>
            <a:r>
              <a:rPr lang="en-GB" sz="2400" b="1"/>
              <a:t>Was the data sufficiently masked?</a:t>
            </a:r>
          </a:p>
          <a:p>
            <a:r>
              <a:rPr lang="en-GB" sz="2400"/>
              <a:t>Yes – through numerical ID values</a:t>
            </a:r>
          </a:p>
        </p:txBody>
      </p:sp>
    </p:spTree>
    <p:extLst>
      <p:ext uri="{BB962C8B-B14F-4D97-AF65-F5344CB8AC3E}">
        <p14:creationId xmlns:p14="http://schemas.microsoft.com/office/powerpoint/2010/main" val="241776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99CF4D-B408-43C7-FF86-2FF27CD98690}"/>
              </a:ext>
            </a:extLst>
          </p:cNvPr>
          <p:cNvSpPr>
            <a:spLocks noGrp="1"/>
          </p:cNvSpPr>
          <p:nvPr>
            <p:ph type="title"/>
          </p:nvPr>
        </p:nvSpPr>
        <p:spPr>
          <a:xfrm>
            <a:off x="524741" y="620392"/>
            <a:ext cx="3808268" cy="5504688"/>
          </a:xfrm>
        </p:spPr>
        <p:txBody>
          <a:bodyPr>
            <a:normAutofit/>
          </a:bodyPr>
          <a:lstStyle/>
          <a:p>
            <a:br>
              <a:rPr lang="en-GB" sz="42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GB" sz="42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Can you think of possible techniques (e.g. statistics) that could unmask the participants in this data? </a:t>
            </a:r>
            <a:br>
              <a:rPr lang="en-GB" sz="42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GB" sz="4200">
              <a:solidFill>
                <a:schemeClr val="bg1"/>
              </a:solidFill>
            </a:endParaRPr>
          </a:p>
        </p:txBody>
      </p:sp>
      <p:graphicFrame>
        <p:nvGraphicFramePr>
          <p:cNvPr id="5" name="Content Placeholder 2">
            <a:extLst>
              <a:ext uri="{FF2B5EF4-FFF2-40B4-BE49-F238E27FC236}">
                <a16:creationId xmlns:a16="http://schemas.microsoft.com/office/drawing/2014/main" id="{3F15424B-9ACB-7AEA-4880-BC5D8AEAC619}"/>
              </a:ext>
            </a:extLst>
          </p:cNvPr>
          <p:cNvGraphicFramePr>
            <a:graphicFrameLocks noGrp="1"/>
          </p:cNvGraphicFramePr>
          <p:nvPr>
            <p:ph idx="1"/>
            <p:extLst>
              <p:ext uri="{D42A27DB-BD31-4B8C-83A1-F6EECF244321}">
                <p14:modId xmlns:p14="http://schemas.microsoft.com/office/powerpoint/2010/main" val="348242573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158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E0803-C7AB-B9D3-4072-067EA3D907E8}"/>
              </a:ext>
            </a:extLst>
          </p:cNvPr>
          <p:cNvSpPr>
            <a:spLocks noGrp="1"/>
          </p:cNvSpPr>
          <p:nvPr>
            <p:ph type="title"/>
          </p:nvPr>
        </p:nvSpPr>
        <p:spPr>
          <a:xfrm>
            <a:off x="838200" y="624568"/>
            <a:ext cx="3766457" cy="5412920"/>
          </a:xfrm>
        </p:spPr>
        <p:txBody>
          <a:bodyPr>
            <a:normAutofit/>
          </a:bodyPr>
          <a:lstStyle/>
          <a:p>
            <a:br>
              <a:rPr lang="en-GB"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GB"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Are there any ethical considerations with our intended use of this data? </a:t>
            </a:r>
            <a:br>
              <a:rPr lang="en-GB">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GB">
              <a:solidFill>
                <a:srgbClr val="FFFFFF"/>
              </a:solidFill>
            </a:endParaRPr>
          </a:p>
        </p:txBody>
      </p:sp>
      <p:sp>
        <p:nvSpPr>
          <p:cNvPr id="3" name="Content Placeholder 2">
            <a:extLst>
              <a:ext uri="{FF2B5EF4-FFF2-40B4-BE49-F238E27FC236}">
                <a16:creationId xmlns:a16="http://schemas.microsoft.com/office/drawing/2014/main" id="{6AB870E9-0132-F4E7-D2B8-45B9EDE6AE48}"/>
              </a:ext>
            </a:extLst>
          </p:cNvPr>
          <p:cNvSpPr>
            <a:spLocks noGrp="1"/>
          </p:cNvSpPr>
          <p:nvPr>
            <p:ph idx="1"/>
          </p:nvPr>
        </p:nvSpPr>
        <p:spPr>
          <a:xfrm>
            <a:off x="5600700" y="624568"/>
            <a:ext cx="5753098" cy="5412920"/>
          </a:xfrm>
        </p:spPr>
        <p:txBody>
          <a:bodyPr anchor="ctr">
            <a:normAutofit/>
          </a:bodyPr>
          <a:lstStyle/>
          <a:p>
            <a:pPr marL="0" indent="0">
              <a:buNone/>
            </a:pPr>
            <a:r>
              <a:rPr lang="en-US" sz="2400" b="1"/>
              <a:t>Ethical Considerations:</a:t>
            </a:r>
          </a:p>
          <a:p>
            <a:r>
              <a:rPr lang="en-US" sz="2400"/>
              <a:t>Informed Consent – participants should be able to give their consent towards their data being used </a:t>
            </a:r>
          </a:p>
          <a:p>
            <a:r>
              <a:rPr lang="en-US" sz="2400"/>
              <a:t>Making sure data is kept safe and secure – personal information must be kept safe </a:t>
            </a:r>
          </a:p>
          <a:p>
            <a:r>
              <a:rPr lang="en-US" sz="2400"/>
              <a:t>Maintaining confidentiality and anonymity – participants have the right towards keeping their data confidential and their identity anonymized </a:t>
            </a:r>
            <a:endParaRPr lang="en-GB" sz="2400"/>
          </a:p>
        </p:txBody>
      </p:sp>
    </p:spTree>
    <p:extLst>
      <p:ext uri="{BB962C8B-B14F-4D97-AF65-F5344CB8AC3E}">
        <p14:creationId xmlns:p14="http://schemas.microsoft.com/office/powerpoint/2010/main" val="561134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CD7C3F-214D-09BE-4134-F6D78DBA8402}"/>
              </a:ext>
            </a:extLst>
          </p:cNvPr>
          <p:cNvSpPr>
            <a:spLocks noGrp="1"/>
          </p:cNvSpPr>
          <p:nvPr>
            <p:ph type="title"/>
          </p:nvPr>
        </p:nvSpPr>
        <p:spPr>
          <a:xfrm>
            <a:off x="838200" y="624568"/>
            <a:ext cx="3766457" cy="5412920"/>
          </a:xfrm>
        </p:spPr>
        <p:txBody>
          <a:bodyPr>
            <a:normAutofit/>
          </a:bodyPr>
          <a:lstStyle/>
          <a:p>
            <a:br>
              <a:rPr lang="en-GB" sz="4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GB" sz="4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Is the use of this data covered by any legislation, and if so, what is that legislation?</a:t>
            </a:r>
            <a:br>
              <a:rPr lang="en-GB" sz="4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GB" sz="4100">
              <a:solidFill>
                <a:srgbClr val="FFFFFF"/>
              </a:solidFill>
            </a:endParaRPr>
          </a:p>
        </p:txBody>
      </p:sp>
      <p:sp>
        <p:nvSpPr>
          <p:cNvPr id="3" name="Content Placeholder 2">
            <a:extLst>
              <a:ext uri="{FF2B5EF4-FFF2-40B4-BE49-F238E27FC236}">
                <a16:creationId xmlns:a16="http://schemas.microsoft.com/office/drawing/2014/main" id="{E36FE173-F747-BB9B-59EE-5709B98F85A1}"/>
              </a:ext>
            </a:extLst>
          </p:cNvPr>
          <p:cNvSpPr>
            <a:spLocks noGrp="1"/>
          </p:cNvSpPr>
          <p:nvPr>
            <p:ph idx="1"/>
          </p:nvPr>
        </p:nvSpPr>
        <p:spPr>
          <a:xfrm>
            <a:off x="5600700" y="624568"/>
            <a:ext cx="5753098" cy="5412920"/>
          </a:xfrm>
        </p:spPr>
        <p:txBody>
          <a:bodyPr anchor="ctr">
            <a:normAutofit/>
          </a:bodyPr>
          <a:lstStyle/>
          <a:p>
            <a:r>
              <a:rPr lang="en-US" sz="2400"/>
              <a:t>The Data Protection Act 2018 - </a:t>
            </a:r>
            <a:r>
              <a:rPr lang="en-US" sz="2400">
                <a:effectLst/>
                <a:latin typeface="Calibri" panose="020F0502020204030204" pitchFamily="34" charset="0"/>
                <a:ea typeface="Calibri" panose="020F0502020204030204" pitchFamily="34" charset="0"/>
                <a:cs typeface="Times New Roman" panose="02020603050405020304" pitchFamily="18" charset="0"/>
              </a:rPr>
              <a:t>Everyone responsible for using personal data has to follow strict rules called ‘data protection principles. </a:t>
            </a:r>
          </a:p>
          <a:p>
            <a:r>
              <a:rPr lang="en-US" sz="2400">
                <a:latin typeface="Calibri" panose="020F0502020204030204" pitchFamily="34" charset="0"/>
                <a:cs typeface="Times New Roman" panose="02020603050405020304" pitchFamily="18" charset="0"/>
              </a:rPr>
              <a:t>Data Protection by Design (GDPR) - </a:t>
            </a:r>
            <a:r>
              <a:rPr lang="en-US" sz="2400">
                <a:effectLst/>
                <a:latin typeface="Calibri" panose="020F0502020204030204" pitchFamily="34" charset="0"/>
                <a:ea typeface="Calibri" panose="020F0502020204030204" pitchFamily="34" charset="0"/>
                <a:cs typeface="Times New Roman" panose="02020603050405020304" pitchFamily="18" charset="0"/>
              </a:rPr>
              <a:t>Data protection by design is a strategy that eventually ensures that privacy and data protection concerns are considered during the design stage of any system, service, product, or process as well as all along the product's lifecycle.</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708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A1DF8C-3E49-5619-E691-9F4B456CE285}"/>
              </a:ext>
            </a:extLst>
          </p:cNvPr>
          <p:cNvSpPr>
            <a:spLocks noGrp="1"/>
          </p:cNvSpPr>
          <p:nvPr>
            <p:ph type="title"/>
          </p:nvPr>
        </p:nvSpPr>
        <p:spPr>
          <a:xfrm>
            <a:off x="524741" y="620392"/>
            <a:ext cx="3808268" cy="5504688"/>
          </a:xfrm>
        </p:spPr>
        <p:txBody>
          <a:bodyPr>
            <a:normAutofit/>
          </a:bodyPr>
          <a:lstStyle/>
          <a:p>
            <a:r>
              <a:rPr lang="en-GB" sz="42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activities would you need to do before undertaking this project? Think about where the data came from. </a:t>
            </a:r>
            <a:endParaRPr lang="en-GB" sz="4200">
              <a:solidFill>
                <a:schemeClr val="bg1"/>
              </a:solidFill>
            </a:endParaRPr>
          </a:p>
        </p:txBody>
      </p:sp>
      <p:graphicFrame>
        <p:nvGraphicFramePr>
          <p:cNvPr id="5" name="Content Placeholder 2">
            <a:extLst>
              <a:ext uri="{FF2B5EF4-FFF2-40B4-BE49-F238E27FC236}">
                <a16:creationId xmlns:a16="http://schemas.microsoft.com/office/drawing/2014/main" id="{1DDAEED1-1EAB-530F-66B0-C41F56794EC8}"/>
              </a:ext>
            </a:extLst>
          </p:cNvPr>
          <p:cNvGraphicFramePr>
            <a:graphicFrameLocks noGrp="1"/>
          </p:cNvGraphicFramePr>
          <p:nvPr>
            <p:ph idx="1"/>
            <p:extLst>
              <p:ext uri="{D42A27DB-BD31-4B8C-83A1-F6EECF244321}">
                <p14:modId xmlns:p14="http://schemas.microsoft.com/office/powerpoint/2010/main" val="1793363175"/>
              </p:ext>
            </p:extLst>
          </p:nvPr>
        </p:nvGraphicFramePr>
        <p:xfrm>
          <a:off x="55445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692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C60769-5425-4CDA-B979-1B360DB8F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9234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C7637B-D209-4B27-2D89-CB976C5CDA95}"/>
              </a:ext>
            </a:extLst>
          </p:cNvPr>
          <p:cNvSpPr>
            <a:spLocks noGrp="1"/>
          </p:cNvSpPr>
          <p:nvPr>
            <p:ph type="title"/>
          </p:nvPr>
        </p:nvSpPr>
        <p:spPr>
          <a:xfrm>
            <a:off x="463798" y="1435683"/>
            <a:ext cx="4995874" cy="3970582"/>
          </a:xfrm>
        </p:spPr>
        <p:txBody>
          <a:bodyPr anchor="t">
            <a:normAutofit fontScale="90000"/>
          </a:bodyPr>
          <a:lstStyle/>
          <a:p>
            <a:pPr algn="ctr"/>
            <a:br>
              <a:rPr lang="en-GB" sz="4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GB" sz="4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What would you need to do to allow this analysis to be repeated with updated data, and how would this solution be maintained?</a:t>
            </a:r>
            <a:br>
              <a:rPr lang="en-GB" sz="2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GB" sz="2800" b="1" dirty="0">
              <a:solidFill>
                <a:schemeClr val="bg1"/>
              </a:solidFill>
            </a:endParaRPr>
          </a:p>
        </p:txBody>
      </p:sp>
      <p:sp>
        <p:nvSpPr>
          <p:cNvPr id="3" name="Content Placeholder 2">
            <a:extLst>
              <a:ext uri="{FF2B5EF4-FFF2-40B4-BE49-F238E27FC236}">
                <a16:creationId xmlns:a16="http://schemas.microsoft.com/office/drawing/2014/main" id="{458EC63C-E1B5-89F5-AC91-094BC8D79AF6}"/>
              </a:ext>
            </a:extLst>
          </p:cNvPr>
          <p:cNvSpPr>
            <a:spLocks noGrp="1"/>
          </p:cNvSpPr>
          <p:nvPr>
            <p:ph idx="1"/>
          </p:nvPr>
        </p:nvSpPr>
        <p:spPr>
          <a:xfrm>
            <a:off x="6268530" y="654226"/>
            <a:ext cx="5579532" cy="5533496"/>
          </a:xfrm>
        </p:spPr>
        <p:txBody>
          <a:bodyPr anchor="ctr">
            <a:normAutofit/>
          </a:bodyPr>
          <a:lstStyle/>
          <a:p>
            <a:pPr marL="0" indent="0">
              <a:buNone/>
            </a:pPr>
            <a:r>
              <a:rPr lang="en-US" dirty="0"/>
              <a:t>To use updated data:</a:t>
            </a:r>
          </a:p>
          <a:p>
            <a:r>
              <a:rPr lang="en-US" dirty="0"/>
              <a:t>Can use SQL to import updated data into the notebook</a:t>
            </a:r>
          </a:p>
          <a:p>
            <a:r>
              <a:rPr lang="en-US" dirty="0"/>
              <a:t>However, a RDBMS could make things easier to maintain</a:t>
            </a:r>
          </a:p>
          <a:p>
            <a:pPr marL="0" indent="0">
              <a:buNone/>
            </a:pPr>
            <a:endParaRPr lang="en-US" dirty="0"/>
          </a:p>
          <a:p>
            <a:pPr marL="0" indent="0">
              <a:buNone/>
            </a:pPr>
            <a:r>
              <a:rPr lang="en-US" dirty="0"/>
              <a:t>On the other hand, Using the </a:t>
            </a:r>
            <a:r>
              <a:rPr lang="en-US" dirty="0" err="1"/>
              <a:t>Jupyter</a:t>
            </a:r>
            <a:r>
              <a:rPr lang="en-US" dirty="0"/>
              <a:t> notebook may be a hassle</a:t>
            </a:r>
            <a:endParaRPr lang="en-GB" dirty="0"/>
          </a:p>
        </p:txBody>
      </p:sp>
    </p:spTree>
    <p:extLst>
      <p:ext uri="{BB962C8B-B14F-4D97-AF65-F5344CB8AC3E}">
        <p14:creationId xmlns:p14="http://schemas.microsoft.com/office/powerpoint/2010/main" val="88856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6746A7-E67A-6D45-CF88-A193892E5CF4}"/>
              </a:ext>
            </a:extLst>
          </p:cNvPr>
          <p:cNvSpPr>
            <a:spLocks noGrp="1"/>
          </p:cNvSpPr>
          <p:nvPr>
            <p:ph type="title"/>
          </p:nvPr>
        </p:nvSpPr>
        <p:spPr>
          <a:xfrm>
            <a:off x="524741" y="620392"/>
            <a:ext cx="3808268" cy="5504688"/>
          </a:xfrm>
        </p:spPr>
        <p:txBody>
          <a:bodyPr>
            <a:normAutofit/>
          </a:bodyPr>
          <a:lstStyle/>
          <a:p>
            <a:r>
              <a:rPr lang="en-GB" sz="60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How does this project fit into a broader data lifecycle?</a:t>
            </a:r>
            <a:endParaRPr lang="en-GB" sz="6000">
              <a:solidFill>
                <a:schemeClr val="bg1"/>
              </a:solidFill>
            </a:endParaRPr>
          </a:p>
        </p:txBody>
      </p:sp>
      <p:graphicFrame>
        <p:nvGraphicFramePr>
          <p:cNvPr id="5" name="Content Placeholder 2">
            <a:extLst>
              <a:ext uri="{FF2B5EF4-FFF2-40B4-BE49-F238E27FC236}">
                <a16:creationId xmlns:a16="http://schemas.microsoft.com/office/drawing/2014/main" id="{13ED33E1-98AD-F86C-3CE9-992CB5E5AB3B}"/>
              </a:ext>
            </a:extLst>
          </p:cNvPr>
          <p:cNvGraphicFramePr>
            <a:graphicFrameLocks noGrp="1"/>
          </p:cNvGraphicFramePr>
          <p:nvPr>
            <p:ph idx="1"/>
            <p:extLst>
              <p:ext uri="{D42A27DB-BD31-4B8C-83A1-F6EECF244321}">
                <p14:modId xmlns:p14="http://schemas.microsoft.com/office/powerpoint/2010/main" val="289215414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957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F4C0395-6AC2-4D86-AA73-ADC897709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6787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219B767-D78D-E816-0535-18605D107D8C}"/>
              </a:ext>
            </a:extLst>
          </p:cNvPr>
          <p:cNvSpPr>
            <a:spLocks noGrp="1"/>
          </p:cNvSpPr>
          <p:nvPr>
            <p:ph type="ctrTitle"/>
          </p:nvPr>
        </p:nvSpPr>
        <p:spPr>
          <a:xfrm>
            <a:off x="841249" y="1523878"/>
            <a:ext cx="7458605" cy="3810245"/>
          </a:xfrm>
        </p:spPr>
        <p:txBody>
          <a:bodyPr anchor="ctr">
            <a:normAutofit/>
          </a:bodyPr>
          <a:lstStyle/>
          <a:p>
            <a:pPr algn="l"/>
            <a:r>
              <a:rPr lang="en-US" sz="7200" b="1" dirty="0">
                <a:solidFill>
                  <a:srgbClr val="FFFFFF"/>
                </a:solidFill>
                <a:latin typeface="Aharoni" panose="02010803020104030203" pitchFamily="2" charset="-79"/>
                <a:cs typeface="Aharoni" panose="02010803020104030203" pitchFamily="2" charset="-79"/>
              </a:rPr>
              <a:t>Requirements</a:t>
            </a:r>
            <a:endParaRPr lang="en-GB" sz="7200" b="1" dirty="0">
              <a:solidFill>
                <a:srgbClr val="FFFFFF"/>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1902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A9ADE-2648-62C9-ACEF-488D6594FC01}"/>
              </a:ext>
            </a:extLst>
          </p:cNvPr>
          <p:cNvSpPr>
            <a:spLocks noGrp="1"/>
          </p:cNvSpPr>
          <p:nvPr>
            <p:ph type="title"/>
          </p:nvPr>
        </p:nvSpPr>
        <p:spPr>
          <a:xfrm>
            <a:off x="838200" y="624568"/>
            <a:ext cx="3766457" cy="5412920"/>
          </a:xfrm>
        </p:spPr>
        <p:txBody>
          <a:bodyPr>
            <a:normAutofit/>
          </a:bodyPr>
          <a:lstStyle/>
          <a:p>
            <a:r>
              <a:rPr lang="en-GB"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What aspects of the requirements were not 100% clear to you? </a:t>
            </a:r>
            <a:endParaRPr lang="en-GB">
              <a:solidFill>
                <a:srgbClr val="FFFFFF"/>
              </a:solidFill>
            </a:endParaRPr>
          </a:p>
        </p:txBody>
      </p:sp>
      <p:sp>
        <p:nvSpPr>
          <p:cNvPr id="3" name="Content Placeholder 2">
            <a:extLst>
              <a:ext uri="{FF2B5EF4-FFF2-40B4-BE49-F238E27FC236}">
                <a16:creationId xmlns:a16="http://schemas.microsoft.com/office/drawing/2014/main" id="{600C8A52-F641-27AC-BBA4-FCD768E2B651}"/>
              </a:ext>
            </a:extLst>
          </p:cNvPr>
          <p:cNvSpPr>
            <a:spLocks noGrp="1"/>
          </p:cNvSpPr>
          <p:nvPr>
            <p:ph idx="1"/>
          </p:nvPr>
        </p:nvSpPr>
        <p:spPr>
          <a:xfrm>
            <a:off x="5600700" y="624568"/>
            <a:ext cx="5753098" cy="5412920"/>
          </a:xfrm>
        </p:spPr>
        <p:txBody>
          <a:bodyPr anchor="ctr">
            <a:normAutofit/>
          </a:bodyPr>
          <a:lstStyle/>
          <a:p>
            <a:pPr marL="0" indent="0">
              <a:buNone/>
            </a:pPr>
            <a:r>
              <a:rPr lang="en-US" sz="2400"/>
              <a:t>Requirements that were clear:</a:t>
            </a:r>
          </a:p>
          <a:p>
            <a:r>
              <a:rPr lang="en-US" sz="2400"/>
              <a:t>Loading the Dataset and Creating a database</a:t>
            </a:r>
          </a:p>
          <a:p>
            <a:r>
              <a:rPr lang="en-US" sz="2400"/>
              <a:t>Cross Table Queries</a:t>
            </a:r>
          </a:p>
          <a:p>
            <a:endParaRPr lang="en-US" sz="2400"/>
          </a:p>
          <a:p>
            <a:pPr marL="0" indent="0">
              <a:buNone/>
            </a:pPr>
            <a:r>
              <a:rPr lang="en-US" sz="2400"/>
              <a:t>Requirements that were not clear:</a:t>
            </a:r>
          </a:p>
          <a:p>
            <a:r>
              <a:rPr lang="en-GB" sz="2400"/>
              <a:t>Last Requirement from the Single table queries - </a:t>
            </a:r>
            <a:r>
              <a:rPr lang="en-GB" sz="2400" b="1" dirty="0">
                <a:effectLst/>
                <a:latin typeface="Calibri" panose="020F0502020204030204" pitchFamily="34" charset="0"/>
                <a:ea typeface="Calibri" panose="020F0502020204030204" pitchFamily="34" charset="0"/>
                <a:cs typeface="Times New Roman" panose="02020603050405020304" pitchFamily="18" charset="0"/>
              </a:rPr>
              <a:t>“Rank the days of the week from highest to lowest in terms of the volume of </a:t>
            </a:r>
            <a:r>
              <a:rPr lang="en-GB" sz="2400" b="1">
                <a:effectLst/>
                <a:latin typeface="Calibri" panose="020F0502020204030204" pitchFamily="34" charset="0"/>
                <a:ea typeface="Calibri" panose="020F0502020204030204" pitchFamily="34" charset="0"/>
                <a:cs typeface="Times New Roman" panose="02020603050405020304" pitchFamily="18" charset="0"/>
              </a:rPr>
              <a:t>ViewCount</a:t>
            </a:r>
            <a:r>
              <a:rPr lang="en-GB" sz="2400" b="1" dirty="0">
                <a:effectLst/>
                <a:latin typeface="Calibri" panose="020F0502020204030204" pitchFamily="34" charset="0"/>
                <a:ea typeface="Calibri" panose="020F0502020204030204" pitchFamily="34" charset="0"/>
                <a:cs typeface="Times New Roman" panose="02020603050405020304" pitchFamily="18" charset="0"/>
              </a:rPr>
              <a:t> as a percentage”</a:t>
            </a:r>
            <a:endParaRPr lang="en-GB" sz="2400" b="1"/>
          </a:p>
        </p:txBody>
      </p:sp>
    </p:spTree>
    <p:extLst>
      <p:ext uri="{BB962C8B-B14F-4D97-AF65-F5344CB8AC3E}">
        <p14:creationId xmlns:p14="http://schemas.microsoft.com/office/powerpoint/2010/main" val="341962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89590A-8486-3965-06FF-E371E889EFDD}"/>
              </a:ext>
            </a:extLst>
          </p:cNvPr>
          <p:cNvSpPr>
            <a:spLocks noGrp="1"/>
          </p:cNvSpPr>
          <p:nvPr>
            <p:ph type="title"/>
          </p:nvPr>
        </p:nvSpPr>
        <p:spPr>
          <a:xfrm>
            <a:off x="524741" y="620392"/>
            <a:ext cx="3808268" cy="5504688"/>
          </a:xfrm>
        </p:spPr>
        <p:txBody>
          <a:bodyPr>
            <a:normAutofit/>
          </a:bodyPr>
          <a:lstStyle/>
          <a:p>
            <a:r>
              <a:rPr lang="en-GB" sz="42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Would it have been easier if you could talk directly to Oliver? If so, what sorts of questions would you want to ask him? </a:t>
            </a:r>
            <a:endParaRPr lang="en-GB" sz="4200">
              <a:solidFill>
                <a:schemeClr val="bg1"/>
              </a:solidFill>
            </a:endParaRPr>
          </a:p>
        </p:txBody>
      </p:sp>
      <p:graphicFrame>
        <p:nvGraphicFramePr>
          <p:cNvPr id="5" name="Content Placeholder 2">
            <a:extLst>
              <a:ext uri="{FF2B5EF4-FFF2-40B4-BE49-F238E27FC236}">
                <a16:creationId xmlns:a16="http://schemas.microsoft.com/office/drawing/2014/main" id="{5566B6C0-CFAA-67C4-74D1-DC69BEF94525}"/>
              </a:ext>
            </a:extLst>
          </p:cNvPr>
          <p:cNvGraphicFramePr>
            <a:graphicFrameLocks noGrp="1"/>
          </p:cNvGraphicFramePr>
          <p:nvPr>
            <p:ph idx="1"/>
            <p:extLst>
              <p:ext uri="{D42A27DB-BD31-4B8C-83A1-F6EECF244321}">
                <p14:modId xmlns:p14="http://schemas.microsoft.com/office/powerpoint/2010/main" val="334723452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47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AC1B2-1994-45D3-879F-F981FC1115F2}"/>
              </a:ext>
            </a:extLst>
          </p:cNvPr>
          <p:cNvSpPr>
            <a:spLocks noGrp="1"/>
          </p:cNvSpPr>
          <p:nvPr>
            <p:ph type="title"/>
          </p:nvPr>
        </p:nvSpPr>
        <p:spPr>
          <a:xfrm>
            <a:off x="943277" y="712269"/>
            <a:ext cx="3370998" cy="5502264"/>
          </a:xfrm>
        </p:spPr>
        <p:txBody>
          <a:bodyPr>
            <a:normAutofit/>
          </a:bodyPr>
          <a:lstStyle/>
          <a:p>
            <a:r>
              <a:rPr lang="en-GB" sz="4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How did you analyse the requirements?</a:t>
            </a:r>
            <a:endParaRPr lang="en-GB" sz="4100">
              <a:solidFill>
                <a:srgbClr val="FFFFFF"/>
              </a:solidFill>
            </a:endParaRPr>
          </a:p>
        </p:txBody>
      </p:sp>
      <p:cxnSp>
        <p:nvCxnSpPr>
          <p:cNvPr id="11" name="Straight Connector 10">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8BA64258-8A06-F5A4-3FBB-09AC5F962499}"/>
              </a:ext>
            </a:extLst>
          </p:cNvPr>
          <p:cNvGraphicFramePr>
            <a:graphicFrameLocks noGrp="1"/>
          </p:cNvGraphicFramePr>
          <p:nvPr>
            <p:ph idx="1"/>
            <p:extLst>
              <p:ext uri="{D42A27DB-BD31-4B8C-83A1-F6EECF244321}">
                <p14:modId xmlns:p14="http://schemas.microsoft.com/office/powerpoint/2010/main" val="55812090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49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1153</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Aharoni</vt:lpstr>
      <vt:lpstr>Arial</vt:lpstr>
      <vt:lpstr>Calibri</vt:lpstr>
      <vt:lpstr>Calibri Light</vt:lpstr>
      <vt:lpstr>Office Theme</vt:lpstr>
      <vt:lpstr>Data analysis Lifecycle</vt:lpstr>
      <vt:lpstr>Which aspects of the data analysis lifecycle are you primarily involved with on this project? </vt:lpstr>
      <vt:lpstr>What activities would you need to do before undertaking this project? Think about where the data came from. </vt:lpstr>
      <vt:lpstr> What would you need to do to allow this analysis to be repeated with updated data, and how would this solution be maintained? </vt:lpstr>
      <vt:lpstr>How does this project fit into a broader data lifecycle?</vt:lpstr>
      <vt:lpstr>Requirements</vt:lpstr>
      <vt:lpstr>What aspects of the requirements were not 100% clear to you? </vt:lpstr>
      <vt:lpstr>Would it have been easier if you could talk directly to Oliver? If so, what sorts of questions would you want to ask him? </vt:lpstr>
      <vt:lpstr>How did you analyse the requirements?</vt:lpstr>
      <vt:lpstr>Tools</vt:lpstr>
      <vt:lpstr>Were the tools you used appropriate for the job? </vt:lpstr>
      <vt:lpstr>Why was SQLite used over PostgreSQL for this project? </vt:lpstr>
      <vt:lpstr>What are the benefits of adopting relational database technologies for an IT organisation?</vt:lpstr>
      <vt:lpstr>Quality </vt:lpstr>
      <vt:lpstr> What did you think of the organisation of the source data and how that mapped to the structure of your database? Was there a natural mapping from the CSV files to the database tables?  </vt:lpstr>
      <vt:lpstr>Was the data consistent? In other words, were there any issues with the data that prevented you from producing good quality results? </vt:lpstr>
      <vt:lpstr>Did you find the definitions of the data were detailed enough to assist you in the tasks? </vt:lpstr>
      <vt:lpstr>  What steps would you take to ensure that any concerns about data quality are dealt with appropriately? Who would you talk to about this? </vt:lpstr>
      <vt:lpstr>Security, Ethics and Legislation</vt:lpstr>
      <vt:lpstr>Was the data sufficiently masked, or are there personal details present in the data? </vt:lpstr>
      <vt:lpstr> Can you think of possible techniques (e.g. statistics) that could unmask the participants in this data?  </vt:lpstr>
      <vt:lpstr> Are there any ethical considerations with our intended use of this data?  </vt:lpstr>
      <vt:lpstr> Is the use of this data covered by any legislation, and if so, what is that legislation?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Lifecycle</dc:title>
  <dc:creator>Natasha Jagirdar</dc:creator>
  <cp:lastModifiedBy>Natasha Jagirdar</cp:lastModifiedBy>
  <cp:revision>15</cp:revision>
  <dcterms:created xsi:type="dcterms:W3CDTF">2022-12-22T18:46:53Z</dcterms:created>
  <dcterms:modified xsi:type="dcterms:W3CDTF">2022-12-22T19:35:19Z</dcterms:modified>
</cp:coreProperties>
</file>