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8" r:id="rId2"/>
    <p:sldId id="370" r:id="rId3"/>
    <p:sldId id="334" r:id="rId4"/>
    <p:sldId id="369" r:id="rId5"/>
    <p:sldId id="33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35C"/>
    <a:srgbClr val="F2429C"/>
    <a:srgbClr val="C620B2"/>
    <a:srgbClr val="EF7AA3"/>
    <a:srgbClr val="FF6699"/>
    <a:srgbClr val="FF9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6578" autoAdjust="0"/>
  </p:normalViewPr>
  <p:slideViewPr>
    <p:cSldViewPr>
      <p:cViewPr varScale="1">
        <p:scale>
          <a:sx n="70" d="100"/>
          <a:sy n="70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E9F1B-4A12-4E39-93E4-A11FB05F35C4}" type="datetime1">
              <a:rPr lang="en-US" smtClean="0"/>
              <a:pPr/>
              <a:t>10/15/16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5B8D-79CB-4DD6-B451-D0238CE169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0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79C55-7849-4FF5-A127-5F164252FD6C}" type="datetime1">
              <a:rPr lang="en-US" smtClean="0"/>
              <a:pPr/>
              <a:t>10/15/16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71AD8-903D-46B6-B6B5-149EFC7928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49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71AD8-903D-46B6-B6B5-149EFC7928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google.com/url?sa=i&amp;rct=j&amp;q=susan+g.+komen+logo&amp;source=images&amp;cd=&amp;cad=rja&amp;docid=O7opM3_fJDNIZM&amp;tbnid=3WH8fOTtTS-J3M:&amp;ved=0CAUQjRw&amp;url=http://www.komen.org/&amp;ei=BfvuUfD9IIiUqwHPvIHQCw&amp;bvm=bv.49641647,d.aWc&amp;psig=AFQjCNGuPpiTVMC9vQr1XrDwXLyV6CdexA&amp;ust=1374702694451076" TargetMode="External"/><Relationship Id="rId3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google.com/url?sa=i&amp;rct=j&amp;q=susan+g.+komen+logo&amp;source=images&amp;cd=&amp;cad=rja&amp;docid=O7opM3_fJDNIZM&amp;tbnid=3WH8fOTtTS-J3M:&amp;ved=0CAUQjRw&amp;url=http://www.komen.org/&amp;ei=BfvuUfD9IIiUqwHPvIHQCw&amp;bvm=bv.49641647,d.aWc&amp;psig=AFQjCNGuPpiTVMC9vQr1XrDwXLyV6CdexA&amp;ust=1374702694451076" TargetMode="External"/><Relationship Id="rId3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google.com/url?sa=i&amp;rct=j&amp;q=susan+g.+komen+logo&amp;source=images&amp;cd=&amp;cad=rja&amp;docid=O7opM3_fJDNIZM&amp;tbnid=3WH8fOTtTS-J3M:&amp;ved=0CAUQjRw&amp;url=http://www.komen.org/&amp;ei=BfvuUfD9IIiUqwHPvIHQCw&amp;bvm=bv.49641647,d.aWc&amp;psig=AFQjCNGuPpiTVMC9vQr1XrDwXLyV6CdexA&amp;ust=1374702694451076" TargetMode="External"/><Relationship Id="rId3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M:\CLIENTS\CLIENTS-CURRENT\Susan G. Komen\Logo\SGK-3C R large jp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4669" y="1782405"/>
            <a:ext cx="3014662" cy="13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760804" y="2743200"/>
            <a:ext cx="7468796" cy="1222375"/>
          </a:xfr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60804" y="3998232"/>
            <a:ext cx="7468796" cy="6096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/>
          <a:p>
            <a:fld id="{9BABB8CE-332E-4B7A-A3CE-4856E29A5E60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/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1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E5544C-DD94-44E8-BD15-B5F72FBB7542}" type="datetime1">
              <a:rPr lang="en-US" smtClean="0"/>
              <a:t>10/15/16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34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solidFill>
            <a:srgbClr val="EF7AA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  <a:solidFill>
            <a:srgbClr val="EF7AA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9066BE-5C6E-4786-8B3D-2CB9F9D90DC2}" type="datetime1">
              <a:rPr lang="en-US" smtClean="0"/>
              <a:t>10/15/16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1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92C920B-DD19-4042-8654-A172BAF67964}" type="datetime1">
              <a:rPr lang="en-US" smtClean="0"/>
              <a:t>10/15/16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4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67396" y="0"/>
            <a:ext cx="9211396" cy="7010401"/>
            <a:chOff x="-67396" y="0"/>
            <a:chExt cx="9211396" cy="7010401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http://ww5.komen.org/images/sgk-logo_top.png">
              <a:hlinkClick r:id="rId2"/>
            </p:cNvPr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7396" y="5943600"/>
              <a:ext cx="1592792" cy="106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8A21B0-6D37-4490-B85D-C2A87AECD316}" type="datetime1">
              <a:rPr lang="en-US" smtClean="0"/>
              <a:t>10/15/16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4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http://ww5.komen.org/images/sgk-logo_top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7396" y="5943600"/>
            <a:ext cx="159279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hevron 11"/>
          <p:cNvSpPr/>
          <p:nvPr userDrawn="1"/>
        </p:nvSpPr>
        <p:spPr>
          <a:xfrm rot="10800000" flipH="1">
            <a:off x="381000" y="228599"/>
            <a:ext cx="10134600" cy="1035045"/>
          </a:xfrm>
          <a:prstGeom prst="chevron">
            <a:avLst/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  <a:latin typeface="Gotham" pitchFamily="2" charset="0"/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90600" y="228599"/>
            <a:ext cx="7696200" cy="103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34B0B6-BD80-4EEA-B0BA-626103929E23}" type="datetime1">
              <a:rPr lang="en-US" smtClean="0"/>
              <a:t>10/15/16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0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" descr="http://ww5.komen.org/images/sgk-logo_top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7396" y="5943600"/>
            <a:ext cx="159279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hevron 11"/>
          <p:cNvSpPr/>
          <p:nvPr userDrawn="1"/>
        </p:nvSpPr>
        <p:spPr>
          <a:xfrm rot="10800000" flipH="1">
            <a:off x="381000" y="228599"/>
            <a:ext cx="10134600" cy="1035045"/>
          </a:xfrm>
          <a:prstGeom prst="chevron">
            <a:avLst/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  <a:latin typeface="Gotham" pitchFamily="2" charset="0"/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90600" y="228599"/>
            <a:ext cx="7696200" cy="103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2E6F85-30B0-4771-9D4B-C372EFF3D928}" type="datetime1">
              <a:rPr lang="en-US" smtClean="0"/>
              <a:t>10/15/16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YP1324367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33334" r="-3896"/>
          <a:stretch/>
        </p:blipFill>
        <p:spPr>
          <a:xfrm>
            <a:off x="0" y="-2463800"/>
            <a:ext cx="9906000" cy="9347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685800"/>
            <a:ext cx="7772400" cy="5105400"/>
          </a:xfrm>
        </p:spPr>
        <p:txBody>
          <a:bodyPr>
            <a:no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0B63C7-70E0-4BC2-B902-CCA9308B055D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9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:\CLIENTS\CLIENTS-CURRENT\Susan G. Komen\Presentations\Master Deck\MyKomen Images\4 hands_compressed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6096"/>
            <a:ext cx="9220200" cy="69603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685800"/>
            <a:ext cx="7772400" cy="5105400"/>
          </a:xfrm>
        </p:spPr>
        <p:txBody>
          <a:bodyPr>
            <a:no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66C534-39B2-4C1D-AC20-7D88022941DD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3896" y="-2772"/>
            <a:ext cx="9223089" cy="6860771"/>
            <a:chOff x="-13896" y="-2772"/>
            <a:chExt cx="9223089" cy="6860771"/>
          </a:xfrm>
        </p:grpSpPr>
        <p:pic>
          <p:nvPicPr>
            <p:cNvPr id="8" name="Picture 7" descr="Woman_Bare_Head_Hoop_Earring_CMYK.jpg-500x400.jp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467600" y="0"/>
              <a:ext cx="1741593" cy="6857999"/>
            </a:xfrm>
            <a:prstGeom prst="rect">
              <a:avLst/>
            </a:prstGeom>
          </p:spPr>
        </p:pic>
        <p:pic>
          <p:nvPicPr>
            <p:cNvPr id="1027" name="Picture 3" descr="C:\Users\michelle.cheney\Desktop\Woman_Bare_Head.jp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896" y="-2772"/>
              <a:ext cx="7539701" cy="6860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181600" y="685800"/>
            <a:ext cx="3810000" cy="5105400"/>
          </a:xfrm>
        </p:spPr>
        <p:txBody>
          <a:bodyPr>
            <a:noAutofit/>
          </a:bodyPr>
          <a:lstStyle>
            <a:lvl1pPr algn="r">
              <a:defRPr sz="6000" b="1">
                <a:solidFill>
                  <a:srgbClr val="EF7AA3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ADE612-FF08-4E42-9BEE-9BFD86A761A3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5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B7558E-AB55-4A93-8B82-C0EC8F29FDB9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michelle.cheney\Desktop\Copy of Overhead Runnin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201"/>
          <a:stretch/>
        </p:blipFill>
        <p:spPr bwMode="auto">
          <a:xfrm>
            <a:off x="-12468" y="-7715"/>
            <a:ext cx="9156468" cy="68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762000"/>
            <a:ext cx="3810000" cy="5105400"/>
          </a:xfrm>
        </p:spPr>
        <p:txBody>
          <a:bodyPr>
            <a:noAutofit/>
          </a:bodyPr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20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49000">
                <a:schemeClr val="bg1">
                  <a:shade val="67500"/>
                  <a:satMod val="115000"/>
                  <a:lumMod val="12000"/>
                  <a:lumOff val="88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M:\CLIENTS\CLIENTS-CURRENT\Susan G. Komen\Logo\SGK-3C R large jpg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604" y="1676400"/>
            <a:ext cx="2792792" cy="123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760804" y="2859768"/>
            <a:ext cx="7468796" cy="1222375"/>
          </a:xfr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60804" y="4114800"/>
            <a:ext cx="7468796" cy="60960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/>
          <a:p>
            <a:fld id="{712C82C9-58EC-4DFA-827A-AA3DE319EFC2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/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8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ichelle.cheney\Desktop\Survivors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4156"/>
            <a:ext cx="9144001" cy="685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evron 6"/>
          <p:cNvSpPr/>
          <p:nvPr userDrawn="1"/>
        </p:nvSpPr>
        <p:spPr>
          <a:xfrm rot="10800000" flipV="1">
            <a:off x="-838200" y="1091292"/>
            <a:ext cx="8153400" cy="2084615"/>
          </a:xfrm>
          <a:prstGeom prst="chevron">
            <a:avLst>
              <a:gd name="adj" fmla="val 24996"/>
            </a:avLst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0336" y="1091294"/>
            <a:ext cx="6355263" cy="2084614"/>
          </a:xfr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How the ribbon may look in </a:t>
            </a:r>
            <a:r>
              <a:rPr lang="en-US" sz="2800" dirty="0" err="1" smtClean="0">
                <a:solidFill>
                  <a:schemeClr val="bg1"/>
                </a:solidFill>
              </a:rPr>
              <a:t>consectetur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adipisicing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elit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sed</a:t>
            </a:r>
            <a:r>
              <a:rPr lang="en-US" sz="2800" dirty="0" smtClean="0">
                <a:solidFill>
                  <a:schemeClr val="bg1"/>
                </a:solidFill>
              </a:rPr>
              <a:t> do </a:t>
            </a:r>
            <a:r>
              <a:rPr lang="en-US" sz="2800" dirty="0" err="1" smtClean="0">
                <a:solidFill>
                  <a:schemeClr val="bg1"/>
                </a:solidFill>
              </a:rPr>
              <a:t>eiusmod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empor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Lorem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Ipsum</a:t>
            </a:r>
            <a:r>
              <a:rPr lang="en-US" sz="2800" dirty="0" smtClean="0">
                <a:solidFill>
                  <a:srgbClr val="FFFFFF"/>
                </a:solidFill>
              </a:rPr>
              <a:t> dolor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D35E6C-D6A2-4F53-A357-886DAD392685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6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ichelle.cheney\Desktop\Three Wome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0334" y="0"/>
            <a:ext cx="91543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evron 6"/>
          <p:cNvSpPr/>
          <p:nvPr userDrawn="1"/>
        </p:nvSpPr>
        <p:spPr>
          <a:xfrm flipV="1">
            <a:off x="3647266" y="4038600"/>
            <a:ext cx="6568075" cy="2084614"/>
          </a:xfrm>
          <a:prstGeom prst="chevron">
            <a:avLst>
              <a:gd name="adj" fmla="val 24996"/>
            </a:avLst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67200" y="4038600"/>
            <a:ext cx="4800600" cy="2084614"/>
          </a:xfr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How the ribbon may look in </a:t>
            </a:r>
            <a:r>
              <a:rPr lang="en-US" sz="2800" dirty="0" err="1" smtClean="0">
                <a:solidFill>
                  <a:schemeClr val="bg1"/>
                </a:solidFill>
              </a:rPr>
              <a:t>consectetur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adipisicing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elit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sed</a:t>
            </a:r>
            <a:r>
              <a:rPr lang="en-US" sz="2800" dirty="0" smtClean="0">
                <a:solidFill>
                  <a:schemeClr val="bg1"/>
                </a:solidFill>
              </a:rPr>
              <a:t> do </a:t>
            </a:r>
            <a:r>
              <a:rPr lang="en-US" sz="2800" dirty="0" err="1" smtClean="0">
                <a:solidFill>
                  <a:schemeClr val="bg1"/>
                </a:solidFill>
              </a:rPr>
              <a:t>eiusmod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empor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Lorem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Ipsum</a:t>
            </a:r>
            <a:r>
              <a:rPr lang="en-US" sz="2800" dirty="0" smtClean="0">
                <a:solidFill>
                  <a:srgbClr val="FFFFFF"/>
                </a:solidFill>
              </a:rPr>
              <a:t> dolor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F1EA4E-AF82-425A-A440-1D624E748362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6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ichelle.cheney\Desktop\Hope Woma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27709"/>
            <a:ext cx="9144000" cy="689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evron 6"/>
          <p:cNvSpPr/>
          <p:nvPr userDrawn="1"/>
        </p:nvSpPr>
        <p:spPr>
          <a:xfrm rot="16200000">
            <a:off x="-2155096" y="606398"/>
            <a:ext cx="7561392" cy="2895600"/>
          </a:xfrm>
          <a:prstGeom prst="chevron">
            <a:avLst>
              <a:gd name="adj" fmla="val 24996"/>
            </a:avLst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4000" y="-533400"/>
            <a:ext cx="2743200" cy="54864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How the ribbon may look </a:t>
            </a:r>
            <a:r>
              <a:rPr lang="en-US" sz="2800" dirty="0" err="1" smtClean="0">
                <a:solidFill>
                  <a:schemeClr val="bg1"/>
                </a:solidFill>
              </a:rPr>
              <a:t>amet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Consectetur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adipisicing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elit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sed</a:t>
            </a:r>
            <a:r>
              <a:rPr lang="en-US" sz="2800" dirty="0" smtClean="0">
                <a:solidFill>
                  <a:schemeClr val="bg1"/>
                </a:solidFill>
              </a:rPr>
              <a:t> do </a:t>
            </a:r>
            <a:r>
              <a:rPr lang="en-US" sz="2800" dirty="0" err="1" smtClean="0">
                <a:solidFill>
                  <a:schemeClr val="bg1"/>
                </a:solidFill>
              </a:rPr>
              <a:t>eiusmod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empor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Lorem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ipsum</a:t>
            </a:r>
            <a:r>
              <a:rPr lang="en-US" sz="2800" dirty="0" smtClean="0">
                <a:solidFill>
                  <a:srgbClr val="FFFFFF"/>
                </a:solidFill>
              </a:rPr>
              <a:t> dolor sit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020C30-DEEA-4785-BCA4-6B936F9D26CE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9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michelle.cheney\Desktop\Komen Race Dallas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evron 6"/>
          <p:cNvSpPr/>
          <p:nvPr userDrawn="1"/>
        </p:nvSpPr>
        <p:spPr>
          <a:xfrm rot="16200000">
            <a:off x="3839303" y="593928"/>
            <a:ext cx="7561392" cy="2895600"/>
          </a:xfrm>
          <a:prstGeom prst="chevron">
            <a:avLst>
              <a:gd name="adj" fmla="val 24996"/>
            </a:avLst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48399" y="-545870"/>
            <a:ext cx="2743200" cy="548640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How the ribbon may look </a:t>
            </a:r>
            <a:r>
              <a:rPr lang="en-US" sz="2800" dirty="0" err="1" smtClean="0">
                <a:solidFill>
                  <a:schemeClr val="bg1"/>
                </a:solidFill>
              </a:rPr>
              <a:t>amet</a:t>
            </a:r>
            <a:r>
              <a:rPr lang="en-US" sz="2800" dirty="0" smtClean="0">
                <a:solidFill>
                  <a:schemeClr val="bg1"/>
                </a:solidFill>
              </a:rPr>
              <a:t>,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err="1" smtClean="0">
                <a:solidFill>
                  <a:schemeClr val="bg1"/>
                </a:solidFill>
              </a:rPr>
              <a:t>Consectetur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si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adipisicing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elit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sed</a:t>
            </a:r>
            <a:r>
              <a:rPr lang="en-US" sz="2800" dirty="0" smtClean="0">
                <a:solidFill>
                  <a:schemeClr val="bg1"/>
                </a:solidFill>
              </a:rPr>
              <a:t> do </a:t>
            </a:r>
            <a:r>
              <a:rPr lang="en-US" sz="2800" dirty="0" err="1" smtClean="0">
                <a:solidFill>
                  <a:schemeClr val="bg1"/>
                </a:solidFill>
              </a:rPr>
              <a:t>eiusmod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empor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Lorem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ipsum</a:t>
            </a:r>
            <a:r>
              <a:rPr lang="en-US" sz="2800" dirty="0" smtClean="0">
                <a:solidFill>
                  <a:srgbClr val="FFFFFF"/>
                </a:solidFill>
              </a:rPr>
              <a:t> dolor sit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BFD4C2-C010-45DA-B4EC-11EC773AB77C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chelle.cheney\Desktop\Hisp Woman and 3 Childre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0" y="0"/>
            <a:ext cx="922207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hevron 6"/>
          <p:cNvSpPr/>
          <p:nvPr userDrawn="1"/>
        </p:nvSpPr>
        <p:spPr>
          <a:xfrm rot="10800000" flipV="1">
            <a:off x="-914400" y="4495798"/>
            <a:ext cx="8153400" cy="1728109"/>
          </a:xfrm>
          <a:prstGeom prst="chevron">
            <a:avLst>
              <a:gd name="adj" fmla="val 24996"/>
            </a:avLst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136" y="4520292"/>
            <a:ext cx="6355263" cy="1728108"/>
          </a:xfr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How the ribbon may look in </a:t>
            </a:r>
            <a:r>
              <a:rPr lang="en-US" sz="2800" dirty="0" err="1" smtClean="0">
                <a:solidFill>
                  <a:schemeClr val="bg1"/>
                </a:solidFill>
              </a:rPr>
              <a:t>consectetur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adipisicing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elit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sed</a:t>
            </a:r>
            <a:r>
              <a:rPr lang="en-US" sz="2800" dirty="0" smtClean="0">
                <a:solidFill>
                  <a:schemeClr val="bg1"/>
                </a:solidFill>
              </a:rPr>
              <a:t> do </a:t>
            </a:r>
            <a:r>
              <a:rPr lang="en-US" sz="2800" dirty="0" err="1" smtClean="0">
                <a:solidFill>
                  <a:schemeClr val="bg1"/>
                </a:solidFill>
              </a:rPr>
              <a:t>eiusmod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empor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Lorem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Ipsum</a:t>
            </a:r>
            <a:r>
              <a:rPr lang="en-US" sz="2800" dirty="0" smtClean="0">
                <a:solidFill>
                  <a:srgbClr val="FFFFFF"/>
                </a:solidFill>
              </a:rPr>
              <a:t> dolor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327E42-F814-4EEB-8519-48B65D7E8895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1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ichelle.cheney\Desktop\two wome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36022"/>
            <a:ext cx="9152313" cy="68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BAD070-A58F-4000-9520-A882A903E873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hevron 9"/>
          <p:cNvSpPr/>
          <p:nvPr userDrawn="1"/>
        </p:nvSpPr>
        <p:spPr>
          <a:xfrm flipV="1">
            <a:off x="3672666" y="4191000"/>
            <a:ext cx="6568075" cy="2084614"/>
          </a:xfrm>
          <a:prstGeom prst="chevron">
            <a:avLst>
              <a:gd name="adj" fmla="val 24996"/>
            </a:avLst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267200" y="4038600"/>
            <a:ext cx="4800600" cy="208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none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19600" y="4191000"/>
            <a:ext cx="4800600" cy="2084614"/>
          </a:xfr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How the ribbon may look in </a:t>
            </a:r>
            <a:r>
              <a:rPr lang="en-US" sz="2800" dirty="0" err="1" smtClean="0">
                <a:solidFill>
                  <a:schemeClr val="bg1"/>
                </a:solidFill>
              </a:rPr>
              <a:t>consectetur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adipisicing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elit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</a:rPr>
              <a:t>sed</a:t>
            </a:r>
            <a:r>
              <a:rPr lang="en-US" sz="2800" dirty="0" smtClean="0">
                <a:solidFill>
                  <a:schemeClr val="bg1"/>
                </a:solidFill>
              </a:rPr>
              <a:t> do </a:t>
            </a:r>
            <a:r>
              <a:rPr lang="en-US" sz="2800" dirty="0" err="1" smtClean="0">
                <a:solidFill>
                  <a:schemeClr val="bg1"/>
                </a:solidFill>
              </a:rPr>
              <a:t>eiusmod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</a:t>
            </a:r>
            <a:r>
              <a:rPr lang="en-US" sz="2800" dirty="0" err="1" smtClean="0">
                <a:solidFill>
                  <a:srgbClr val="FFFFFF"/>
                </a:solidFill>
              </a:rPr>
              <a:t>empor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Lorem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Ipsum</a:t>
            </a:r>
            <a:r>
              <a:rPr lang="en-US" sz="2800" dirty="0" smtClean="0">
                <a:solidFill>
                  <a:srgbClr val="FFFFFF"/>
                </a:solidFill>
              </a:rPr>
              <a:t> dolor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57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76200" y="-76200"/>
            <a:ext cx="9232393" cy="6934201"/>
            <a:chOff x="-1" y="1"/>
            <a:chExt cx="9144001" cy="6858000"/>
          </a:xfrm>
        </p:grpSpPr>
        <p:pic>
          <p:nvPicPr>
            <p:cNvPr id="10" name="Picture 2" descr="C:\Users\michelle.cheney\Desktop\live%2520ribb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51229" y="1"/>
              <a:ext cx="5692771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michelle.cheney\Desktop\live%2520ribbon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" y="1"/>
              <a:ext cx="3451229" cy="685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33400" y="1524000"/>
            <a:ext cx="5549003" cy="122237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33400" y="2779032"/>
            <a:ext cx="5549003" cy="6096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5A03E79-336D-447E-80F3-A73715913C3E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622685" y="312102"/>
            <a:ext cx="2272915" cy="983298"/>
            <a:chOff x="457200" y="838200"/>
            <a:chExt cx="2819400" cy="1340706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457200" y="838200"/>
              <a:ext cx="2819400" cy="1340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6" descr="M:\CLIENTS\CLIENTS-CURRENT\Susan G. Komen\Logo\SGK-3C R large jpg.jp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982455"/>
              <a:ext cx="2438400" cy="107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987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michelle.cheney\Desktop\Copy of Overhead Runnin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201"/>
          <a:stretch/>
        </p:blipFill>
        <p:spPr bwMode="auto">
          <a:xfrm>
            <a:off x="-12468" y="-7715"/>
            <a:ext cx="9258092" cy="694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33400" y="3850368"/>
            <a:ext cx="5715000" cy="1222375"/>
          </a:xfrm>
        </p:spPr>
        <p:txBody>
          <a:bodyPr anchor="b"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33400" y="5105400"/>
            <a:ext cx="5715000" cy="609600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DF549A-3219-4643-ACC2-706B016FAE33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22685" y="312102"/>
            <a:ext cx="2272915" cy="983298"/>
            <a:chOff x="457200" y="838200"/>
            <a:chExt cx="2819400" cy="1340706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457200" y="838200"/>
              <a:ext cx="2819400" cy="1340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6" descr="M:\CLIENTS\CLIENTS-CURRENT\Susan G. Komen\Logo\SGK-3C R large jpg.jp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982455"/>
              <a:ext cx="2438400" cy="107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000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7314" y="261257"/>
            <a:ext cx="5892800" cy="633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600200"/>
            <a:ext cx="5627914" cy="122237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/>
          <a:p>
            <a:fld id="{4103835E-3551-4D35-A880-67ED0A1DF62C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/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0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michelle.cheney\Desktop\Copy of Overhead Running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201"/>
          <a:stretch/>
        </p:blipFill>
        <p:spPr bwMode="auto">
          <a:xfrm>
            <a:off x="-12468" y="-7715"/>
            <a:ext cx="9156468" cy="68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600200"/>
            <a:ext cx="4953000" cy="1222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/>
          <a:p>
            <a:fld id="{7905940A-F262-47A0-BB4A-76D4D4F50FD0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/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1" y="1"/>
            <a:ext cx="9144001" cy="6858000"/>
            <a:chOff x="-1" y="1"/>
            <a:chExt cx="9144001" cy="6858000"/>
          </a:xfrm>
        </p:grpSpPr>
        <p:pic>
          <p:nvPicPr>
            <p:cNvPr id="8" name="Picture 2" descr="C:\Users\michelle.cheney\Desktop\live%2520ribbon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451229" y="1"/>
              <a:ext cx="5692771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michelle.cheney\Desktop\live%2520ribbon.jpg"/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" y="1"/>
              <a:ext cx="3451229" cy="685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600200"/>
            <a:ext cx="4953000" cy="1222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41A95E-9C54-421C-9851-70453D1FAB75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67314" y="261257"/>
            <a:ext cx="5892800" cy="633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600200"/>
            <a:ext cx="5627914" cy="1222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61527"/>
            <a:ext cx="914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6AA441-4CA8-4C83-95AE-D403D28FC967}" type="datetime1">
              <a:rPr lang="en-US" smtClean="0"/>
              <a:t>10/15/16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229600" y="636152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40B76D3-284E-4E37-96C4-E88ADC5CFFD5}" type="datetime1">
              <a:rPr lang="en-US" smtClean="0"/>
              <a:t>10/15/16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9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hyperlink" Target="http://www.google.com/url?sa=i&amp;rct=j&amp;q=susan+g.+komen+logo&amp;source=images&amp;cd=&amp;cad=rja&amp;docid=O7opM3_fJDNIZM&amp;tbnid=3WH8fOTtTS-J3M:&amp;ved=0CAUQjRw&amp;url=http://www.komen.org/&amp;ei=BfvuUfD9IIiUqwHPvIHQCw&amp;bvm=bv.49641647,d.aWc&amp;psig=AFQjCNGuPpiTVMC9vQr1XrDwXLyV6CdexA&amp;ust=1374702694451076" TargetMode="Externa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 userDrawn="1"/>
        </p:nvSpPr>
        <p:spPr>
          <a:xfrm rot="10800000" flipH="1">
            <a:off x="381000" y="228597"/>
            <a:ext cx="9296400" cy="1035045"/>
          </a:xfrm>
          <a:prstGeom prst="chevron">
            <a:avLst/>
          </a:prstGeom>
          <a:solidFill>
            <a:srgbClr val="EF7AA3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F7AA3"/>
              </a:solidFill>
              <a:latin typeface="Gotham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228599"/>
            <a:ext cx="7696200" cy="103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4" descr="http://ww5.komen.org/images/sgk-logo_top.png">
            <a:hlinkClick r:id="rId27"/>
          </p:cNvPr>
          <p:cNvPicPr>
            <a:picLocks noChangeAspect="1" noChangeArrowheads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67396" y="5943600"/>
            <a:ext cx="1592792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637999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7F6739-3792-48EC-B7FF-3EB0FD2AECDE}" type="datetime1">
              <a:rPr lang="en-US" smtClean="0"/>
              <a:t>10/15/16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79991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C8094B-405C-46BF-8AE0-1DAD4B6FBA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361527"/>
            <a:ext cx="6400800" cy="365125"/>
          </a:xfrm>
          <a:prstGeom prst="rect">
            <a:avLst/>
          </a:prstGeom>
        </p:spPr>
        <p:txBody>
          <a:bodyPr anchor="ctr"/>
          <a:lstStyle>
            <a:lvl1pPr>
              <a:defRPr sz="105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8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3" r:id="rId3"/>
    <p:sldLayoutId id="2147483676" r:id="rId4"/>
    <p:sldLayoutId id="2147483660" r:id="rId5"/>
    <p:sldLayoutId id="2147483677" r:id="rId6"/>
    <p:sldLayoutId id="2147483678" r:id="rId7"/>
    <p:sldLayoutId id="2147483672" r:id="rId8"/>
    <p:sldLayoutId id="2147483650" r:id="rId9"/>
    <p:sldLayoutId id="2147483652" r:id="rId10"/>
    <p:sldLayoutId id="2147483653" r:id="rId11"/>
    <p:sldLayoutId id="2147483654" r:id="rId12"/>
    <p:sldLayoutId id="2147483655" r:id="rId13"/>
    <p:sldLayoutId id="2147483667" r:id="rId14"/>
    <p:sldLayoutId id="2147483668" r:id="rId15"/>
    <p:sldLayoutId id="2147483661" r:id="rId16"/>
    <p:sldLayoutId id="2147483662" r:id="rId17"/>
    <p:sldLayoutId id="2147483663" r:id="rId18"/>
    <p:sldLayoutId id="2147483675" r:id="rId19"/>
    <p:sldLayoutId id="2147483666" r:id="rId20"/>
    <p:sldLayoutId id="2147483664" r:id="rId21"/>
    <p:sldLayoutId id="2147483665" r:id="rId22"/>
    <p:sldLayoutId id="2147483671" r:id="rId23"/>
    <p:sldLayoutId id="2147483669" r:id="rId24"/>
    <p:sldLayoutId id="2147483670" r:id="rId2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6699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6699"/>
        </a:buClr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6699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6699"/>
        </a:buClr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FF6699"/>
        </a:buClr>
        <a:buFont typeface="Arial" panose="020B0604020202020204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0"/>
            <a:ext cx="6934200" cy="1222375"/>
          </a:xfrm>
        </p:spPr>
        <p:txBody>
          <a:bodyPr>
            <a:noAutofit/>
          </a:bodyPr>
          <a:lstStyle/>
          <a:p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ONNECT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6" y="5029200"/>
            <a:ext cx="5549003" cy="1676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Gabriele </a:t>
            </a:r>
            <a:r>
              <a:rPr lang="en-US" sz="2000" dirty="0" err="1" smtClean="0"/>
              <a:t>Bieliauskaite</a:t>
            </a:r>
            <a:r>
              <a:rPr lang="en-US" sz="2000" dirty="0" smtClean="0"/>
              <a:t>, Nathalie Le, </a:t>
            </a:r>
          </a:p>
          <a:p>
            <a:r>
              <a:rPr lang="en-US" sz="2000" dirty="0" smtClean="0"/>
              <a:t>Rachel </a:t>
            </a:r>
            <a:r>
              <a:rPr lang="en-US" sz="2000" dirty="0" err="1" smtClean="0"/>
              <a:t>Schomp</a:t>
            </a:r>
            <a:r>
              <a:rPr lang="en-US" sz="2000" dirty="0" smtClean="0"/>
              <a:t>, </a:t>
            </a:r>
            <a:r>
              <a:rPr lang="en-US" sz="2000" dirty="0" err="1" smtClean="0"/>
              <a:t>Alen</a:t>
            </a:r>
            <a:r>
              <a:rPr lang="en-US" sz="2000" dirty="0" smtClean="0"/>
              <a:t> </a:t>
            </a:r>
            <a:r>
              <a:rPr lang="en-US" sz="2000" dirty="0" err="1" smtClean="0"/>
              <a:t>Shaju</a:t>
            </a:r>
            <a:endParaRPr lang="en-US" sz="2000" dirty="0" smtClean="0"/>
          </a:p>
          <a:p>
            <a:endParaRPr lang="en-US" sz="2800" dirty="0"/>
          </a:p>
          <a:p>
            <a:r>
              <a:rPr lang="en-US" sz="2400" dirty="0" smtClean="0"/>
              <a:t>TEAM 7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19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OUR VISION 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Century Gothic"/>
                <a:cs typeface="Century Gothic"/>
              </a:rPr>
              <a:t>Create a way to connect those impacted by cancer 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311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Main Points</a:t>
            </a:r>
            <a:endParaRPr lang="en-US" dirty="0">
              <a:latin typeface="Century Gothic"/>
              <a:cs typeface="Century Gothic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222555"/>
              </p:ext>
            </p:extLst>
          </p:nvPr>
        </p:nvGraphicFramePr>
        <p:xfrm>
          <a:off x="457200" y="1447800"/>
          <a:ext cx="82296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324100">
                <a:tc>
                  <a:txBody>
                    <a:bodyPr/>
                    <a:lstStyle/>
                    <a:p>
                      <a:pPr algn="ctr"/>
                      <a:endParaRPr lang="en-US" sz="44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en-US" sz="4400" dirty="0" smtClean="0">
                          <a:latin typeface="Century Gothic"/>
                          <a:cs typeface="Century Gothic"/>
                        </a:rPr>
                        <a:t>Connect</a:t>
                      </a:r>
                      <a:endParaRPr lang="en-US" sz="44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B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dirty="0" smtClean="0"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en-US" sz="4400" dirty="0" smtClean="0">
                          <a:latin typeface="Century Gothic"/>
                          <a:cs typeface="Century Gothic"/>
                        </a:rPr>
                        <a:t>Chat</a:t>
                      </a:r>
                      <a:endParaRPr lang="en-US" sz="44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BBC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algn="ctr"/>
                      <a:endParaRPr lang="en-US" sz="4400" b="1" dirty="0" smtClean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en-US" sz="44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News</a:t>
                      </a:r>
                      <a:r>
                        <a:rPr lang="en-US" sz="4400" b="1" baseline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&amp; Events</a:t>
                      </a:r>
                      <a:endParaRPr lang="en-US" sz="44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B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400" b="1" dirty="0" smtClean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ctr"/>
                      <a:r>
                        <a:rPr lang="en-US" sz="4400" b="1" dirty="0" smtClean="0">
                          <a:solidFill>
                            <a:schemeClr val="bg1"/>
                          </a:solidFill>
                          <a:latin typeface="Century Gothic"/>
                          <a:cs typeface="Century Gothic"/>
                        </a:rPr>
                        <a:t>Support</a:t>
                      </a:r>
                      <a:endParaRPr lang="en-US" sz="4400" b="1" dirty="0">
                        <a:solidFill>
                          <a:schemeClr val="bg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BB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2"/>
    </mc:Choice>
    <mc:Fallback xmlns="">
      <p:transition spd="slow" advTm="1632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implementation</a:t>
            </a:r>
            <a:endParaRPr lang="en-US" dirty="0"/>
          </a:p>
        </p:txBody>
      </p:sp>
      <p:pic>
        <p:nvPicPr>
          <p:cNvPr id="4" name="Content Placeholder 3" descr="unname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206" r="-552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1029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latin typeface="Century Gothic"/>
                <a:cs typeface="Century Gothic"/>
              </a:rPr>
              <a:t>Future Implementation</a:t>
            </a:r>
            <a:endParaRPr lang="en-US" cap="none" baseline="30000" dirty="0">
              <a:latin typeface="Century Gothic"/>
              <a:cs typeface="Century Gothic"/>
            </a:endParaRPr>
          </a:p>
        </p:txBody>
      </p:sp>
      <p:pic>
        <p:nvPicPr>
          <p:cNvPr id="6" name="Content Placeholder 5" descr="Screen Shot 2016-10-15 at 11.07.47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" r="-6043"/>
          <a:stretch/>
        </p:blipFill>
        <p:spPr>
          <a:xfrm>
            <a:off x="609600" y="3124200"/>
            <a:ext cx="1836276" cy="1981200"/>
          </a:xfrm>
        </p:spPr>
      </p:pic>
      <p:sp>
        <p:nvSpPr>
          <p:cNvPr id="7" name="TextBox 6"/>
          <p:cNvSpPr txBox="1"/>
          <p:nvPr/>
        </p:nvSpPr>
        <p:spPr>
          <a:xfrm>
            <a:off x="457200" y="2362200"/>
            <a:ext cx="251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/>
                <a:cs typeface="Century Gothic"/>
              </a:rPr>
              <a:t>Data Collection</a:t>
            </a:r>
            <a:endParaRPr lang="en-US" sz="2400" b="1" dirty="0">
              <a:latin typeface="Century Gothic"/>
              <a:cs typeface="Century Gothic"/>
            </a:endParaRPr>
          </a:p>
        </p:txBody>
      </p:sp>
      <p:pic>
        <p:nvPicPr>
          <p:cNvPr id="9" name="Picture 8" descr="Screen Shot 2016-10-15 at 11.11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52800"/>
            <a:ext cx="2639820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2362200"/>
            <a:ext cx="138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/>
                <a:cs typeface="Century Gothic"/>
              </a:rPr>
              <a:t>Reviews</a:t>
            </a:r>
            <a:endParaRPr lang="en-US" b="1" dirty="0">
              <a:latin typeface="Century Gothic"/>
              <a:cs typeface="Century Gothic"/>
            </a:endParaRPr>
          </a:p>
        </p:txBody>
      </p:sp>
      <p:pic>
        <p:nvPicPr>
          <p:cNvPr id="12" name="Picture 11" descr="Screen Shot 2016-10-15 at 11.14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200400"/>
            <a:ext cx="2095500" cy="2066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19800" y="2362200"/>
            <a:ext cx="29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entury Gothic"/>
                <a:cs typeface="Century Gothic"/>
              </a:rPr>
              <a:t>Match by Location</a:t>
            </a:r>
            <a:endParaRPr lang="en-US" sz="2400" b="1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91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8"/>
    </mc:Choice>
    <mc:Fallback xmlns="">
      <p:transition spd="slow" advTm="206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44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KONNECT</vt:lpstr>
      <vt:lpstr>OUR VISION </vt:lpstr>
      <vt:lpstr>Main Points</vt:lpstr>
      <vt:lpstr>Current implementation</vt:lpstr>
      <vt:lpstr>Future Implementation</vt:lpstr>
    </vt:vector>
  </TitlesOfParts>
  <Company>Slingshot, LLC.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Cheney</dc:creator>
  <cp:lastModifiedBy>UNC Student</cp:lastModifiedBy>
  <cp:revision>208</cp:revision>
  <dcterms:created xsi:type="dcterms:W3CDTF">2013-10-23T22:36:51Z</dcterms:created>
  <dcterms:modified xsi:type="dcterms:W3CDTF">2016-10-15T15:25:11Z</dcterms:modified>
</cp:coreProperties>
</file>