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38"/>
    <p:restoredTop sz="94633"/>
  </p:normalViewPr>
  <p:slideViewPr>
    <p:cSldViewPr snapToGrid="0" snapToObjects="1">
      <p:cViewPr varScale="1">
        <p:scale>
          <a:sx n="62" d="100"/>
          <a:sy n="62" d="100"/>
        </p:scale>
        <p:origin x="23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mun-shakeri/" TargetMode="External"/><Relationship Id="rId2" Type="http://schemas.openxmlformats.org/officeDocument/2006/relationships/hyperlink" Target="mailto:ashakeri62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akeri9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01E8-103F-6448-9760-2C8D498F5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Movie Studio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3590B-2536-D642-8E87-13B0077DC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Armun Shakeri</a:t>
            </a:r>
          </a:p>
        </p:txBody>
      </p:sp>
    </p:spTree>
    <p:extLst>
      <p:ext uri="{BB962C8B-B14F-4D97-AF65-F5344CB8AC3E}">
        <p14:creationId xmlns:p14="http://schemas.microsoft.com/office/powerpoint/2010/main" val="358392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B2EC-4D0F-6D4B-9007-3933D5D7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D79B-EAF7-E842-8173-99936FD0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The film should have a maximum budget of $200,000,000</a:t>
            </a:r>
          </a:p>
          <a:p>
            <a:r>
              <a:rPr lang="en-US" dirty="0"/>
              <a:t>2) The film's genre should be action, adventure, and animation. </a:t>
            </a:r>
          </a:p>
          <a:p>
            <a:r>
              <a:rPr lang="en-US" dirty="0"/>
              <a:t>3) The film should be a family type of movie, with a PG-13 rating.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Incorporate more niche genres such as horror or documentaries. </a:t>
            </a:r>
          </a:p>
          <a:p>
            <a:r>
              <a:rPr lang="en-US" dirty="0"/>
              <a:t>Incorporate worldwide gross income </a:t>
            </a:r>
          </a:p>
        </p:txBody>
      </p:sp>
    </p:spTree>
    <p:extLst>
      <p:ext uri="{BB962C8B-B14F-4D97-AF65-F5344CB8AC3E}">
        <p14:creationId xmlns:p14="http://schemas.microsoft.com/office/powerpoint/2010/main" val="70754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7F59-1D5B-9D40-ADBD-591D8FA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E620-BB4E-FB4E-B4C2-8775CC43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ashakeri62@gmail.com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https://www.linkedin.com/in/armun-shakeri/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/ashakeri92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217B-14B3-3447-A964-0240622B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F945-764B-9D47-B931-EF2FE812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analysis of film information to reveal that Microsoft’s initial film should:</a:t>
            </a:r>
          </a:p>
          <a:p>
            <a:pPr lvl="1"/>
            <a:r>
              <a:rPr lang="en-US" dirty="0"/>
              <a:t>Have a budget of $200,000,000 </a:t>
            </a:r>
          </a:p>
          <a:p>
            <a:pPr lvl="1"/>
            <a:r>
              <a:rPr lang="en-US" dirty="0"/>
              <a:t>Film’s genre should be Action, Adventure, Animation</a:t>
            </a:r>
          </a:p>
          <a:p>
            <a:pPr lvl="1"/>
            <a:r>
              <a:rPr lang="en-US" dirty="0"/>
              <a:t>Film should be a family oriented film, with a PG-13 rating. </a:t>
            </a:r>
          </a:p>
        </p:txBody>
      </p:sp>
    </p:spTree>
    <p:extLst>
      <p:ext uri="{BB962C8B-B14F-4D97-AF65-F5344CB8AC3E}">
        <p14:creationId xmlns:p14="http://schemas.microsoft.com/office/powerpoint/2010/main" val="95436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9494-1799-A246-9A5F-99C1E40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1469-137D-E344-B0CB-210F9469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  <a:p>
            <a:r>
              <a:rPr lang="en-US" dirty="0"/>
              <a:t>Data and methods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18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20D8-9EB6-8F45-99F3-5B856463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243E-07BD-3D44-A700-651B85E6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is new to the movie production industry </a:t>
            </a:r>
          </a:p>
          <a:p>
            <a:r>
              <a:rPr lang="en-US" dirty="0"/>
              <a:t>Movie needs to be profitable and popular</a:t>
            </a:r>
          </a:p>
          <a:p>
            <a:r>
              <a:rPr lang="en-US" dirty="0"/>
              <a:t>Ensure accuracy and diligence in data preparation and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EE8F-4F5E-B245-8BC4-F278591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E3C-02F7-0048-9892-78D1FDCA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obtained from: </a:t>
            </a:r>
          </a:p>
          <a:p>
            <a:pPr lvl="1"/>
            <a:r>
              <a:rPr lang="en-US" dirty="0"/>
              <a:t>IMDB</a:t>
            </a:r>
          </a:p>
          <a:p>
            <a:pPr lvl="1"/>
            <a:r>
              <a:rPr lang="en-US" dirty="0"/>
              <a:t>Box Office Mojo</a:t>
            </a:r>
          </a:p>
          <a:p>
            <a:pPr lvl="1"/>
            <a:r>
              <a:rPr lang="en-US" dirty="0"/>
              <a:t>The-</a:t>
            </a:r>
            <a:r>
              <a:rPr lang="en-US" dirty="0" err="1"/>
              <a:t>numbers.com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457E-D175-9D43-AC58-7C31F2F0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CF20-9927-5B46-BA6E-1F5264E7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2052918"/>
            <a:ext cx="8292191" cy="1637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Movie production budgets</a:t>
            </a:r>
          </a:p>
          <a:p>
            <a:r>
              <a:rPr lang="en-US" dirty="0"/>
              <a:t>Domestic gross profit </a:t>
            </a:r>
          </a:p>
          <a:p>
            <a:r>
              <a:rPr lang="en-US" dirty="0"/>
              <a:t>Film ratings</a:t>
            </a:r>
          </a:p>
          <a:p>
            <a:r>
              <a:rPr lang="en-US" dirty="0"/>
              <a:t>Genre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9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5D34-81FB-A043-8017-87C4A61A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6D1005-DAAB-B443-B01C-F29449D33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82" y="2871587"/>
            <a:ext cx="7213600" cy="3708400"/>
          </a:xfr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55C3CFD-8B24-5F4A-AEC7-850C6BB80798}"/>
              </a:ext>
            </a:extLst>
          </p:cNvPr>
          <p:cNvSpPr txBox="1">
            <a:spLocks/>
          </p:cNvSpPr>
          <p:nvPr/>
        </p:nvSpPr>
        <p:spPr>
          <a:xfrm>
            <a:off x="1103311" y="1791661"/>
            <a:ext cx="8946541" cy="163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average film production budget is $170,000,000, for Microsoft to create a successful film we will need to implement a higher production budget of $200,000,000.</a:t>
            </a:r>
          </a:p>
        </p:txBody>
      </p:sp>
    </p:spTree>
    <p:extLst>
      <p:ext uri="{BB962C8B-B14F-4D97-AF65-F5344CB8AC3E}">
        <p14:creationId xmlns:p14="http://schemas.microsoft.com/office/powerpoint/2010/main" val="31362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9705-3F04-BB4D-9CFA-687E2C28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F1538-760C-BC47-9A91-2454689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37339"/>
          </a:xfrm>
        </p:spPr>
        <p:txBody>
          <a:bodyPr/>
          <a:lstStyle/>
          <a:p>
            <a:r>
              <a:rPr lang="en-US" dirty="0"/>
              <a:t>Movies that are considered family type movies are the most popular and highest grossing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2AABA-98F5-4943-A1A2-64C41AEB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86" y="2871587"/>
            <a:ext cx="653419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D1BF-6703-F641-AACD-E76EC450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B497E-7E45-514E-8BE2-2CDB68DF0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32" y="2871587"/>
            <a:ext cx="7099300" cy="375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33F330-C5FE-D84B-869E-0F4841DA60A5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163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Action, Adventure, Animation films is the highest grossing film genre.</a:t>
            </a:r>
          </a:p>
        </p:txBody>
      </p:sp>
    </p:spTree>
    <p:extLst>
      <p:ext uri="{BB962C8B-B14F-4D97-AF65-F5344CB8AC3E}">
        <p14:creationId xmlns:p14="http://schemas.microsoft.com/office/powerpoint/2010/main" val="418078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260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Microsoft Movie Studio Analysis</vt:lpstr>
      <vt:lpstr>Summary</vt:lpstr>
      <vt:lpstr>Outline</vt:lpstr>
      <vt:lpstr>Business Problem</vt:lpstr>
      <vt:lpstr>Data</vt:lpstr>
      <vt:lpstr>Data and Methods</vt:lpstr>
      <vt:lpstr>Results</vt:lpstr>
      <vt:lpstr>Results  </vt:lpstr>
      <vt:lpstr>Results</vt:lpstr>
      <vt:lpstr>Conclusions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Shakeri, Armun</dc:creator>
  <cp:lastModifiedBy>Shakeri, Armun</cp:lastModifiedBy>
  <cp:revision>10</cp:revision>
  <dcterms:created xsi:type="dcterms:W3CDTF">2022-01-22T18:16:15Z</dcterms:created>
  <dcterms:modified xsi:type="dcterms:W3CDTF">2022-02-03T18:58:14Z</dcterms:modified>
</cp:coreProperties>
</file>