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7"/>
  </p:notesMasterIdLst>
  <p:sldIdLst>
    <p:sldId id="256" r:id="rId2"/>
    <p:sldId id="258" r:id="rId3"/>
    <p:sldId id="259" r:id="rId4"/>
    <p:sldId id="260" r:id="rId5"/>
    <p:sldId id="261" r:id="rId6"/>
  </p:sldIdLst>
  <p:sldSz cx="9144000" cy="5143500" type="screen16x9"/>
  <p:notesSz cx="6858000" cy="9144000"/>
  <p:embeddedFontLst>
    <p:embeddedFont>
      <p:font typeface="Aharoni" panose="02010803020104030203" pitchFamily="2" charset="-79"/>
      <p:bold r:id="rId8"/>
    </p:embeddedFont>
    <p:embeddedFont>
      <p:font typeface="Algerian" panose="04020705040A02060702" pitchFamily="82" charset="0"/>
      <p:regular r:id="rId9"/>
    </p:embeddedFont>
    <p:embeddedFont>
      <p:font typeface="Arial Black" panose="020B0A04020102020204" pitchFamily="34" charset="0"/>
      <p:bold r:id="rId10"/>
    </p:embeddedFont>
    <p:embeddedFont>
      <p:font typeface="Californian FB" panose="0207040306080B030204" pitchFamily="18" charset="0"/>
      <p:regular r:id="rId11"/>
      <p:bold r:id="rId12"/>
      <p:italic r:id="rId13"/>
    </p:embeddedFont>
    <p:embeddedFont>
      <p:font typeface="Calisto MT" panose="02040603050505030304" pitchFamily="18" charset="0"/>
      <p:regular r:id="rId14"/>
      <p:bold r:id="rId15"/>
      <p:italic r:id="rId16"/>
      <p:boldItalic r:id="rId17"/>
    </p:embeddedFont>
    <p:embeddedFont>
      <p:font typeface="Libre Baskerville" panose="020B0604020202020204" charset="0"/>
      <p:regular r:id="rId18"/>
      <p:bold r:id="rId19"/>
      <p:italic r:id="rId20"/>
    </p:embeddedFont>
    <p:embeddedFont>
      <p:font typeface="Roboto"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840FED-0F79-47F8-B779-5A4BAEBC4D6D}" v="31" dt="2021-06-21T13:32:42.825"/>
  </p1510:revLst>
</p1510:revInfo>
</file>

<file path=ppt/tableStyles.xml><?xml version="1.0" encoding="utf-8"?>
<a:tblStyleLst xmlns:a="http://schemas.openxmlformats.org/drawingml/2006/main" def="{7C1741E6-8CB6-499D-B2CE-D289C42ADA13}">
  <a:tblStyle styleId="{7C1741E6-8CB6-499D-B2CE-D289C42ADA1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4.fntdata"/><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font" Target="fonts/font16.fntdata"/><Relationship Id="rId28"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font" Target="fonts/font15.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aPavan Kalluru" userId="6cdfde9ab25ce97f" providerId="LiveId" clId="{D4840FED-0F79-47F8-B779-5A4BAEBC4D6D}"/>
    <pc:docChg chg="undo custSel addSld delSld modSld delMainMaster">
      <pc:chgData name="AshaPavan Kalluru" userId="6cdfde9ab25ce97f" providerId="LiveId" clId="{D4840FED-0F79-47F8-B779-5A4BAEBC4D6D}" dt="2021-06-23T07:36:11.008" v="1123" actId="20577"/>
      <pc:docMkLst>
        <pc:docMk/>
      </pc:docMkLst>
      <pc:sldChg chg="addSp modSp mod">
        <pc:chgData name="AshaPavan Kalluru" userId="6cdfde9ab25ce97f" providerId="LiveId" clId="{D4840FED-0F79-47F8-B779-5A4BAEBC4D6D}" dt="2021-06-21T01:25:52.250" v="380" actId="1076"/>
        <pc:sldMkLst>
          <pc:docMk/>
          <pc:sldMk cId="0" sldId="256"/>
        </pc:sldMkLst>
        <pc:spChg chg="add mod">
          <ac:chgData name="AshaPavan Kalluru" userId="6cdfde9ab25ce97f" providerId="LiveId" clId="{D4840FED-0F79-47F8-B779-5A4BAEBC4D6D}" dt="2021-06-21T01:25:52.250" v="380" actId="1076"/>
          <ac:spMkLst>
            <pc:docMk/>
            <pc:sldMk cId="0" sldId="256"/>
            <ac:spMk id="2" creationId="{7249E6E3-E6DB-4D59-A0E7-15A615504D5D}"/>
          </ac:spMkLst>
        </pc:spChg>
        <pc:spChg chg="add mod">
          <ac:chgData name="AshaPavan Kalluru" userId="6cdfde9ab25ce97f" providerId="LiveId" clId="{D4840FED-0F79-47F8-B779-5A4BAEBC4D6D}" dt="2021-06-21T01:25:14.616" v="374" actId="1076"/>
          <ac:spMkLst>
            <pc:docMk/>
            <pc:sldMk cId="0" sldId="256"/>
            <ac:spMk id="3" creationId="{8CC66088-52F6-4FA7-8B62-32F522199923}"/>
          </ac:spMkLst>
        </pc:spChg>
        <pc:spChg chg="mod">
          <ac:chgData name="AshaPavan Kalluru" userId="6cdfde9ab25ce97f" providerId="LiveId" clId="{D4840FED-0F79-47F8-B779-5A4BAEBC4D6D}" dt="2021-06-20T11:15:15.991" v="3" actId="255"/>
          <ac:spMkLst>
            <pc:docMk/>
            <pc:sldMk cId="0" sldId="256"/>
            <ac:spMk id="442" creationId="{00000000-0000-0000-0000-000000000000}"/>
          </ac:spMkLst>
        </pc:spChg>
      </pc:sldChg>
      <pc:sldChg chg="addSp delSp modSp del mod">
        <pc:chgData name="AshaPavan Kalluru" userId="6cdfde9ab25ce97f" providerId="LiveId" clId="{D4840FED-0F79-47F8-B779-5A4BAEBC4D6D}" dt="2021-06-21T01:19:25.807" v="162" actId="47"/>
        <pc:sldMkLst>
          <pc:docMk/>
          <pc:sldMk cId="0" sldId="257"/>
        </pc:sldMkLst>
        <pc:spChg chg="add del mod">
          <ac:chgData name="AshaPavan Kalluru" userId="6cdfde9ab25ce97f" providerId="LiveId" clId="{D4840FED-0F79-47F8-B779-5A4BAEBC4D6D}" dt="2021-06-20T11:14:46.302" v="2" actId="478"/>
          <ac:spMkLst>
            <pc:docMk/>
            <pc:sldMk cId="0" sldId="257"/>
            <ac:spMk id="2" creationId="{F2F6C722-1090-4349-8FBC-3CDAD1D0F356}"/>
          </ac:spMkLst>
        </pc:spChg>
        <pc:spChg chg="add mod">
          <ac:chgData name="AshaPavan Kalluru" userId="6cdfde9ab25ce97f" providerId="LiveId" clId="{D4840FED-0F79-47F8-B779-5A4BAEBC4D6D}" dt="2021-06-20T11:31:58.382" v="103" actId="207"/>
          <ac:spMkLst>
            <pc:docMk/>
            <pc:sldMk cId="0" sldId="257"/>
            <ac:spMk id="3" creationId="{AAD0527F-BA90-43AB-A918-4B67FFC9F6CF}"/>
          </ac:spMkLst>
        </pc:spChg>
        <pc:spChg chg="add mod">
          <ac:chgData name="AshaPavan Kalluru" userId="6cdfde9ab25ce97f" providerId="LiveId" clId="{D4840FED-0F79-47F8-B779-5A4BAEBC4D6D}" dt="2021-06-20T11:33:55.733" v="141" actId="14100"/>
          <ac:spMkLst>
            <pc:docMk/>
            <pc:sldMk cId="0" sldId="257"/>
            <ac:spMk id="4" creationId="{4CC335AC-6E21-4DD2-B01C-C9B9F4D50B08}"/>
          </ac:spMkLst>
        </pc:spChg>
      </pc:sldChg>
      <pc:sldChg chg="addSp delSp modSp mod">
        <pc:chgData name="AshaPavan Kalluru" userId="6cdfde9ab25ce97f" providerId="LiveId" clId="{D4840FED-0F79-47F8-B779-5A4BAEBC4D6D}" dt="2021-06-21T01:33:35.779" v="472" actId="478"/>
        <pc:sldMkLst>
          <pc:docMk/>
          <pc:sldMk cId="0" sldId="258"/>
        </pc:sldMkLst>
        <pc:spChg chg="add del mod">
          <ac:chgData name="AshaPavan Kalluru" userId="6cdfde9ab25ce97f" providerId="LiveId" clId="{D4840FED-0F79-47F8-B779-5A4BAEBC4D6D}" dt="2021-06-21T01:32:46.470" v="456" actId="478"/>
          <ac:spMkLst>
            <pc:docMk/>
            <pc:sldMk cId="0" sldId="258"/>
            <ac:spMk id="2" creationId="{08AD5320-1B0C-4E77-BC3B-AC9C3B55E345}"/>
          </ac:spMkLst>
        </pc:spChg>
        <pc:spChg chg="add del mod">
          <ac:chgData name="AshaPavan Kalluru" userId="6cdfde9ab25ce97f" providerId="LiveId" clId="{D4840FED-0F79-47F8-B779-5A4BAEBC4D6D}" dt="2021-06-20T11:34:10.044" v="144" actId="478"/>
          <ac:spMkLst>
            <pc:docMk/>
            <pc:sldMk cId="0" sldId="258"/>
            <ac:spMk id="3" creationId="{16F47EBB-1676-47F7-A0F2-9030349B12DB}"/>
          </ac:spMkLst>
        </pc:spChg>
        <pc:spChg chg="add del mod">
          <ac:chgData name="AshaPavan Kalluru" userId="6cdfde9ab25ce97f" providerId="LiveId" clId="{D4840FED-0F79-47F8-B779-5A4BAEBC4D6D}" dt="2021-06-21T01:33:35.779" v="472" actId="478"/>
          <ac:spMkLst>
            <pc:docMk/>
            <pc:sldMk cId="0" sldId="258"/>
            <ac:spMk id="3" creationId="{CCF09B2F-9E26-44E7-AEC1-D123FD96AA91}"/>
          </ac:spMkLst>
        </pc:spChg>
        <pc:spChg chg="add del mod">
          <ac:chgData name="AshaPavan Kalluru" userId="6cdfde9ab25ce97f" providerId="LiveId" clId="{D4840FED-0F79-47F8-B779-5A4BAEBC4D6D}" dt="2021-06-20T11:34:53.988" v="152" actId="478"/>
          <ac:spMkLst>
            <pc:docMk/>
            <pc:sldMk cId="0" sldId="258"/>
            <ac:spMk id="5" creationId="{68E93C3B-A41B-4F6E-8991-7CA74371E479}"/>
          </ac:spMkLst>
        </pc:spChg>
        <pc:spChg chg="add del mod">
          <ac:chgData name="AshaPavan Kalluru" userId="6cdfde9ab25ce97f" providerId="LiveId" clId="{D4840FED-0F79-47F8-B779-5A4BAEBC4D6D}" dt="2021-06-20T11:34:53.988" v="152" actId="478"/>
          <ac:spMkLst>
            <pc:docMk/>
            <pc:sldMk cId="0" sldId="258"/>
            <ac:spMk id="7" creationId="{D3624DF9-6701-4A68-8DF5-9CE5DEC542BF}"/>
          </ac:spMkLst>
        </pc:spChg>
        <pc:spChg chg="add del mod">
          <ac:chgData name="AshaPavan Kalluru" userId="6cdfde9ab25ce97f" providerId="LiveId" clId="{D4840FED-0F79-47F8-B779-5A4BAEBC4D6D}" dt="2021-06-20T11:34:56.832" v="153" actId="478"/>
          <ac:spMkLst>
            <pc:docMk/>
            <pc:sldMk cId="0" sldId="258"/>
            <ac:spMk id="9" creationId="{CF5C886C-970B-4127-8AC8-C53C9CDD1553}"/>
          </ac:spMkLst>
        </pc:spChg>
        <pc:spChg chg="add del mod">
          <ac:chgData name="AshaPavan Kalluru" userId="6cdfde9ab25ce97f" providerId="LiveId" clId="{D4840FED-0F79-47F8-B779-5A4BAEBC4D6D}" dt="2021-06-20T11:34:56.832" v="153" actId="478"/>
          <ac:spMkLst>
            <pc:docMk/>
            <pc:sldMk cId="0" sldId="258"/>
            <ac:spMk id="11" creationId="{2471A95A-4192-4875-B115-3B5F08E0FF1A}"/>
          </ac:spMkLst>
        </pc:spChg>
        <pc:spChg chg="add del mod">
          <ac:chgData name="AshaPavan Kalluru" userId="6cdfde9ab25ce97f" providerId="LiveId" clId="{D4840FED-0F79-47F8-B779-5A4BAEBC4D6D}" dt="2021-06-20T11:34:56.832" v="153" actId="478"/>
          <ac:spMkLst>
            <pc:docMk/>
            <pc:sldMk cId="0" sldId="258"/>
            <ac:spMk id="13" creationId="{69BF6957-1E88-4A3C-B244-6D2399DA1CE9}"/>
          </ac:spMkLst>
        </pc:spChg>
        <pc:spChg chg="add del mod">
          <ac:chgData name="AshaPavan Kalluru" userId="6cdfde9ab25ce97f" providerId="LiveId" clId="{D4840FED-0F79-47F8-B779-5A4BAEBC4D6D}" dt="2021-06-20T11:34:56.832" v="153" actId="478"/>
          <ac:spMkLst>
            <pc:docMk/>
            <pc:sldMk cId="0" sldId="258"/>
            <ac:spMk id="15" creationId="{A7865E6F-43D0-4EA3-8354-553B2FE142E1}"/>
          </ac:spMkLst>
        </pc:spChg>
        <pc:spChg chg="add del mod">
          <ac:chgData name="AshaPavan Kalluru" userId="6cdfde9ab25ce97f" providerId="LiveId" clId="{D4840FED-0F79-47F8-B779-5A4BAEBC4D6D}" dt="2021-06-20T11:34:56.832" v="153" actId="478"/>
          <ac:spMkLst>
            <pc:docMk/>
            <pc:sldMk cId="0" sldId="258"/>
            <ac:spMk id="17" creationId="{D684664D-6836-4047-88DD-42D3E045EB81}"/>
          </ac:spMkLst>
        </pc:spChg>
        <pc:spChg chg="add del mod">
          <ac:chgData name="AshaPavan Kalluru" userId="6cdfde9ab25ce97f" providerId="LiveId" clId="{D4840FED-0F79-47F8-B779-5A4BAEBC4D6D}" dt="2021-06-20T11:34:56.832" v="153" actId="478"/>
          <ac:spMkLst>
            <pc:docMk/>
            <pc:sldMk cId="0" sldId="258"/>
            <ac:spMk id="19" creationId="{159CFAA9-4CA5-4F4A-A830-32E5704C065C}"/>
          </ac:spMkLst>
        </pc:spChg>
        <pc:spChg chg="add del mod">
          <ac:chgData name="AshaPavan Kalluru" userId="6cdfde9ab25ce97f" providerId="LiveId" clId="{D4840FED-0F79-47F8-B779-5A4BAEBC4D6D}" dt="2021-06-20T11:34:56.832" v="153" actId="478"/>
          <ac:spMkLst>
            <pc:docMk/>
            <pc:sldMk cId="0" sldId="258"/>
            <ac:spMk id="21" creationId="{47CBE5C8-7937-4064-92E6-94A1CB862A83}"/>
          </ac:spMkLst>
        </pc:spChg>
        <pc:spChg chg="add del mod">
          <ac:chgData name="AshaPavan Kalluru" userId="6cdfde9ab25ce97f" providerId="LiveId" clId="{D4840FED-0F79-47F8-B779-5A4BAEBC4D6D}" dt="2021-06-20T11:34:56.832" v="153" actId="478"/>
          <ac:spMkLst>
            <pc:docMk/>
            <pc:sldMk cId="0" sldId="258"/>
            <ac:spMk id="23" creationId="{4DCF31B6-2575-4A96-99F2-910B63A97B8F}"/>
          </ac:spMkLst>
        </pc:spChg>
        <pc:spChg chg="add del mod">
          <ac:chgData name="AshaPavan Kalluru" userId="6cdfde9ab25ce97f" providerId="LiveId" clId="{D4840FED-0F79-47F8-B779-5A4BAEBC4D6D}" dt="2021-06-20T11:34:56.832" v="153" actId="478"/>
          <ac:spMkLst>
            <pc:docMk/>
            <pc:sldMk cId="0" sldId="258"/>
            <ac:spMk id="25" creationId="{5FBE7E46-E880-4B11-B54F-32D9084164E3}"/>
          </ac:spMkLst>
        </pc:spChg>
        <pc:spChg chg="add mod">
          <ac:chgData name="AshaPavan Kalluru" userId="6cdfde9ab25ce97f" providerId="LiveId" clId="{D4840FED-0F79-47F8-B779-5A4BAEBC4D6D}" dt="2021-06-21T01:32:26.298" v="451" actId="207"/>
          <ac:spMkLst>
            <pc:docMk/>
            <pc:sldMk cId="0" sldId="258"/>
            <ac:spMk id="26" creationId="{A9F2125C-8CBB-4AE0-993D-E908C6E6ADEF}"/>
          </ac:spMkLst>
        </pc:spChg>
        <pc:spChg chg="del mod">
          <ac:chgData name="AshaPavan Kalluru" userId="6cdfde9ab25ce97f" providerId="LiveId" clId="{D4840FED-0F79-47F8-B779-5A4BAEBC4D6D}" dt="2021-06-20T11:34:53.988" v="152" actId="478"/>
          <ac:spMkLst>
            <pc:docMk/>
            <pc:sldMk cId="0" sldId="258"/>
            <ac:spMk id="508" creationId="{00000000-0000-0000-0000-000000000000}"/>
          </ac:spMkLst>
        </pc:spChg>
        <pc:spChg chg="del mod">
          <ac:chgData name="AshaPavan Kalluru" userId="6cdfde9ab25ce97f" providerId="LiveId" clId="{D4840FED-0F79-47F8-B779-5A4BAEBC4D6D}" dt="2021-06-20T11:34:53.988" v="152" actId="478"/>
          <ac:spMkLst>
            <pc:docMk/>
            <pc:sldMk cId="0" sldId="258"/>
            <ac:spMk id="509" creationId="{00000000-0000-0000-0000-000000000000}"/>
          </ac:spMkLst>
        </pc:spChg>
        <pc:spChg chg="del mod">
          <ac:chgData name="AshaPavan Kalluru" userId="6cdfde9ab25ce97f" providerId="LiveId" clId="{D4840FED-0F79-47F8-B779-5A4BAEBC4D6D}" dt="2021-06-20T11:34:17.043" v="147" actId="478"/>
          <ac:spMkLst>
            <pc:docMk/>
            <pc:sldMk cId="0" sldId="258"/>
            <ac:spMk id="510" creationId="{00000000-0000-0000-0000-000000000000}"/>
          </ac:spMkLst>
        </pc:spChg>
        <pc:spChg chg="del">
          <ac:chgData name="AshaPavan Kalluru" userId="6cdfde9ab25ce97f" providerId="LiveId" clId="{D4840FED-0F79-47F8-B779-5A4BAEBC4D6D}" dt="2021-06-20T11:34:53.988" v="152" actId="478"/>
          <ac:spMkLst>
            <pc:docMk/>
            <pc:sldMk cId="0" sldId="258"/>
            <ac:spMk id="511" creationId="{00000000-0000-0000-0000-000000000000}"/>
          </ac:spMkLst>
        </pc:spChg>
        <pc:spChg chg="del">
          <ac:chgData name="AshaPavan Kalluru" userId="6cdfde9ab25ce97f" providerId="LiveId" clId="{D4840FED-0F79-47F8-B779-5A4BAEBC4D6D}" dt="2021-06-20T11:34:34.994" v="151" actId="478"/>
          <ac:spMkLst>
            <pc:docMk/>
            <pc:sldMk cId="0" sldId="258"/>
            <ac:spMk id="512" creationId="{00000000-0000-0000-0000-000000000000}"/>
          </ac:spMkLst>
        </pc:spChg>
        <pc:spChg chg="del">
          <ac:chgData name="AshaPavan Kalluru" userId="6cdfde9ab25ce97f" providerId="LiveId" clId="{D4840FED-0F79-47F8-B779-5A4BAEBC4D6D}" dt="2021-06-20T11:34:53.988" v="152" actId="478"/>
          <ac:spMkLst>
            <pc:docMk/>
            <pc:sldMk cId="0" sldId="258"/>
            <ac:spMk id="513" creationId="{00000000-0000-0000-0000-000000000000}"/>
          </ac:spMkLst>
        </pc:spChg>
        <pc:spChg chg="del">
          <ac:chgData name="AshaPavan Kalluru" userId="6cdfde9ab25ce97f" providerId="LiveId" clId="{D4840FED-0F79-47F8-B779-5A4BAEBC4D6D}" dt="2021-06-20T11:34:53.988" v="152" actId="478"/>
          <ac:spMkLst>
            <pc:docMk/>
            <pc:sldMk cId="0" sldId="258"/>
            <ac:spMk id="514" creationId="{00000000-0000-0000-0000-000000000000}"/>
          </ac:spMkLst>
        </pc:spChg>
        <pc:spChg chg="del">
          <ac:chgData name="AshaPavan Kalluru" userId="6cdfde9ab25ce97f" providerId="LiveId" clId="{D4840FED-0F79-47F8-B779-5A4BAEBC4D6D}" dt="2021-06-20T11:34:53.988" v="152" actId="478"/>
          <ac:spMkLst>
            <pc:docMk/>
            <pc:sldMk cId="0" sldId="258"/>
            <ac:spMk id="515" creationId="{00000000-0000-0000-0000-000000000000}"/>
          </ac:spMkLst>
        </pc:spChg>
        <pc:spChg chg="del">
          <ac:chgData name="AshaPavan Kalluru" userId="6cdfde9ab25ce97f" providerId="LiveId" clId="{D4840FED-0F79-47F8-B779-5A4BAEBC4D6D}" dt="2021-06-20T11:34:53.988" v="152" actId="478"/>
          <ac:spMkLst>
            <pc:docMk/>
            <pc:sldMk cId="0" sldId="258"/>
            <ac:spMk id="516" creationId="{00000000-0000-0000-0000-000000000000}"/>
          </ac:spMkLst>
        </pc:spChg>
        <pc:spChg chg="del mod">
          <ac:chgData name="AshaPavan Kalluru" userId="6cdfde9ab25ce97f" providerId="LiveId" clId="{D4840FED-0F79-47F8-B779-5A4BAEBC4D6D}" dt="2021-06-20T11:34:53.988" v="152" actId="478"/>
          <ac:spMkLst>
            <pc:docMk/>
            <pc:sldMk cId="0" sldId="258"/>
            <ac:spMk id="517" creationId="{00000000-0000-0000-0000-000000000000}"/>
          </ac:spMkLst>
        </pc:spChg>
        <pc:spChg chg="del">
          <ac:chgData name="AshaPavan Kalluru" userId="6cdfde9ab25ce97f" providerId="LiveId" clId="{D4840FED-0F79-47F8-B779-5A4BAEBC4D6D}" dt="2021-06-20T11:34:53.988" v="152" actId="478"/>
          <ac:spMkLst>
            <pc:docMk/>
            <pc:sldMk cId="0" sldId="258"/>
            <ac:spMk id="518" creationId="{00000000-0000-0000-0000-000000000000}"/>
          </ac:spMkLst>
        </pc:spChg>
        <pc:spChg chg="del">
          <ac:chgData name="AshaPavan Kalluru" userId="6cdfde9ab25ce97f" providerId="LiveId" clId="{D4840FED-0F79-47F8-B779-5A4BAEBC4D6D}" dt="2021-06-20T11:34:53.988" v="152" actId="478"/>
          <ac:spMkLst>
            <pc:docMk/>
            <pc:sldMk cId="0" sldId="258"/>
            <ac:spMk id="519" creationId="{00000000-0000-0000-0000-000000000000}"/>
          </ac:spMkLst>
        </pc:spChg>
        <pc:spChg chg="del mod">
          <ac:chgData name="AshaPavan Kalluru" userId="6cdfde9ab25ce97f" providerId="LiveId" clId="{D4840FED-0F79-47F8-B779-5A4BAEBC4D6D}" dt="2021-06-20T11:34:07.028" v="143" actId="478"/>
          <ac:spMkLst>
            <pc:docMk/>
            <pc:sldMk cId="0" sldId="258"/>
            <ac:spMk id="520" creationId="{00000000-0000-0000-0000-000000000000}"/>
          </ac:spMkLst>
        </pc:spChg>
      </pc:sldChg>
      <pc:sldChg chg="addSp delSp modSp new mod">
        <pc:chgData name="AshaPavan Kalluru" userId="6cdfde9ab25ce97f" providerId="LiveId" clId="{D4840FED-0F79-47F8-B779-5A4BAEBC4D6D}" dt="2021-06-21T01:34:54.087" v="484" actId="1076"/>
        <pc:sldMkLst>
          <pc:docMk/>
          <pc:sldMk cId="2511332503" sldId="259"/>
        </pc:sldMkLst>
        <pc:spChg chg="del">
          <ac:chgData name="AshaPavan Kalluru" userId="6cdfde9ab25ce97f" providerId="LiveId" clId="{D4840FED-0F79-47F8-B779-5A4BAEBC4D6D}" dt="2021-06-21T01:27:24.218" v="424" actId="478"/>
          <ac:spMkLst>
            <pc:docMk/>
            <pc:sldMk cId="2511332503" sldId="259"/>
            <ac:spMk id="2" creationId="{A2B0CD26-1836-4F06-9918-3264D45328AA}"/>
          </ac:spMkLst>
        </pc:spChg>
        <pc:spChg chg="del">
          <ac:chgData name="AshaPavan Kalluru" userId="6cdfde9ab25ce97f" providerId="LiveId" clId="{D4840FED-0F79-47F8-B779-5A4BAEBC4D6D}" dt="2021-06-21T01:27:24.218" v="424" actId="478"/>
          <ac:spMkLst>
            <pc:docMk/>
            <pc:sldMk cId="2511332503" sldId="259"/>
            <ac:spMk id="3" creationId="{A1DE66AA-CF0D-4622-9DC6-213B9A27DF5D}"/>
          </ac:spMkLst>
        </pc:spChg>
        <pc:spChg chg="del">
          <ac:chgData name="AshaPavan Kalluru" userId="6cdfde9ab25ce97f" providerId="LiveId" clId="{D4840FED-0F79-47F8-B779-5A4BAEBC4D6D}" dt="2021-06-21T01:27:24.218" v="424" actId="478"/>
          <ac:spMkLst>
            <pc:docMk/>
            <pc:sldMk cId="2511332503" sldId="259"/>
            <ac:spMk id="4" creationId="{ADC326D7-758F-4213-8796-8C9414F9DE32}"/>
          </ac:spMkLst>
        </pc:spChg>
        <pc:spChg chg="del">
          <ac:chgData name="AshaPavan Kalluru" userId="6cdfde9ab25ce97f" providerId="LiveId" clId="{D4840FED-0F79-47F8-B779-5A4BAEBC4D6D}" dt="2021-06-21T01:27:24.218" v="424" actId="478"/>
          <ac:spMkLst>
            <pc:docMk/>
            <pc:sldMk cId="2511332503" sldId="259"/>
            <ac:spMk id="5" creationId="{0488DFCB-ACDF-471A-B8F9-A92920B15B24}"/>
          </ac:spMkLst>
        </pc:spChg>
        <pc:spChg chg="del">
          <ac:chgData name="AshaPavan Kalluru" userId="6cdfde9ab25ce97f" providerId="LiveId" clId="{D4840FED-0F79-47F8-B779-5A4BAEBC4D6D}" dt="2021-06-21T01:27:24.218" v="424" actId="478"/>
          <ac:spMkLst>
            <pc:docMk/>
            <pc:sldMk cId="2511332503" sldId="259"/>
            <ac:spMk id="6" creationId="{CBF66A19-AC7F-42E6-8FAD-4569FECF7812}"/>
          </ac:spMkLst>
        </pc:spChg>
        <pc:spChg chg="del">
          <ac:chgData name="AshaPavan Kalluru" userId="6cdfde9ab25ce97f" providerId="LiveId" clId="{D4840FED-0F79-47F8-B779-5A4BAEBC4D6D}" dt="2021-06-21T01:27:24.218" v="424" actId="478"/>
          <ac:spMkLst>
            <pc:docMk/>
            <pc:sldMk cId="2511332503" sldId="259"/>
            <ac:spMk id="7" creationId="{392012F7-C08F-4E1F-9AB6-5F92778066D3}"/>
          </ac:spMkLst>
        </pc:spChg>
        <pc:spChg chg="del">
          <ac:chgData name="AshaPavan Kalluru" userId="6cdfde9ab25ce97f" providerId="LiveId" clId="{D4840FED-0F79-47F8-B779-5A4BAEBC4D6D}" dt="2021-06-21T01:27:24.218" v="424" actId="478"/>
          <ac:spMkLst>
            <pc:docMk/>
            <pc:sldMk cId="2511332503" sldId="259"/>
            <ac:spMk id="8" creationId="{F1462EC1-0E87-4227-8462-2FE76AE05C03}"/>
          </ac:spMkLst>
        </pc:spChg>
        <pc:spChg chg="del">
          <ac:chgData name="AshaPavan Kalluru" userId="6cdfde9ab25ce97f" providerId="LiveId" clId="{D4840FED-0F79-47F8-B779-5A4BAEBC4D6D}" dt="2021-06-21T01:27:24.218" v="424" actId="478"/>
          <ac:spMkLst>
            <pc:docMk/>
            <pc:sldMk cId="2511332503" sldId="259"/>
            <ac:spMk id="9" creationId="{5A723FA6-8D5F-462C-AED1-5D1DF7693484}"/>
          </ac:spMkLst>
        </pc:spChg>
        <pc:spChg chg="del">
          <ac:chgData name="AshaPavan Kalluru" userId="6cdfde9ab25ce97f" providerId="LiveId" clId="{D4840FED-0F79-47F8-B779-5A4BAEBC4D6D}" dt="2021-06-21T01:27:24.218" v="424" actId="478"/>
          <ac:spMkLst>
            <pc:docMk/>
            <pc:sldMk cId="2511332503" sldId="259"/>
            <ac:spMk id="10" creationId="{5362ED1D-0DF4-4215-A6A4-E431C38AB1F9}"/>
          </ac:spMkLst>
        </pc:spChg>
        <pc:spChg chg="del">
          <ac:chgData name="AshaPavan Kalluru" userId="6cdfde9ab25ce97f" providerId="LiveId" clId="{D4840FED-0F79-47F8-B779-5A4BAEBC4D6D}" dt="2021-06-21T01:27:24.218" v="424" actId="478"/>
          <ac:spMkLst>
            <pc:docMk/>
            <pc:sldMk cId="2511332503" sldId="259"/>
            <ac:spMk id="11" creationId="{380418E4-B2FE-4715-99D3-219C84A5331B}"/>
          </ac:spMkLst>
        </pc:spChg>
        <pc:spChg chg="del">
          <ac:chgData name="AshaPavan Kalluru" userId="6cdfde9ab25ce97f" providerId="LiveId" clId="{D4840FED-0F79-47F8-B779-5A4BAEBC4D6D}" dt="2021-06-21T01:27:24.218" v="424" actId="478"/>
          <ac:spMkLst>
            <pc:docMk/>
            <pc:sldMk cId="2511332503" sldId="259"/>
            <ac:spMk id="12" creationId="{DE8D7838-CAFF-4E0D-A56F-5DA4DED295C8}"/>
          </ac:spMkLst>
        </pc:spChg>
        <pc:spChg chg="del">
          <ac:chgData name="AshaPavan Kalluru" userId="6cdfde9ab25ce97f" providerId="LiveId" clId="{D4840FED-0F79-47F8-B779-5A4BAEBC4D6D}" dt="2021-06-21T01:27:24.218" v="424" actId="478"/>
          <ac:spMkLst>
            <pc:docMk/>
            <pc:sldMk cId="2511332503" sldId="259"/>
            <ac:spMk id="13" creationId="{03237ECF-DAF3-487E-8238-9E30B5B33634}"/>
          </ac:spMkLst>
        </pc:spChg>
        <pc:spChg chg="del">
          <ac:chgData name="AshaPavan Kalluru" userId="6cdfde9ab25ce97f" providerId="LiveId" clId="{D4840FED-0F79-47F8-B779-5A4BAEBC4D6D}" dt="2021-06-21T01:27:24.218" v="424" actId="478"/>
          <ac:spMkLst>
            <pc:docMk/>
            <pc:sldMk cId="2511332503" sldId="259"/>
            <ac:spMk id="14" creationId="{228AB478-CBB8-451E-8EF9-500F44E05C7A}"/>
          </ac:spMkLst>
        </pc:spChg>
        <pc:spChg chg="add del mod">
          <ac:chgData name="AshaPavan Kalluru" userId="6cdfde9ab25ce97f" providerId="LiveId" clId="{D4840FED-0F79-47F8-B779-5A4BAEBC4D6D}" dt="2021-06-21T01:27:46.273" v="428"/>
          <ac:spMkLst>
            <pc:docMk/>
            <pc:sldMk cId="2511332503" sldId="259"/>
            <ac:spMk id="15" creationId="{4F3B020B-B352-48E2-B9A4-6C24CC522955}"/>
          </ac:spMkLst>
        </pc:spChg>
        <pc:spChg chg="add mod">
          <ac:chgData name="AshaPavan Kalluru" userId="6cdfde9ab25ce97f" providerId="LiveId" clId="{D4840FED-0F79-47F8-B779-5A4BAEBC4D6D}" dt="2021-06-21T01:34:54.087" v="484" actId="1076"/>
          <ac:spMkLst>
            <pc:docMk/>
            <pc:sldMk cId="2511332503" sldId="259"/>
            <ac:spMk id="16" creationId="{8F4DD5E4-CF96-4FC8-9E85-E15979EA555F}"/>
          </ac:spMkLst>
        </pc:spChg>
      </pc:sldChg>
      <pc:sldChg chg="addSp delSp modSp new mod">
        <pc:chgData name="AshaPavan Kalluru" userId="6cdfde9ab25ce97f" providerId="LiveId" clId="{D4840FED-0F79-47F8-B779-5A4BAEBC4D6D}" dt="2021-06-21T01:36:29.302" v="503" actId="1076"/>
        <pc:sldMkLst>
          <pc:docMk/>
          <pc:sldMk cId="3869927310" sldId="260"/>
        </pc:sldMkLst>
        <pc:spChg chg="del">
          <ac:chgData name="AshaPavan Kalluru" userId="6cdfde9ab25ce97f" providerId="LiveId" clId="{D4840FED-0F79-47F8-B779-5A4BAEBC4D6D}" dt="2021-06-21T01:28:43.850" v="433" actId="478"/>
          <ac:spMkLst>
            <pc:docMk/>
            <pc:sldMk cId="3869927310" sldId="260"/>
            <ac:spMk id="2" creationId="{5FFED4F9-B906-4453-BBB1-81F285D7628D}"/>
          </ac:spMkLst>
        </pc:spChg>
        <pc:spChg chg="del">
          <ac:chgData name="AshaPavan Kalluru" userId="6cdfde9ab25ce97f" providerId="LiveId" clId="{D4840FED-0F79-47F8-B779-5A4BAEBC4D6D}" dt="2021-06-21T01:28:43.850" v="433" actId="478"/>
          <ac:spMkLst>
            <pc:docMk/>
            <pc:sldMk cId="3869927310" sldId="260"/>
            <ac:spMk id="3" creationId="{0324C390-2EC8-4CC8-967E-778E51A1B318}"/>
          </ac:spMkLst>
        </pc:spChg>
        <pc:spChg chg="del">
          <ac:chgData name="AshaPavan Kalluru" userId="6cdfde9ab25ce97f" providerId="LiveId" clId="{D4840FED-0F79-47F8-B779-5A4BAEBC4D6D}" dt="2021-06-21T01:28:43.850" v="433" actId="478"/>
          <ac:spMkLst>
            <pc:docMk/>
            <pc:sldMk cId="3869927310" sldId="260"/>
            <ac:spMk id="4" creationId="{63182B0B-5377-45F2-83B5-3C83340C7BFC}"/>
          </ac:spMkLst>
        </pc:spChg>
        <pc:spChg chg="del">
          <ac:chgData name="AshaPavan Kalluru" userId="6cdfde9ab25ce97f" providerId="LiveId" clId="{D4840FED-0F79-47F8-B779-5A4BAEBC4D6D}" dt="2021-06-21T01:28:43.850" v="433" actId="478"/>
          <ac:spMkLst>
            <pc:docMk/>
            <pc:sldMk cId="3869927310" sldId="260"/>
            <ac:spMk id="5" creationId="{84C624FC-058D-428B-B6E5-F005EDC9C425}"/>
          </ac:spMkLst>
        </pc:spChg>
        <pc:spChg chg="del">
          <ac:chgData name="AshaPavan Kalluru" userId="6cdfde9ab25ce97f" providerId="LiveId" clId="{D4840FED-0F79-47F8-B779-5A4BAEBC4D6D}" dt="2021-06-21T01:28:43.850" v="433" actId="478"/>
          <ac:spMkLst>
            <pc:docMk/>
            <pc:sldMk cId="3869927310" sldId="260"/>
            <ac:spMk id="6" creationId="{D81F58D9-DE9F-4AB6-9FFD-6BD9DBB4C6E6}"/>
          </ac:spMkLst>
        </pc:spChg>
        <pc:spChg chg="del">
          <ac:chgData name="AshaPavan Kalluru" userId="6cdfde9ab25ce97f" providerId="LiveId" clId="{D4840FED-0F79-47F8-B779-5A4BAEBC4D6D}" dt="2021-06-21T01:28:43.850" v="433" actId="478"/>
          <ac:spMkLst>
            <pc:docMk/>
            <pc:sldMk cId="3869927310" sldId="260"/>
            <ac:spMk id="7" creationId="{03C57113-1DBD-4B64-BA89-9B4D3F6840FE}"/>
          </ac:spMkLst>
        </pc:spChg>
        <pc:spChg chg="del">
          <ac:chgData name="AshaPavan Kalluru" userId="6cdfde9ab25ce97f" providerId="LiveId" clId="{D4840FED-0F79-47F8-B779-5A4BAEBC4D6D}" dt="2021-06-21T01:28:43.850" v="433" actId="478"/>
          <ac:spMkLst>
            <pc:docMk/>
            <pc:sldMk cId="3869927310" sldId="260"/>
            <ac:spMk id="8" creationId="{9EACE133-70A3-43D3-AE13-561961C4243F}"/>
          </ac:spMkLst>
        </pc:spChg>
        <pc:spChg chg="del">
          <ac:chgData name="AshaPavan Kalluru" userId="6cdfde9ab25ce97f" providerId="LiveId" clId="{D4840FED-0F79-47F8-B779-5A4BAEBC4D6D}" dt="2021-06-21T01:28:43.850" v="433" actId="478"/>
          <ac:spMkLst>
            <pc:docMk/>
            <pc:sldMk cId="3869927310" sldId="260"/>
            <ac:spMk id="9" creationId="{1AA3C3A3-047E-4514-B6A1-0F7AA2B760C4}"/>
          </ac:spMkLst>
        </pc:spChg>
        <pc:spChg chg="del">
          <ac:chgData name="AshaPavan Kalluru" userId="6cdfde9ab25ce97f" providerId="LiveId" clId="{D4840FED-0F79-47F8-B779-5A4BAEBC4D6D}" dt="2021-06-21T01:28:43.850" v="433" actId="478"/>
          <ac:spMkLst>
            <pc:docMk/>
            <pc:sldMk cId="3869927310" sldId="260"/>
            <ac:spMk id="10" creationId="{69458313-C8A7-4DAC-8105-6636DBD843AC}"/>
          </ac:spMkLst>
        </pc:spChg>
        <pc:spChg chg="del">
          <ac:chgData name="AshaPavan Kalluru" userId="6cdfde9ab25ce97f" providerId="LiveId" clId="{D4840FED-0F79-47F8-B779-5A4BAEBC4D6D}" dt="2021-06-21T01:28:43.850" v="433" actId="478"/>
          <ac:spMkLst>
            <pc:docMk/>
            <pc:sldMk cId="3869927310" sldId="260"/>
            <ac:spMk id="11" creationId="{691A8506-6356-4A6D-A908-F31BD7DEF309}"/>
          </ac:spMkLst>
        </pc:spChg>
        <pc:spChg chg="del">
          <ac:chgData name="AshaPavan Kalluru" userId="6cdfde9ab25ce97f" providerId="LiveId" clId="{D4840FED-0F79-47F8-B779-5A4BAEBC4D6D}" dt="2021-06-21T01:28:43.850" v="433" actId="478"/>
          <ac:spMkLst>
            <pc:docMk/>
            <pc:sldMk cId="3869927310" sldId="260"/>
            <ac:spMk id="12" creationId="{BA7A7314-914B-4732-9C72-D4684EC5CC20}"/>
          </ac:spMkLst>
        </pc:spChg>
        <pc:spChg chg="del">
          <ac:chgData name="AshaPavan Kalluru" userId="6cdfde9ab25ce97f" providerId="LiveId" clId="{D4840FED-0F79-47F8-B779-5A4BAEBC4D6D}" dt="2021-06-21T01:28:43.850" v="433" actId="478"/>
          <ac:spMkLst>
            <pc:docMk/>
            <pc:sldMk cId="3869927310" sldId="260"/>
            <ac:spMk id="13" creationId="{0F60BDC3-D656-4F54-B37F-4D146D9AF568}"/>
          </ac:spMkLst>
        </pc:spChg>
        <pc:spChg chg="del">
          <ac:chgData name="AshaPavan Kalluru" userId="6cdfde9ab25ce97f" providerId="LiveId" clId="{D4840FED-0F79-47F8-B779-5A4BAEBC4D6D}" dt="2021-06-21T01:28:43.850" v="433" actId="478"/>
          <ac:spMkLst>
            <pc:docMk/>
            <pc:sldMk cId="3869927310" sldId="260"/>
            <ac:spMk id="14" creationId="{1190AA59-6B4B-43D1-BD93-A15543ECC269}"/>
          </ac:spMkLst>
        </pc:spChg>
        <pc:spChg chg="add mod">
          <ac:chgData name="AshaPavan Kalluru" userId="6cdfde9ab25ce97f" providerId="LiveId" clId="{D4840FED-0F79-47F8-B779-5A4BAEBC4D6D}" dt="2021-06-21T01:36:29.302" v="503" actId="1076"/>
          <ac:spMkLst>
            <pc:docMk/>
            <pc:sldMk cId="3869927310" sldId="260"/>
            <ac:spMk id="15" creationId="{EF8A8FF9-F41F-4D48-A27A-0F91609BF370}"/>
          </ac:spMkLst>
        </pc:spChg>
      </pc:sldChg>
      <pc:sldChg chg="addSp delSp modSp new del mod">
        <pc:chgData name="AshaPavan Kalluru" userId="6cdfde9ab25ce97f" providerId="LiveId" clId="{D4840FED-0F79-47F8-B779-5A4BAEBC4D6D}" dt="2021-06-21T01:37:51.430" v="532" actId="2696"/>
        <pc:sldMkLst>
          <pc:docMk/>
          <pc:sldMk cId="1084519665" sldId="261"/>
        </pc:sldMkLst>
        <pc:spChg chg="del">
          <ac:chgData name="AshaPavan Kalluru" userId="6cdfde9ab25ce97f" providerId="LiveId" clId="{D4840FED-0F79-47F8-B779-5A4BAEBC4D6D}" dt="2021-06-21T01:37:32.939" v="526" actId="478"/>
          <ac:spMkLst>
            <pc:docMk/>
            <pc:sldMk cId="1084519665" sldId="261"/>
            <ac:spMk id="2" creationId="{920AA853-0EC6-4CD2-B87D-5F8F8FEAD670}"/>
          </ac:spMkLst>
        </pc:spChg>
        <pc:spChg chg="del">
          <ac:chgData name="AshaPavan Kalluru" userId="6cdfde9ab25ce97f" providerId="LiveId" clId="{D4840FED-0F79-47F8-B779-5A4BAEBC4D6D}" dt="2021-06-21T01:37:32.939" v="526" actId="478"/>
          <ac:spMkLst>
            <pc:docMk/>
            <pc:sldMk cId="1084519665" sldId="261"/>
            <ac:spMk id="3" creationId="{A367C2D7-3D2F-4D95-85AA-B2F9C34E8962}"/>
          </ac:spMkLst>
        </pc:spChg>
        <pc:spChg chg="del">
          <ac:chgData name="AshaPavan Kalluru" userId="6cdfde9ab25ce97f" providerId="LiveId" clId="{D4840FED-0F79-47F8-B779-5A4BAEBC4D6D}" dt="2021-06-21T01:37:32.939" v="526" actId="478"/>
          <ac:spMkLst>
            <pc:docMk/>
            <pc:sldMk cId="1084519665" sldId="261"/>
            <ac:spMk id="4" creationId="{EF8BDAEF-4E7F-4D64-AE3E-EAD295BDFF0C}"/>
          </ac:spMkLst>
        </pc:spChg>
        <pc:spChg chg="del">
          <ac:chgData name="AshaPavan Kalluru" userId="6cdfde9ab25ce97f" providerId="LiveId" clId="{D4840FED-0F79-47F8-B779-5A4BAEBC4D6D}" dt="2021-06-21T01:37:32.939" v="526" actId="478"/>
          <ac:spMkLst>
            <pc:docMk/>
            <pc:sldMk cId="1084519665" sldId="261"/>
            <ac:spMk id="5" creationId="{DFDAD135-4834-4521-84CC-2EF303526098}"/>
          </ac:spMkLst>
        </pc:spChg>
        <pc:spChg chg="del">
          <ac:chgData name="AshaPavan Kalluru" userId="6cdfde9ab25ce97f" providerId="LiveId" clId="{D4840FED-0F79-47F8-B779-5A4BAEBC4D6D}" dt="2021-06-21T01:37:32.939" v="526" actId="478"/>
          <ac:spMkLst>
            <pc:docMk/>
            <pc:sldMk cId="1084519665" sldId="261"/>
            <ac:spMk id="6" creationId="{936B0921-A50C-4FAD-9C6F-68F2101D7D33}"/>
          </ac:spMkLst>
        </pc:spChg>
        <pc:spChg chg="del">
          <ac:chgData name="AshaPavan Kalluru" userId="6cdfde9ab25ce97f" providerId="LiveId" clId="{D4840FED-0F79-47F8-B779-5A4BAEBC4D6D}" dt="2021-06-21T01:37:32.939" v="526" actId="478"/>
          <ac:spMkLst>
            <pc:docMk/>
            <pc:sldMk cId="1084519665" sldId="261"/>
            <ac:spMk id="7" creationId="{5902B4AD-721E-4836-9DB9-6FE4EF05D67D}"/>
          </ac:spMkLst>
        </pc:spChg>
        <pc:spChg chg="del">
          <ac:chgData name="AshaPavan Kalluru" userId="6cdfde9ab25ce97f" providerId="LiveId" clId="{D4840FED-0F79-47F8-B779-5A4BAEBC4D6D}" dt="2021-06-21T01:37:32.939" v="526" actId="478"/>
          <ac:spMkLst>
            <pc:docMk/>
            <pc:sldMk cId="1084519665" sldId="261"/>
            <ac:spMk id="8" creationId="{F0A1FB54-97FA-4B4F-8555-DEF91A6FA0F2}"/>
          </ac:spMkLst>
        </pc:spChg>
        <pc:spChg chg="del">
          <ac:chgData name="AshaPavan Kalluru" userId="6cdfde9ab25ce97f" providerId="LiveId" clId="{D4840FED-0F79-47F8-B779-5A4BAEBC4D6D}" dt="2021-06-21T01:37:32.939" v="526" actId="478"/>
          <ac:spMkLst>
            <pc:docMk/>
            <pc:sldMk cId="1084519665" sldId="261"/>
            <ac:spMk id="9" creationId="{AA372D92-4862-49A5-8C26-722AF8631180}"/>
          </ac:spMkLst>
        </pc:spChg>
        <pc:spChg chg="del">
          <ac:chgData name="AshaPavan Kalluru" userId="6cdfde9ab25ce97f" providerId="LiveId" clId="{D4840FED-0F79-47F8-B779-5A4BAEBC4D6D}" dt="2021-06-21T01:37:32.939" v="526" actId="478"/>
          <ac:spMkLst>
            <pc:docMk/>
            <pc:sldMk cId="1084519665" sldId="261"/>
            <ac:spMk id="10" creationId="{E98D2A39-6A49-4265-A813-C6BC64387268}"/>
          </ac:spMkLst>
        </pc:spChg>
        <pc:spChg chg="del">
          <ac:chgData name="AshaPavan Kalluru" userId="6cdfde9ab25ce97f" providerId="LiveId" clId="{D4840FED-0F79-47F8-B779-5A4BAEBC4D6D}" dt="2021-06-21T01:37:32.939" v="526" actId="478"/>
          <ac:spMkLst>
            <pc:docMk/>
            <pc:sldMk cId="1084519665" sldId="261"/>
            <ac:spMk id="11" creationId="{5C053455-00EE-4E20-AD8C-8A47AC1B32F0}"/>
          </ac:spMkLst>
        </pc:spChg>
        <pc:spChg chg="del">
          <ac:chgData name="AshaPavan Kalluru" userId="6cdfde9ab25ce97f" providerId="LiveId" clId="{D4840FED-0F79-47F8-B779-5A4BAEBC4D6D}" dt="2021-06-21T01:37:32.939" v="526" actId="478"/>
          <ac:spMkLst>
            <pc:docMk/>
            <pc:sldMk cId="1084519665" sldId="261"/>
            <ac:spMk id="12" creationId="{EF971A54-0C9C-4178-AB31-7E1960E72152}"/>
          </ac:spMkLst>
        </pc:spChg>
        <pc:spChg chg="del">
          <ac:chgData name="AshaPavan Kalluru" userId="6cdfde9ab25ce97f" providerId="LiveId" clId="{D4840FED-0F79-47F8-B779-5A4BAEBC4D6D}" dt="2021-06-21T01:37:32.939" v="526" actId="478"/>
          <ac:spMkLst>
            <pc:docMk/>
            <pc:sldMk cId="1084519665" sldId="261"/>
            <ac:spMk id="13" creationId="{3E134E57-6B4F-4BEC-A62F-0C23F44C5FC8}"/>
          </ac:spMkLst>
        </pc:spChg>
        <pc:spChg chg="del">
          <ac:chgData name="AshaPavan Kalluru" userId="6cdfde9ab25ce97f" providerId="LiveId" clId="{D4840FED-0F79-47F8-B779-5A4BAEBC4D6D}" dt="2021-06-21T01:37:32.939" v="526" actId="478"/>
          <ac:spMkLst>
            <pc:docMk/>
            <pc:sldMk cId="1084519665" sldId="261"/>
            <ac:spMk id="14" creationId="{1E98B02E-FD2E-4BFD-A887-011C1C67B5E7}"/>
          </ac:spMkLst>
        </pc:spChg>
        <pc:spChg chg="add del mod">
          <ac:chgData name="AshaPavan Kalluru" userId="6cdfde9ab25ce97f" providerId="LiveId" clId="{D4840FED-0F79-47F8-B779-5A4BAEBC4D6D}" dt="2021-06-21T01:37:49.415" v="531"/>
          <ac:spMkLst>
            <pc:docMk/>
            <pc:sldMk cId="1084519665" sldId="261"/>
            <ac:spMk id="15" creationId="{58F14566-0B52-456D-9367-C309C1EBFA19}"/>
          </ac:spMkLst>
        </pc:spChg>
      </pc:sldChg>
      <pc:sldChg chg="addSp delSp modSp new del mod">
        <pc:chgData name="AshaPavan Kalluru" userId="6cdfde9ab25ce97f" providerId="LiveId" clId="{D4840FED-0F79-47F8-B779-5A4BAEBC4D6D}" dt="2021-06-21T01:37:17.552" v="524" actId="47"/>
        <pc:sldMkLst>
          <pc:docMk/>
          <pc:sldMk cId="2183954933" sldId="261"/>
        </pc:sldMkLst>
        <pc:spChg chg="del">
          <ac:chgData name="AshaPavan Kalluru" userId="6cdfde9ab25ce97f" providerId="LiveId" clId="{D4840FED-0F79-47F8-B779-5A4BAEBC4D6D}" dt="2021-06-21T01:36:47.614" v="505" actId="478"/>
          <ac:spMkLst>
            <pc:docMk/>
            <pc:sldMk cId="2183954933" sldId="261"/>
            <ac:spMk id="2" creationId="{6D76DCCD-A3CD-46F4-B9B3-7EE83E06A700}"/>
          </ac:spMkLst>
        </pc:spChg>
        <pc:spChg chg="del">
          <ac:chgData name="AshaPavan Kalluru" userId="6cdfde9ab25ce97f" providerId="LiveId" clId="{D4840FED-0F79-47F8-B779-5A4BAEBC4D6D}" dt="2021-06-21T01:36:47.614" v="505" actId="478"/>
          <ac:spMkLst>
            <pc:docMk/>
            <pc:sldMk cId="2183954933" sldId="261"/>
            <ac:spMk id="3" creationId="{819F444E-F6C3-486A-97E9-C197436CFF39}"/>
          </ac:spMkLst>
        </pc:spChg>
        <pc:spChg chg="del">
          <ac:chgData name="AshaPavan Kalluru" userId="6cdfde9ab25ce97f" providerId="LiveId" clId="{D4840FED-0F79-47F8-B779-5A4BAEBC4D6D}" dt="2021-06-21T01:36:47.614" v="505" actId="478"/>
          <ac:spMkLst>
            <pc:docMk/>
            <pc:sldMk cId="2183954933" sldId="261"/>
            <ac:spMk id="4" creationId="{E1F2F7F6-E618-4168-B06F-E61662B196C4}"/>
          </ac:spMkLst>
        </pc:spChg>
        <pc:spChg chg="del">
          <ac:chgData name="AshaPavan Kalluru" userId="6cdfde9ab25ce97f" providerId="LiveId" clId="{D4840FED-0F79-47F8-B779-5A4BAEBC4D6D}" dt="2021-06-21T01:36:47.614" v="505" actId="478"/>
          <ac:spMkLst>
            <pc:docMk/>
            <pc:sldMk cId="2183954933" sldId="261"/>
            <ac:spMk id="5" creationId="{F2F39A18-EA63-4C4E-AA6F-3EC751386661}"/>
          </ac:spMkLst>
        </pc:spChg>
        <pc:spChg chg="del">
          <ac:chgData name="AshaPavan Kalluru" userId="6cdfde9ab25ce97f" providerId="LiveId" clId="{D4840FED-0F79-47F8-B779-5A4BAEBC4D6D}" dt="2021-06-21T01:36:47.614" v="505" actId="478"/>
          <ac:spMkLst>
            <pc:docMk/>
            <pc:sldMk cId="2183954933" sldId="261"/>
            <ac:spMk id="6" creationId="{BFC77A1D-92E3-4861-9DFA-D73AEC1ACDE5}"/>
          </ac:spMkLst>
        </pc:spChg>
        <pc:spChg chg="del">
          <ac:chgData name="AshaPavan Kalluru" userId="6cdfde9ab25ce97f" providerId="LiveId" clId="{D4840FED-0F79-47F8-B779-5A4BAEBC4D6D}" dt="2021-06-21T01:36:47.614" v="505" actId="478"/>
          <ac:spMkLst>
            <pc:docMk/>
            <pc:sldMk cId="2183954933" sldId="261"/>
            <ac:spMk id="7" creationId="{E5282CC3-D8C0-4C19-AFAE-8B76BE8CB68D}"/>
          </ac:spMkLst>
        </pc:spChg>
        <pc:spChg chg="del">
          <ac:chgData name="AshaPavan Kalluru" userId="6cdfde9ab25ce97f" providerId="LiveId" clId="{D4840FED-0F79-47F8-B779-5A4BAEBC4D6D}" dt="2021-06-21T01:36:47.614" v="505" actId="478"/>
          <ac:spMkLst>
            <pc:docMk/>
            <pc:sldMk cId="2183954933" sldId="261"/>
            <ac:spMk id="8" creationId="{FFF45BA9-7603-4614-A7C2-4DCCE0B29C9D}"/>
          </ac:spMkLst>
        </pc:spChg>
        <pc:spChg chg="del">
          <ac:chgData name="AshaPavan Kalluru" userId="6cdfde9ab25ce97f" providerId="LiveId" clId="{D4840FED-0F79-47F8-B779-5A4BAEBC4D6D}" dt="2021-06-21T01:36:47.614" v="505" actId="478"/>
          <ac:spMkLst>
            <pc:docMk/>
            <pc:sldMk cId="2183954933" sldId="261"/>
            <ac:spMk id="9" creationId="{50B0B716-0C5C-43FE-ADDE-4DC8FFFE48D9}"/>
          </ac:spMkLst>
        </pc:spChg>
        <pc:spChg chg="del">
          <ac:chgData name="AshaPavan Kalluru" userId="6cdfde9ab25ce97f" providerId="LiveId" clId="{D4840FED-0F79-47F8-B779-5A4BAEBC4D6D}" dt="2021-06-21T01:36:47.614" v="505" actId="478"/>
          <ac:spMkLst>
            <pc:docMk/>
            <pc:sldMk cId="2183954933" sldId="261"/>
            <ac:spMk id="10" creationId="{E029FA4E-04CB-4314-93A4-EF0727F60771}"/>
          </ac:spMkLst>
        </pc:spChg>
        <pc:spChg chg="del">
          <ac:chgData name="AshaPavan Kalluru" userId="6cdfde9ab25ce97f" providerId="LiveId" clId="{D4840FED-0F79-47F8-B779-5A4BAEBC4D6D}" dt="2021-06-21T01:36:47.614" v="505" actId="478"/>
          <ac:spMkLst>
            <pc:docMk/>
            <pc:sldMk cId="2183954933" sldId="261"/>
            <ac:spMk id="11" creationId="{CE5A4CE8-EF29-4496-9CC8-82C7B1B7CC08}"/>
          </ac:spMkLst>
        </pc:spChg>
        <pc:spChg chg="del">
          <ac:chgData name="AshaPavan Kalluru" userId="6cdfde9ab25ce97f" providerId="LiveId" clId="{D4840FED-0F79-47F8-B779-5A4BAEBC4D6D}" dt="2021-06-21T01:36:47.614" v="505" actId="478"/>
          <ac:spMkLst>
            <pc:docMk/>
            <pc:sldMk cId="2183954933" sldId="261"/>
            <ac:spMk id="12" creationId="{383A0C99-E1CF-4146-815A-13DF68D6160C}"/>
          </ac:spMkLst>
        </pc:spChg>
        <pc:spChg chg="del">
          <ac:chgData name="AshaPavan Kalluru" userId="6cdfde9ab25ce97f" providerId="LiveId" clId="{D4840FED-0F79-47F8-B779-5A4BAEBC4D6D}" dt="2021-06-21T01:36:47.614" v="505" actId="478"/>
          <ac:spMkLst>
            <pc:docMk/>
            <pc:sldMk cId="2183954933" sldId="261"/>
            <ac:spMk id="13" creationId="{C5E71F6D-422B-4AAE-A87A-12F64034A5E3}"/>
          </ac:spMkLst>
        </pc:spChg>
        <pc:spChg chg="del">
          <ac:chgData name="AshaPavan Kalluru" userId="6cdfde9ab25ce97f" providerId="LiveId" clId="{D4840FED-0F79-47F8-B779-5A4BAEBC4D6D}" dt="2021-06-21T01:36:47.614" v="505" actId="478"/>
          <ac:spMkLst>
            <pc:docMk/>
            <pc:sldMk cId="2183954933" sldId="261"/>
            <ac:spMk id="14" creationId="{DB708FF1-7CEF-49B7-A45C-07D7C70FAA68}"/>
          </ac:spMkLst>
        </pc:spChg>
        <pc:spChg chg="add del mod">
          <ac:chgData name="AshaPavan Kalluru" userId="6cdfde9ab25ce97f" providerId="LiveId" clId="{D4840FED-0F79-47F8-B779-5A4BAEBC4D6D}" dt="2021-06-21T01:37:12.170" v="523" actId="478"/>
          <ac:spMkLst>
            <pc:docMk/>
            <pc:sldMk cId="2183954933" sldId="261"/>
            <ac:spMk id="15" creationId="{AF5EEC7E-F7EC-443D-9591-F7AD2F69532F}"/>
          </ac:spMkLst>
        </pc:spChg>
      </pc:sldChg>
      <pc:sldChg chg="addSp delSp modSp new mod">
        <pc:chgData name="AshaPavan Kalluru" userId="6cdfde9ab25ce97f" providerId="LiveId" clId="{D4840FED-0F79-47F8-B779-5A4BAEBC4D6D}" dt="2021-06-21T13:33:40.480" v="1089" actId="2711"/>
        <pc:sldMkLst>
          <pc:docMk/>
          <pc:sldMk cId="3641993989" sldId="261"/>
        </pc:sldMkLst>
        <pc:spChg chg="del">
          <ac:chgData name="AshaPavan Kalluru" userId="6cdfde9ab25ce97f" providerId="LiveId" clId="{D4840FED-0F79-47F8-B779-5A4BAEBC4D6D}" dt="2021-06-21T13:17:12.422" v="534" actId="478"/>
          <ac:spMkLst>
            <pc:docMk/>
            <pc:sldMk cId="3641993989" sldId="261"/>
            <ac:spMk id="2" creationId="{D92780AA-F385-4037-80C8-E5D166FB7E80}"/>
          </ac:spMkLst>
        </pc:spChg>
        <pc:spChg chg="del">
          <ac:chgData name="AshaPavan Kalluru" userId="6cdfde9ab25ce97f" providerId="LiveId" clId="{D4840FED-0F79-47F8-B779-5A4BAEBC4D6D}" dt="2021-06-21T13:17:12.422" v="534" actId="478"/>
          <ac:spMkLst>
            <pc:docMk/>
            <pc:sldMk cId="3641993989" sldId="261"/>
            <ac:spMk id="3" creationId="{C0304077-F98A-4039-8176-E214F03CBFA0}"/>
          </ac:spMkLst>
        </pc:spChg>
        <pc:spChg chg="del">
          <ac:chgData name="AshaPavan Kalluru" userId="6cdfde9ab25ce97f" providerId="LiveId" clId="{D4840FED-0F79-47F8-B779-5A4BAEBC4D6D}" dt="2021-06-21T13:17:12.422" v="534" actId="478"/>
          <ac:spMkLst>
            <pc:docMk/>
            <pc:sldMk cId="3641993989" sldId="261"/>
            <ac:spMk id="4" creationId="{CA64821C-D8A4-4802-BBFF-30AAD8F15727}"/>
          </ac:spMkLst>
        </pc:spChg>
        <pc:spChg chg="del">
          <ac:chgData name="AshaPavan Kalluru" userId="6cdfde9ab25ce97f" providerId="LiveId" clId="{D4840FED-0F79-47F8-B779-5A4BAEBC4D6D}" dt="2021-06-21T13:17:12.422" v="534" actId="478"/>
          <ac:spMkLst>
            <pc:docMk/>
            <pc:sldMk cId="3641993989" sldId="261"/>
            <ac:spMk id="5" creationId="{316A46E0-504D-416C-9EA9-8720C48FA6D8}"/>
          </ac:spMkLst>
        </pc:spChg>
        <pc:spChg chg="del">
          <ac:chgData name="AshaPavan Kalluru" userId="6cdfde9ab25ce97f" providerId="LiveId" clId="{D4840FED-0F79-47F8-B779-5A4BAEBC4D6D}" dt="2021-06-21T13:17:12.422" v="534" actId="478"/>
          <ac:spMkLst>
            <pc:docMk/>
            <pc:sldMk cId="3641993989" sldId="261"/>
            <ac:spMk id="6" creationId="{557B59F6-87DE-42F5-8953-90F324BEA699}"/>
          </ac:spMkLst>
        </pc:spChg>
        <pc:spChg chg="del">
          <ac:chgData name="AshaPavan Kalluru" userId="6cdfde9ab25ce97f" providerId="LiveId" clId="{D4840FED-0F79-47F8-B779-5A4BAEBC4D6D}" dt="2021-06-21T13:17:12.422" v="534" actId="478"/>
          <ac:spMkLst>
            <pc:docMk/>
            <pc:sldMk cId="3641993989" sldId="261"/>
            <ac:spMk id="7" creationId="{E7DA52F2-A969-4495-85FE-CA8AB2875C9E}"/>
          </ac:spMkLst>
        </pc:spChg>
        <pc:spChg chg="del">
          <ac:chgData name="AshaPavan Kalluru" userId="6cdfde9ab25ce97f" providerId="LiveId" clId="{D4840FED-0F79-47F8-B779-5A4BAEBC4D6D}" dt="2021-06-21T13:17:12.422" v="534" actId="478"/>
          <ac:spMkLst>
            <pc:docMk/>
            <pc:sldMk cId="3641993989" sldId="261"/>
            <ac:spMk id="8" creationId="{C5FED6E6-0622-4A28-82FB-2273B3DAF32E}"/>
          </ac:spMkLst>
        </pc:spChg>
        <pc:spChg chg="del">
          <ac:chgData name="AshaPavan Kalluru" userId="6cdfde9ab25ce97f" providerId="LiveId" clId="{D4840FED-0F79-47F8-B779-5A4BAEBC4D6D}" dt="2021-06-21T13:17:12.422" v="534" actId="478"/>
          <ac:spMkLst>
            <pc:docMk/>
            <pc:sldMk cId="3641993989" sldId="261"/>
            <ac:spMk id="9" creationId="{EFB11C42-5132-4053-88CE-42214450F5E4}"/>
          </ac:spMkLst>
        </pc:spChg>
        <pc:spChg chg="del">
          <ac:chgData name="AshaPavan Kalluru" userId="6cdfde9ab25ce97f" providerId="LiveId" clId="{D4840FED-0F79-47F8-B779-5A4BAEBC4D6D}" dt="2021-06-21T13:17:12.422" v="534" actId="478"/>
          <ac:spMkLst>
            <pc:docMk/>
            <pc:sldMk cId="3641993989" sldId="261"/>
            <ac:spMk id="10" creationId="{2F53EC68-ABC7-437E-AB1B-BCA863E07931}"/>
          </ac:spMkLst>
        </pc:spChg>
        <pc:spChg chg="del">
          <ac:chgData name="AshaPavan Kalluru" userId="6cdfde9ab25ce97f" providerId="LiveId" clId="{D4840FED-0F79-47F8-B779-5A4BAEBC4D6D}" dt="2021-06-21T13:17:12.422" v="534" actId="478"/>
          <ac:spMkLst>
            <pc:docMk/>
            <pc:sldMk cId="3641993989" sldId="261"/>
            <ac:spMk id="11" creationId="{576E1312-2645-4032-B5E1-D8EBBDB4175D}"/>
          </ac:spMkLst>
        </pc:spChg>
        <pc:spChg chg="del">
          <ac:chgData name="AshaPavan Kalluru" userId="6cdfde9ab25ce97f" providerId="LiveId" clId="{D4840FED-0F79-47F8-B779-5A4BAEBC4D6D}" dt="2021-06-21T13:17:12.422" v="534" actId="478"/>
          <ac:spMkLst>
            <pc:docMk/>
            <pc:sldMk cId="3641993989" sldId="261"/>
            <ac:spMk id="12" creationId="{44F2CB87-2507-40D5-9AB6-27E028274C7D}"/>
          </ac:spMkLst>
        </pc:spChg>
        <pc:spChg chg="del">
          <ac:chgData name="AshaPavan Kalluru" userId="6cdfde9ab25ce97f" providerId="LiveId" clId="{D4840FED-0F79-47F8-B779-5A4BAEBC4D6D}" dt="2021-06-21T13:17:12.422" v="534" actId="478"/>
          <ac:spMkLst>
            <pc:docMk/>
            <pc:sldMk cId="3641993989" sldId="261"/>
            <ac:spMk id="13" creationId="{F6B54821-B144-4F1E-B14D-A59503714F06}"/>
          </ac:spMkLst>
        </pc:spChg>
        <pc:spChg chg="del">
          <ac:chgData name="AshaPavan Kalluru" userId="6cdfde9ab25ce97f" providerId="LiveId" clId="{D4840FED-0F79-47F8-B779-5A4BAEBC4D6D}" dt="2021-06-21T13:17:12.422" v="534" actId="478"/>
          <ac:spMkLst>
            <pc:docMk/>
            <pc:sldMk cId="3641993989" sldId="261"/>
            <ac:spMk id="14" creationId="{AA096059-A60D-4351-BA78-8FBFE919FC7C}"/>
          </ac:spMkLst>
        </pc:spChg>
        <pc:spChg chg="add del mod">
          <ac:chgData name="AshaPavan Kalluru" userId="6cdfde9ab25ce97f" providerId="LiveId" clId="{D4840FED-0F79-47F8-B779-5A4BAEBC4D6D}" dt="2021-06-21T13:18:36.034" v="539"/>
          <ac:spMkLst>
            <pc:docMk/>
            <pc:sldMk cId="3641993989" sldId="261"/>
            <ac:spMk id="15" creationId="{191B81F6-B0B6-4276-A512-44A0504195A9}"/>
          </ac:spMkLst>
        </pc:spChg>
        <pc:spChg chg="add del mod">
          <ac:chgData name="AshaPavan Kalluru" userId="6cdfde9ab25ce97f" providerId="LiveId" clId="{D4840FED-0F79-47F8-B779-5A4BAEBC4D6D}" dt="2021-06-21T13:18:56.322" v="543" actId="478"/>
          <ac:spMkLst>
            <pc:docMk/>
            <pc:sldMk cId="3641993989" sldId="261"/>
            <ac:spMk id="16" creationId="{0CEAB662-7719-4D32-8AE2-AB401CE63F94}"/>
          </ac:spMkLst>
        </pc:spChg>
        <pc:spChg chg="add del mod">
          <ac:chgData name="AshaPavan Kalluru" userId="6cdfde9ab25ce97f" providerId="LiveId" clId="{D4840FED-0F79-47F8-B779-5A4BAEBC4D6D}" dt="2021-06-21T13:19:43.963" v="548" actId="478"/>
          <ac:spMkLst>
            <pc:docMk/>
            <pc:sldMk cId="3641993989" sldId="261"/>
            <ac:spMk id="17" creationId="{4B733392-8741-4C3A-9E3B-B0F84CAD1A54}"/>
          </ac:spMkLst>
        </pc:spChg>
        <pc:spChg chg="add mod">
          <ac:chgData name="AshaPavan Kalluru" userId="6cdfde9ab25ce97f" providerId="LiveId" clId="{D4840FED-0F79-47F8-B779-5A4BAEBC4D6D}" dt="2021-06-21T13:32:25.298" v="1066" actId="20577"/>
          <ac:spMkLst>
            <pc:docMk/>
            <pc:sldMk cId="3641993989" sldId="261"/>
            <ac:spMk id="18" creationId="{B33E69BB-3C3A-430E-B187-806C3460F4DB}"/>
          </ac:spMkLst>
        </pc:spChg>
        <pc:spChg chg="add mod">
          <ac:chgData name="AshaPavan Kalluru" userId="6cdfde9ab25ce97f" providerId="LiveId" clId="{D4840FED-0F79-47F8-B779-5A4BAEBC4D6D}" dt="2021-06-21T13:33:40.480" v="1089" actId="2711"/>
          <ac:spMkLst>
            <pc:docMk/>
            <pc:sldMk cId="3641993989" sldId="261"/>
            <ac:spMk id="19" creationId="{82C3D2BD-6A3C-48AA-B078-1BA199A477EF}"/>
          </ac:spMkLst>
        </pc:spChg>
      </pc:sldChg>
      <pc:sldChg chg="modSp del mod">
        <pc:chgData name="AshaPavan Kalluru" userId="6cdfde9ab25ce97f" providerId="LiveId" clId="{D4840FED-0F79-47F8-B779-5A4BAEBC4D6D}" dt="2021-06-23T07:36:11.008" v="1123" actId="20577"/>
        <pc:sldMkLst>
          <pc:docMk/>
          <pc:sldMk cId="3641993989" sldId="261"/>
        </pc:sldMkLst>
        <pc:spChg chg="mod">
          <ac:chgData name="AshaPavan Kalluru" userId="6cdfde9ab25ce97f" providerId="LiveId" clId="{D4840FED-0F79-47F8-B779-5A4BAEBC4D6D}" dt="2021-06-23T07:36:11.008" v="1123" actId="20577"/>
          <ac:spMkLst>
            <pc:docMk/>
            <pc:sldMk cId="3641993989" sldId="261"/>
            <ac:spMk id="18" creationId="{B33E69BB-3C3A-430E-B187-806C3460F4DB}"/>
          </ac:spMkLst>
        </pc:spChg>
      </pc:sldChg>
      <pc:sldChg chg="del">
        <pc:chgData name="AshaPavan Kalluru" userId="6cdfde9ab25ce97f" providerId="LiveId" clId="{D4840FED-0F79-47F8-B779-5A4BAEBC4D6D}" dt="2021-06-21T01:26:20.505" v="384" actId="47"/>
        <pc:sldMkLst>
          <pc:docMk/>
          <pc:sldMk cId="0" sldId="262"/>
        </pc:sldMkLst>
      </pc:sldChg>
      <pc:sldChg chg="del">
        <pc:chgData name="AshaPavan Kalluru" userId="6cdfde9ab25ce97f" providerId="LiveId" clId="{D4840FED-0F79-47F8-B779-5A4BAEBC4D6D}" dt="2021-06-21T01:26:21.288" v="385" actId="47"/>
        <pc:sldMkLst>
          <pc:docMk/>
          <pc:sldMk cId="0" sldId="263"/>
        </pc:sldMkLst>
      </pc:sldChg>
      <pc:sldChg chg="del">
        <pc:chgData name="AshaPavan Kalluru" userId="6cdfde9ab25ce97f" providerId="LiveId" clId="{D4840FED-0F79-47F8-B779-5A4BAEBC4D6D}" dt="2021-06-21T01:26:21.984" v="386" actId="47"/>
        <pc:sldMkLst>
          <pc:docMk/>
          <pc:sldMk cId="0" sldId="264"/>
        </pc:sldMkLst>
      </pc:sldChg>
      <pc:sldChg chg="del">
        <pc:chgData name="AshaPavan Kalluru" userId="6cdfde9ab25ce97f" providerId="LiveId" clId="{D4840FED-0F79-47F8-B779-5A4BAEBC4D6D}" dt="2021-06-21T01:26:22.668" v="387" actId="47"/>
        <pc:sldMkLst>
          <pc:docMk/>
          <pc:sldMk cId="0" sldId="265"/>
        </pc:sldMkLst>
      </pc:sldChg>
      <pc:sldChg chg="del">
        <pc:chgData name="AshaPavan Kalluru" userId="6cdfde9ab25ce97f" providerId="LiveId" clId="{D4840FED-0F79-47F8-B779-5A4BAEBC4D6D}" dt="2021-06-21T01:26:23.443" v="388" actId="47"/>
        <pc:sldMkLst>
          <pc:docMk/>
          <pc:sldMk cId="0" sldId="266"/>
        </pc:sldMkLst>
      </pc:sldChg>
      <pc:sldChg chg="del">
        <pc:chgData name="AshaPavan Kalluru" userId="6cdfde9ab25ce97f" providerId="LiveId" clId="{D4840FED-0F79-47F8-B779-5A4BAEBC4D6D}" dt="2021-06-21T01:26:24.072" v="389" actId="47"/>
        <pc:sldMkLst>
          <pc:docMk/>
          <pc:sldMk cId="0" sldId="267"/>
        </pc:sldMkLst>
      </pc:sldChg>
      <pc:sldChg chg="del">
        <pc:chgData name="AshaPavan Kalluru" userId="6cdfde9ab25ce97f" providerId="LiveId" clId="{D4840FED-0F79-47F8-B779-5A4BAEBC4D6D}" dt="2021-06-21T01:26:24.666" v="390" actId="47"/>
        <pc:sldMkLst>
          <pc:docMk/>
          <pc:sldMk cId="0" sldId="268"/>
        </pc:sldMkLst>
      </pc:sldChg>
      <pc:sldChg chg="del">
        <pc:chgData name="AshaPavan Kalluru" userId="6cdfde9ab25ce97f" providerId="LiveId" clId="{D4840FED-0F79-47F8-B779-5A4BAEBC4D6D}" dt="2021-06-21T01:26:25.265" v="391" actId="47"/>
        <pc:sldMkLst>
          <pc:docMk/>
          <pc:sldMk cId="0" sldId="269"/>
        </pc:sldMkLst>
      </pc:sldChg>
      <pc:sldChg chg="del">
        <pc:chgData name="AshaPavan Kalluru" userId="6cdfde9ab25ce97f" providerId="LiveId" clId="{D4840FED-0F79-47F8-B779-5A4BAEBC4D6D}" dt="2021-06-21T01:26:25.921" v="392" actId="47"/>
        <pc:sldMkLst>
          <pc:docMk/>
          <pc:sldMk cId="0" sldId="270"/>
        </pc:sldMkLst>
      </pc:sldChg>
      <pc:sldChg chg="del">
        <pc:chgData name="AshaPavan Kalluru" userId="6cdfde9ab25ce97f" providerId="LiveId" clId="{D4840FED-0F79-47F8-B779-5A4BAEBC4D6D}" dt="2021-06-21T01:26:26.568" v="393" actId="47"/>
        <pc:sldMkLst>
          <pc:docMk/>
          <pc:sldMk cId="0" sldId="271"/>
        </pc:sldMkLst>
      </pc:sldChg>
      <pc:sldChg chg="del">
        <pc:chgData name="AshaPavan Kalluru" userId="6cdfde9ab25ce97f" providerId="LiveId" clId="{D4840FED-0F79-47F8-B779-5A4BAEBC4D6D}" dt="2021-06-21T01:26:27.211" v="394" actId="47"/>
        <pc:sldMkLst>
          <pc:docMk/>
          <pc:sldMk cId="0" sldId="272"/>
        </pc:sldMkLst>
      </pc:sldChg>
      <pc:sldChg chg="del">
        <pc:chgData name="AshaPavan Kalluru" userId="6cdfde9ab25ce97f" providerId="LiveId" clId="{D4840FED-0F79-47F8-B779-5A4BAEBC4D6D}" dt="2021-06-21T01:26:27.877" v="395" actId="47"/>
        <pc:sldMkLst>
          <pc:docMk/>
          <pc:sldMk cId="0" sldId="273"/>
        </pc:sldMkLst>
      </pc:sldChg>
      <pc:sldChg chg="del">
        <pc:chgData name="AshaPavan Kalluru" userId="6cdfde9ab25ce97f" providerId="LiveId" clId="{D4840FED-0F79-47F8-B779-5A4BAEBC4D6D}" dt="2021-06-21T01:26:28.462" v="396" actId="47"/>
        <pc:sldMkLst>
          <pc:docMk/>
          <pc:sldMk cId="0" sldId="274"/>
        </pc:sldMkLst>
      </pc:sldChg>
      <pc:sldChg chg="del">
        <pc:chgData name="AshaPavan Kalluru" userId="6cdfde9ab25ce97f" providerId="LiveId" clId="{D4840FED-0F79-47F8-B779-5A4BAEBC4D6D}" dt="2021-06-21T01:26:29.035" v="397" actId="47"/>
        <pc:sldMkLst>
          <pc:docMk/>
          <pc:sldMk cId="0" sldId="275"/>
        </pc:sldMkLst>
      </pc:sldChg>
      <pc:sldChg chg="del">
        <pc:chgData name="AshaPavan Kalluru" userId="6cdfde9ab25ce97f" providerId="LiveId" clId="{D4840FED-0F79-47F8-B779-5A4BAEBC4D6D}" dt="2021-06-21T01:26:29.650" v="398" actId="47"/>
        <pc:sldMkLst>
          <pc:docMk/>
          <pc:sldMk cId="0" sldId="276"/>
        </pc:sldMkLst>
      </pc:sldChg>
      <pc:sldChg chg="del">
        <pc:chgData name="AshaPavan Kalluru" userId="6cdfde9ab25ce97f" providerId="LiveId" clId="{D4840FED-0F79-47F8-B779-5A4BAEBC4D6D}" dt="2021-06-21T01:26:30.498" v="399" actId="47"/>
        <pc:sldMkLst>
          <pc:docMk/>
          <pc:sldMk cId="0" sldId="277"/>
        </pc:sldMkLst>
      </pc:sldChg>
      <pc:sldChg chg="del">
        <pc:chgData name="AshaPavan Kalluru" userId="6cdfde9ab25ce97f" providerId="LiveId" clId="{D4840FED-0F79-47F8-B779-5A4BAEBC4D6D}" dt="2021-06-21T01:26:31.255" v="400" actId="47"/>
        <pc:sldMkLst>
          <pc:docMk/>
          <pc:sldMk cId="0" sldId="278"/>
        </pc:sldMkLst>
      </pc:sldChg>
      <pc:sldChg chg="del">
        <pc:chgData name="AshaPavan Kalluru" userId="6cdfde9ab25ce97f" providerId="LiveId" clId="{D4840FED-0F79-47F8-B779-5A4BAEBC4D6D}" dt="2021-06-21T01:26:32.011" v="401" actId="47"/>
        <pc:sldMkLst>
          <pc:docMk/>
          <pc:sldMk cId="0" sldId="279"/>
        </pc:sldMkLst>
      </pc:sldChg>
      <pc:sldChg chg="del">
        <pc:chgData name="AshaPavan Kalluru" userId="6cdfde9ab25ce97f" providerId="LiveId" clId="{D4840FED-0F79-47F8-B779-5A4BAEBC4D6D}" dt="2021-06-21T01:26:32.657" v="402" actId="47"/>
        <pc:sldMkLst>
          <pc:docMk/>
          <pc:sldMk cId="0" sldId="280"/>
        </pc:sldMkLst>
      </pc:sldChg>
      <pc:sldChg chg="del">
        <pc:chgData name="AshaPavan Kalluru" userId="6cdfde9ab25ce97f" providerId="LiveId" clId="{D4840FED-0F79-47F8-B779-5A4BAEBC4D6D}" dt="2021-06-21T01:26:33.533" v="403" actId="47"/>
        <pc:sldMkLst>
          <pc:docMk/>
          <pc:sldMk cId="0" sldId="281"/>
        </pc:sldMkLst>
      </pc:sldChg>
      <pc:sldChg chg="del">
        <pc:chgData name="AshaPavan Kalluru" userId="6cdfde9ab25ce97f" providerId="LiveId" clId="{D4840FED-0F79-47F8-B779-5A4BAEBC4D6D}" dt="2021-06-21T01:26:34.429" v="404" actId="47"/>
        <pc:sldMkLst>
          <pc:docMk/>
          <pc:sldMk cId="0" sldId="282"/>
        </pc:sldMkLst>
      </pc:sldChg>
      <pc:sldChg chg="del">
        <pc:chgData name="AshaPavan Kalluru" userId="6cdfde9ab25ce97f" providerId="LiveId" clId="{D4840FED-0F79-47F8-B779-5A4BAEBC4D6D}" dt="2021-06-21T01:26:36.158" v="405" actId="47"/>
        <pc:sldMkLst>
          <pc:docMk/>
          <pc:sldMk cId="0" sldId="283"/>
        </pc:sldMkLst>
      </pc:sldChg>
      <pc:sldChg chg="del">
        <pc:chgData name="AshaPavan Kalluru" userId="6cdfde9ab25ce97f" providerId="LiveId" clId="{D4840FED-0F79-47F8-B779-5A4BAEBC4D6D}" dt="2021-06-21T01:26:36.856" v="406" actId="47"/>
        <pc:sldMkLst>
          <pc:docMk/>
          <pc:sldMk cId="0" sldId="284"/>
        </pc:sldMkLst>
      </pc:sldChg>
      <pc:sldChg chg="del">
        <pc:chgData name="AshaPavan Kalluru" userId="6cdfde9ab25ce97f" providerId="LiveId" clId="{D4840FED-0F79-47F8-B779-5A4BAEBC4D6D}" dt="2021-06-21T01:26:38.077" v="407" actId="47"/>
        <pc:sldMkLst>
          <pc:docMk/>
          <pc:sldMk cId="0" sldId="285"/>
        </pc:sldMkLst>
      </pc:sldChg>
      <pc:sldChg chg="del">
        <pc:chgData name="AshaPavan Kalluru" userId="6cdfde9ab25ce97f" providerId="LiveId" clId="{D4840FED-0F79-47F8-B779-5A4BAEBC4D6D}" dt="2021-06-21T01:26:38.750" v="408" actId="47"/>
        <pc:sldMkLst>
          <pc:docMk/>
          <pc:sldMk cId="0" sldId="286"/>
        </pc:sldMkLst>
      </pc:sldChg>
      <pc:sldChg chg="del">
        <pc:chgData name="AshaPavan Kalluru" userId="6cdfde9ab25ce97f" providerId="LiveId" clId="{D4840FED-0F79-47F8-B779-5A4BAEBC4D6D}" dt="2021-06-21T01:26:39.646" v="409" actId="47"/>
        <pc:sldMkLst>
          <pc:docMk/>
          <pc:sldMk cId="0" sldId="287"/>
        </pc:sldMkLst>
      </pc:sldChg>
      <pc:sldChg chg="del">
        <pc:chgData name="AshaPavan Kalluru" userId="6cdfde9ab25ce97f" providerId="LiveId" clId="{D4840FED-0F79-47F8-B779-5A4BAEBC4D6D}" dt="2021-06-21T01:26:40.319" v="410" actId="47"/>
        <pc:sldMkLst>
          <pc:docMk/>
          <pc:sldMk cId="0" sldId="288"/>
        </pc:sldMkLst>
      </pc:sldChg>
      <pc:sldChg chg="del">
        <pc:chgData name="AshaPavan Kalluru" userId="6cdfde9ab25ce97f" providerId="LiveId" clId="{D4840FED-0F79-47F8-B779-5A4BAEBC4D6D}" dt="2021-06-21T01:26:40.967" v="411" actId="47"/>
        <pc:sldMkLst>
          <pc:docMk/>
          <pc:sldMk cId="0" sldId="289"/>
        </pc:sldMkLst>
      </pc:sldChg>
      <pc:sldChg chg="del">
        <pc:chgData name="AshaPavan Kalluru" userId="6cdfde9ab25ce97f" providerId="LiveId" clId="{D4840FED-0F79-47F8-B779-5A4BAEBC4D6D}" dt="2021-06-21T01:26:41.585" v="412" actId="47"/>
        <pc:sldMkLst>
          <pc:docMk/>
          <pc:sldMk cId="0" sldId="290"/>
        </pc:sldMkLst>
      </pc:sldChg>
      <pc:sldChg chg="del">
        <pc:chgData name="AshaPavan Kalluru" userId="6cdfde9ab25ce97f" providerId="LiveId" clId="{D4840FED-0F79-47F8-B779-5A4BAEBC4D6D}" dt="2021-06-21T01:26:42.204" v="413" actId="47"/>
        <pc:sldMkLst>
          <pc:docMk/>
          <pc:sldMk cId="0" sldId="291"/>
        </pc:sldMkLst>
      </pc:sldChg>
      <pc:sldChg chg="del">
        <pc:chgData name="AshaPavan Kalluru" userId="6cdfde9ab25ce97f" providerId="LiveId" clId="{D4840FED-0F79-47F8-B779-5A4BAEBC4D6D}" dt="2021-06-21T01:26:42.943" v="414" actId="47"/>
        <pc:sldMkLst>
          <pc:docMk/>
          <pc:sldMk cId="0" sldId="292"/>
        </pc:sldMkLst>
      </pc:sldChg>
      <pc:sldChg chg="del">
        <pc:chgData name="AshaPavan Kalluru" userId="6cdfde9ab25ce97f" providerId="LiveId" clId="{D4840FED-0F79-47F8-B779-5A4BAEBC4D6D}" dt="2021-06-21T01:26:47.764" v="415" actId="47"/>
        <pc:sldMkLst>
          <pc:docMk/>
          <pc:sldMk cId="0" sldId="293"/>
        </pc:sldMkLst>
      </pc:sldChg>
      <pc:sldChg chg="del">
        <pc:chgData name="AshaPavan Kalluru" userId="6cdfde9ab25ce97f" providerId="LiveId" clId="{D4840FED-0F79-47F8-B779-5A4BAEBC4D6D}" dt="2021-06-21T01:26:48.555" v="416" actId="47"/>
        <pc:sldMkLst>
          <pc:docMk/>
          <pc:sldMk cId="0" sldId="294"/>
        </pc:sldMkLst>
      </pc:sldChg>
      <pc:sldChg chg="del">
        <pc:chgData name="AshaPavan Kalluru" userId="6cdfde9ab25ce97f" providerId="LiveId" clId="{D4840FED-0F79-47F8-B779-5A4BAEBC4D6D}" dt="2021-06-21T01:26:49.270" v="417" actId="47"/>
        <pc:sldMkLst>
          <pc:docMk/>
          <pc:sldMk cId="0" sldId="295"/>
        </pc:sldMkLst>
      </pc:sldChg>
      <pc:sldChg chg="del">
        <pc:chgData name="AshaPavan Kalluru" userId="6cdfde9ab25ce97f" providerId="LiveId" clId="{D4840FED-0F79-47F8-B779-5A4BAEBC4D6D}" dt="2021-06-21T01:26:50.200" v="418" actId="47"/>
        <pc:sldMkLst>
          <pc:docMk/>
          <pc:sldMk cId="0" sldId="296"/>
        </pc:sldMkLst>
      </pc:sldChg>
      <pc:sldChg chg="del">
        <pc:chgData name="AshaPavan Kalluru" userId="6cdfde9ab25ce97f" providerId="LiveId" clId="{D4840FED-0F79-47F8-B779-5A4BAEBC4D6D}" dt="2021-06-21T01:26:50.777" v="419" actId="47"/>
        <pc:sldMkLst>
          <pc:docMk/>
          <pc:sldMk cId="0" sldId="297"/>
        </pc:sldMkLst>
      </pc:sldChg>
      <pc:sldChg chg="del">
        <pc:chgData name="AshaPavan Kalluru" userId="6cdfde9ab25ce97f" providerId="LiveId" clId="{D4840FED-0F79-47F8-B779-5A4BAEBC4D6D}" dt="2021-06-21T01:26:51.695" v="420" actId="47"/>
        <pc:sldMkLst>
          <pc:docMk/>
          <pc:sldMk cId="0" sldId="298"/>
        </pc:sldMkLst>
      </pc:sldChg>
      <pc:sldChg chg="del">
        <pc:chgData name="AshaPavan Kalluru" userId="6cdfde9ab25ce97f" providerId="LiveId" clId="{D4840FED-0F79-47F8-B779-5A4BAEBC4D6D}" dt="2021-06-21T01:26:52.354" v="421" actId="47"/>
        <pc:sldMkLst>
          <pc:docMk/>
          <pc:sldMk cId="0" sldId="299"/>
        </pc:sldMkLst>
      </pc:sldChg>
      <pc:sldChg chg="del">
        <pc:chgData name="AshaPavan Kalluru" userId="6cdfde9ab25ce97f" providerId="LiveId" clId="{D4840FED-0F79-47F8-B779-5A4BAEBC4D6D}" dt="2021-06-21T01:27:01.579" v="422" actId="47"/>
        <pc:sldMkLst>
          <pc:docMk/>
          <pc:sldMk cId="0" sldId="300"/>
        </pc:sldMkLst>
      </pc:sldChg>
      <pc:sldMasterChg chg="delSldLayout">
        <pc:chgData name="AshaPavan Kalluru" userId="6cdfde9ab25ce97f" providerId="LiveId" clId="{D4840FED-0F79-47F8-B779-5A4BAEBC4D6D}" dt="2021-06-21T01:26:34.429" v="404" actId="47"/>
        <pc:sldMasterMkLst>
          <pc:docMk/>
          <pc:sldMasterMk cId="0" sldId="2147483686"/>
        </pc:sldMasterMkLst>
        <pc:sldLayoutChg chg="del">
          <pc:chgData name="AshaPavan Kalluru" userId="6cdfde9ab25ce97f" providerId="LiveId" clId="{D4840FED-0F79-47F8-B779-5A4BAEBC4D6D}" dt="2021-06-21T01:26:17.339" v="381" actId="47"/>
          <pc:sldLayoutMkLst>
            <pc:docMk/>
            <pc:sldMasterMk cId="0" sldId="2147483686"/>
            <pc:sldLayoutMk cId="0" sldId="2147483649"/>
          </pc:sldLayoutMkLst>
        </pc:sldLayoutChg>
        <pc:sldLayoutChg chg="del">
          <pc:chgData name="AshaPavan Kalluru" userId="6cdfde9ab25ce97f" providerId="LiveId" clId="{D4840FED-0F79-47F8-B779-5A4BAEBC4D6D}" dt="2021-06-21T01:26:34.429" v="404" actId="47"/>
          <pc:sldLayoutMkLst>
            <pc:docMk/>
            <pc:sldMasterMk cId="0" sldId="2147483686"/>
            <pc:sldLayoutMk cId="0" sldId="2147483650"/>
          </pc:sldLayoutMkLst>
        </pc:sldLayoutChg>
        <pc:sldLayoutChg chg="del">
          <pc:chgData name="AshaPavan Kalluru" userId="6cdfde9ab25ce97f" providerId="LiveId" clId="{D4840FED-0F79-47F8-B779-5A4BAEBC4D6D}" dt="2021-06-21T01:26:22.668" v="387" actId="47"/>
          <pc:sldLayoutMkLst>
            <pc:docMk/>
            <pc:sldMasterMk cId="0" sldId="2147483686"/>
            <pc:sldLayoutMk cId="0" sldId="2147483651"/>
          </pc:sldLayoutMkLst>
        </pc:sldLayoutChg>
        <pc:sldLayoutChg chg="del">
          <pc:chgData name="AshaPavan Kalluru" userId="6cdfde9ab25ce97f" providerId="LiveId" clId="{D4840FED-0F79-47F8-B779-5A4BAEBC4D6D}" dt="2021-06-21T01:26:31.255" v="400" actId="47"/>
          <pc:sldLayoutMkLst>
            <pc:docMk/>
            <pc:sldMasterMk cId="0" sldId="2147483686"/>
            <pc:sldLayoutMk cId="0" sldId="2147483652"/>
          </pc:sldLayoutMkLst>
        </pc:sldLayoutChg>
        <pc:sldLayoutChg chg="del">
          <pc:chgData name="AshaPavan Kalluru" userId="6cdfde9ab25ce97f" providerId="LiveId" clId="{D4840FED-0F79-47F8-B779-5A4BAEBC4D6D}" dt="2021-06-21T01:26:23.443" v="388" actId="47"/>
          <pc:sldLayoutMkLst>
            <pc:docMk/>
            <pc:sldMasterMk cId="0" sldId="2147483686"/>
            <pc:sldLayoutMk cId="0" sldId="2147483653"/>
          </pc:sldLayoutMkLst>
        </pc:sldLayoutChg>
        <pc:sldLayoutChg chg="del">
          <pc:chgData name="AshaPavan Kalluru" userId="6cdfde9ab25ce97f" providerId="LiveId" clId="{D4840FED-0F79-47F8-B779-5A4BAEBC4D6D}" dt="2021-06-21T01:26:24.666" v="390" actId="47"/>
          <pc:sldLayoutMkLst>
            <pc:docMk/>
            <pc:sldMasterMk cId="0" sldId="2147483686"/>
            <pc:sldLayoutMk cId="0" sldId="2147483654"/>
          </pc:sldLayoutMkLst>
        </pc:sldLayoutChg>
        <pc:sldLayoutChg chg="del">
          <pc:chgData name="AshaPavan Kalluru" userId="6cdfde9ab25ce97f" providerId="LiveId" clId="{D4840FED-0F79-47F8-B779-5A4BAEBC4D6D}" dt="2021-06-21T01:26:21.288" v="385" actId="47"/>
          <pc:sldLayoutMkLst>
            <pc:docMk/>
            <pc:sldMasterMk cId="0" sldId="2147483686"/>
            <pc:sldLayoutMk cId="0" sldId="2147483655"/>
          </pc:sldLayoutMkLst>
        </pc:sldLayoutChg>
        <pc:sldLayoutChg chg="del">
          <pc:chgData name="AshaPavan Kalluru" userId="6cdfde9ab25ce97f" providerId="LiveId" clId="{D4840FED-0F79-47F8-B779-5A4BAEBC4D6D}" dt="2021-06-21T01:26:25.921" v="392" actId="47"/>
          <pc:sldLayoutMkLst>
            <pc:docMk/>
            <pc:sldMasterMk cId="0" sldId="2147483686"/>
            <pc:sldLayoutMk cId="0" sldId="2147483656"/>
          </pc:sldLayoutMkLst>
        </pc:sldLayoutChg>
        <pc:sldLayoutChg chg="del">
          <pc:chgData name="AshaPavan Kalluru" userId="6cdfde9ab25ce97f" providerId="LiveId" clId="{D4840FED-0F79-47F8-B779-5A4BAEBC4D6D}" dt="2021-06-21T01:26:27.211" v="394" actId="47"/>
          <pc:sldLayoutMkLst>
            <pc:docMk/>
            <pc:sldMasterMk cId="0" sldId="2147483686"/>
            <pc:sldLayoutMk cId="0" sldId="2147483657"/>
          </pc:sldLayoutMkLst>
        </pc:sldLayoutChg>
        <pc:sldLayoutChg chg="del">
          <pc:chgData name="AshaPavan Kalluru" userId="6cdfde9ab25ce97f" providerId="LiveId" clId="{D4840FED-0F79-47F8-B779-5A4BAEBC4D6D}" dt="2021-06-21T01:26:29.035" v="397" actId="47"/>
          <pc:sldLayoutMkLst>
            <pc:docMk/>
            <pc:sldMasterMk cId="0" sldId="2147483686"/>
            <pc:sldLayoutMk cId="0" sldId="2147483659"/>
          </pc:sldLayoutMkLst>
        </pc:sldLayoutChg>
        <pc:sldLayoutChg chg="del">
          <pc:chgData name="AshaPavan Kalluru" userId="6cdfde9ab25ce97f" providerId="LiveId" clId="{D4840FED-0F79-47F8-B779-5A4BAEBC4D6D}" dt="2021-06-21T01:26:19.030" v="382" actId="47"/>
          <pc:sldLayoutMkLst>
            <pc:docMk/>
            <pc:sldMasterMk cId="0" sldId="2147483686"/>
            <pc:sldLayoutMk cId="0" sldId="2147483660"/>
          </pc:sldLayoutMkLst>
        </pc:sldLayoutChg>
        <pc:sldLayoutChg chg="del">
          <pc:chgData name="AshaPavan Kalluru" userId="6cdfde9ab25ce97f" providerId="LiveId" clId="{D4840FED-0F79-47F8-B779-5A4BAEBC4D6D}" dt="2021-06-21T01:26:20.505" v="384" actId="47"/>
          <pc:sldLayoutMkLst>
            <pc:docMk/>
            <pc:sldMasterMk cId="0" sldId="2147483686"/>
            <pc:sldLayoutMk cId="0" sldId="2147483662"/>
          </pc:sldLayoutMkLst>
        </pc:sldLayoutChg>
        <pc:sldLayoutChg chg="del">
          <pc:chgData name="AshaPavan Kalluru" userId="6cdfde9ab25ce97f" providerId="LiveId" clId="{D4840FED-0F79-47F8-B779-5A4BAEBC4D6D}" dt="2021-06-21T01:26:32.011" v="401" actId="47"/>
          <pc:sldLayoutMkLst>
            <pc:docMk/>
            <pc:sldMasterMk cId="0" sldId="2147483686"/>
            <pc:sldLayoutMk cId="0" sldId="2147483663"/>
          </pc:sldLayoutMkLst>
        </pc:sldLayoutChg>
        <pc:sldLayoutChg chg="del">
          <pc:chgData name="AshaPavan Kalluru" userId="6cdfde9ab25ce97f" providerId="LiveId" clId="{D4840FED-0F79-47F8-B779-5A4BAEBC4D6D}" dt="2021-06-21T01:26:32.657" v="402" actId="47"/>
          <pc:sldLayoutMkLst>
            <pc:docMk/>
            <pc:sldMasterMk cId="0" sldId="2147483686"/>
            <pc:sldLayoutMk cId="0" sldId="2147483664"/>
          </pc:sldLayoutMkLst>
        </pc:sldLayoutChg>
        <pc:sldLayoutChg chg="del">
          <pc:chgData name="AshaPavan Kalluru" userId="6cdfde9ab25ce97f" providerId="LiveId" clId="{D4840FED-0F79-47F8-B779-5A4BAEBC4D6D}" dt="2021-06-21T01:26:24.072" v="389" actId="47"/>
          <pc:sldLayoutMkLst>
            <pc:docMk/>
            <pc:sldMasterMk cId="0" sldId="2147483686"/>
            <pc:sldLayoutMk cId="0" sldId="2147483665"/>
          </pc:sldLayoutMkLst>
        </pc:sldLayoutChg>
        <pc:sldLayoutChg chg="del">
          <pc:chgData name="AshaPavan Kalluru" userId="6cdfde9ab25ce97f" providerId="LiveId" clId="{D4840FED-0F79-47F8-B779-5A4BAEBC4D6D}" dt="2021-06-21T01:26:29.650" v="398" actId="47"/>
          <pc:sldLayoutMkLst>
            <pc:docMk/>
            <pc:sldMasterMk cId="0" sldId="2147483686"/>
            <pc:sldLayoutMk cId="0" sldId="2147483666"/>
          </pc:sldLayoutMkLst>
        </pc:sldLayoutChg>
        <pc:sldLayoutChg chg="del">
          <pc:chgData name="AshaPavan Kalluru" userId="6cdfde9ab25ce97f" providerId="LiveId" clId="{D4840FED-0F79-47F8-B779-5A4BAEBC4D6D}" dt="2021-06-21T01:26:19.808" v="383" actId="47"/>
          <pc:sldLayoutMkLst>
            <pc:docMk/>
            <pc:sldMasterMk cId="0" sldId="2147483686"/>
            <pc:sldLayoutMk cId="0" sldId="2147483667"/>
          </pc:sldLayoutMkLst>
        </pc:sldLayoutChg>
      </pc:sldMasterChg>
      <pc:sldMasterChg chg="del delSldLayout">
        <pc:chgData name="AshaPavan Kalluru" userId="6cdfde9ab25ce97f" providerId="LiveId" clId="{D4840FED-0F79-47F8-B779-5A4BAEBC4D6D}" dt="2021-06-21T01:26:38.077" v="407" actId="47"/>
        <pc:sldMasterMkLst>
          <pc:docMk/>
          <pc:sldMasterMk cId="0" sldId="2147483687"/>
        </pc:sldMasterMkLst>
        <pc:sldLayoutChg chg="del">
          <pc:chgData name="AshaPavan Kalluru" userId="6cdfde9ab25ce97f" providerId="LiveId" clId="{D4840FED-0F79-47F8-B779-5A4BAEBC4D6D}" dt="2021-06-21T01:26:38.077" v="407" actId="47"/>
          <pc:sldLayoutMkLst>
            <pc:docMk/>
            <pc:sldMasterMk cId="0" sldId="2147483687"/>
            <pc:sldLayoutMk cId="0" sldId="2147483670"/>
          </pc:sldLayoutMkLst>
        </pc:sldLayoutChg>
        <pc:sldLayoutChg chg="del">
          <pc:chgData name="AshaPavan Kalluru" userId="6cdfde9ab25ce97f" providerId="LiveId" clId="{D4840FED-0F79-47F8-B779-5A4BAEBC4D6D}" dt="2021-06-21T01:26:38.077" v="407" actId="47"/>
          <pc:sldLayoutMkLst>
            <pc:docMk/>
            <pc:sldMasterMk cId="0" sldId="2147483687"/>
            <pc:sldLayoutMk cId="0" sldId="2147483671"/>
          </pc:sldLayoutMkLst>
        </pc:sldLayoutChg>
        <pc:sldLayoutChg chg="del">
          <pc:chgData name="AshaPavan Kalluru" userId="6cdfde9ab25ce97f" providerId="LiveId" clId="{D4840FED-0F79-47F8-B779-5A4BAEBC4D6D}" dt="2021-06-21T01:26:38.077" v="407" actId="47"/>
          <pc:sldLayoutMkLst>
            <pc:docMk/>
            <pc:sldMasterMk cId="0" sldId="2147483687"/>
            <pc:sldLayoutMk cId="0" sldId="2147483672"/>
          </pc:sldLayoutMkLst>
        </pc:sldLayoutChg>
        <pc:sldLayoutChg chg="del">
          <pc:chgData name="AshaPavan Kalluru" userId="6cdfde9ab25ce97f" providerId="LiveId" clId="{D4840FED-0F79-47F8-B779-5A4BAEBC4D6D}" dt="2021-06-21T01:26:38.077" v="407" actId="47"/>
          <pc:sldLayoutMkLst>
            <pc:docMk/>
            <pc:sldMasterMk cId="0" sldId="2147483687"/>
            <pc:sldLayoutMk cId="0" sldId="2147483673"/>
          </pc:sldLayoutMkLst>
        </pc:sldLayoutChg>
        <pc:sldLayoutChg chg="del">
          <pc:chgData name="AshaPavan Kalluru" userId="6cdfde9ab25ce97f" providerId="LiveId" clId="{D4840FED-0F79-47F8-B779-5A4BAEBC4D6D}" dt="2021-06-21T01:26:38.077" v="407" actId="47"/>
          <pc:sldLayoutMkLst>
            <pc:docMk/>
            <pc:sldMasterMk cId="0" sldId="2147483687"/>
            <pc:sldLayoutMk cId="0" sldId="2147483674"/>
          </pc:sldLayoutMkLst>
        </pc:sldLayoutChg>
        <pc:sldLayoutChg chg="del">
          <pc:chgData name="AshaPavan Kalluru" userId="6cdfde9ab25ce97f" providerId="LiveId" clId="{D4840FED-0F79-47F8-B779-5A4BAEBC4D6D}" dt="2021-06-21T01:26:38.077" v="407" actId="47"/>
          <pc:sldLayoutMkLst>
            <pc:docMk/>
            <pc:sldMasterMk cId="0" sldId="2147483687"/>
            <pc:sldLayoutMk cId="0" sldId="2147483675"/>
          </pc:sldLayoutMkLst>
        </pc:sldLayoutChg>
        <pc:sldLayoutChg chg="del">
          <pc:chgData name="AshaPavan Kalluru" userId="6cdfde9ab25ce97f" providerId="LiveId" clId="{D4840FED-0F79-47F8-B779-5A4BAEBC4D6D}" dt="2021-06-21T01:26:38.077" v="407" actId="47"/>
          <pc:sldLayoutMkLst>
            <pc:docMk/>
            <pc:sldMasterMk cId="0" sldId="2147483687"/>
            <pc:sldLayoutMk cId="0" sldId="2147483676"/>
          </pc:sldLayoutMkLst>
        </pc:sldLayoutChg>
        <pc:sldLayoutChg chg="del">
          <pc:chgData name="AshaPavan Kalluru" userId="6cdfde9ab25ce97f" providerId="LiveId" clId="{D4840FED-0F79-47F8-B779-5A4BAEBC4D6D}" dt="2021-06-21T01:26:38.077" v="407" actId="47"/>
          <pc:sldLayoutMkLst>
            <pc:docMk/>
            <pc:sldMasterMk cId="0" sldId="2147483687"/>
            <pc:sldLayoutMk cId="0" sldId="2147483677"/>
          </pc:sldLayoutMkLst>
        </pc:sldLayoutChg>
        <pc:sldLayoutChg chg="del">
          <pc:chgData name="AshaPavan Kalluru" userId="6cdfde9ab25ce97f" providerId="LiveId" clId="{D4840FED-0F79-47F8-B779-5A4BAEBC4D6D}" dt="2021-06-21T01:26:38.077" v="407" actId="47"/>
          <pc:sldLayoutMkLst>
            <pc:docMk/>
            <pc:sldMasterMk cId="0" sldId="2147483687"/>
            <pc:sldLayoutMk cId="0" sldId="2147483678"/>
          </pc:sldLayoutMkLst>
        </pc:sldLayoutChg>
        <pc:sldLayoutChg chg="del">
          <pc:chgData name="AshaPavan Kalluru" userId="6cdfde9ab25ce97f" providerId="LiveId" clId="{D4840FED-0F79-47F8-B779-5A4BAEBC4D6D}" dt="2021-06-21T01:26:38.077" v="407" actId="47"/>
          <pc:sldLayoutMkLst>
            <pc:docMk/>
            <pc:sldMasterMk cId="0" sldId="2147483687"/>
            <pc:sldLayoutMk cId="0" sldId="2147483679"/>
          </pc:sldLayoutMkLst>
        </pc:sldLayoutChg>
        <pc:sldLayoutChg chg="del">
          <pc:chgData name="AshaPavan Kalluru" userId="6cdfde9ab25ce97f" providerId="LiveId" clId="{D4840FED-0F79-47F8-B779-5A4BAEBC4D6D}" dt="2021-06-21T01:26:38.077" v="407" actId="47"/>
          <pc:sldLayoutMkLst>
            <pc:docMk/>
            <pc:sldMasterMk cId="0" sldId="2147483687"/>
            <pc:sldLayoutMk cId="0" sldId="2147483680"/>
          </pc:sldLayoutMkLst>
        </pc:sldLayoutChg>
        <pc:sldLayoutChg chg="del">
          <pc:chgData name="AshaPavan Kalluru" userId="6cdfde9ab25ce97f" providerId="LiveId" clId="{D4840FED-0F79-47F8-B779-5A4BAEBC4D6D}" dt="2021-06-21T01:26:38.077" v="407" actId="47"/>
          <pc:sldLayoutMkLst>
            <pc:docMk/>
            <pc:sldMasterMk cId="0" sldId="2147483687"/>
            <pc:sldLayoutMk cId="0" sldId="2147483681"/>
          </pc:sldLayoutMkLst>
        </pc:sldLayoutChg>
        <pc:sldLayoutChg chg="del">
          <pc:chgData name="AshaPavan Kalluru" userId="6cdfde9ab25ce97f" providerId="LiveId" clId="{D4840FED-0F79-47F8-B779-5A4BAEBC4D6D}" dt="2021-06-21T01:26:38.077" v="407" actId="47"/>
          <pc:sldLayoutMkLst>
            <pc:docMk/>
            <pc:sldMasterMk cId="0" sldId="2147483687"/>
            <pc:sldLayoutMk cId="0" sldId="2147483682"/>
          </pc:sldLayoutMkLst>
        </pc:sldLayoutChg>
        <pc:sldLayoutChg chg="del">
          <pc:chgData name="AshaPavan Kalluru" userId="6cdfde9ab25ce97f" providerId="LiveId" clId="{D4840FED-0F79-47F8-B779-5A4BAEBC4D6D}" dt="2021-06-21T01:26:38.077" v="407" actId="47"/>
          <pc:sldLayoutMkLst>
            <pc:docMk/>
            <pc:sldMasterMk cId="0" sldId="2147483687"/>
            <pc:sldLayoutMk cId="0" sldId="2147483683"/>
          </pc:sldLayoutMkLst>
        </pc:sldLayoutChg>
        <pc:sldLayoutChg chg="del">
          <pc:chgData name="AshaPavan Kalluru" userId="6cdfde9ab25ce97f" providerId="LiveId" clId="{D4840FED-0F79-47F8-B779-5A4BAEBC4D6D}" dt="2021-06-21T01:26:38.077" v="407" actId="47"/>
          <pc:sldLayoutMkLst>
            <pc:docMk/>
            <pc:sldMasterMk cId="0" sldId="2147483687"/>
            <pc:sldLayoutMk cId="0" sldId="2147483684"/>
          </pc:sldLayoutMkLst>
        </pc:sldLayoutChg>
      </pc:sldMasterChg>
      <pc:sldMasterChg chg="del delSldLayout">
        <pc:chgData name="AshaPavan Kalluru" userId="6cdfde9ab25ce97f" providerId="LiveId" clId="{D4840FED-0F79-47F8-B779-5A4BAEBC4D6D}" dt="2021-06-21T01:27:01.579" v="422" actId="47"/>
        <pc:sldMasterMkLst>
          <pc:docMk/>
          <pc:sldMasterMk cId="0" sldId="2147483688"/>
        </pc:sldMasterMkLst>
        <pc:sldLayoutChg chg="del">
          <pc:chgData name="AshaPavan Kalluru" userId="6cdfde9ab25ce97f" providerId="LiveId" clId="{D4840FED-0F79-47F8-B779-5A4BAEBC4D6D}" dt="2021-06-21T01:27:01.579" v="422" actId="47"/>
          <pc:sldLayoutMkLst>
            <pc:docMk/>
            <pc:sldMasterMk cId="0" sldId="2147483688"/>
            <pc:sldLayoutMk cId="0" sldId="214748368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8a1f552b24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8a1f552b24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pic>
        <p:nvPicPr>
          <p:cNvPr id="10" name="Google Shape;10;p2"/>
          <p:cNvPicPr preferRelativeResize="0"/>
          <p:nvPr/>
        </p:nvPicPr>
        <p:blipFill>
          <a:blip r:embed="rId3">
            <a:alphaModFix amt="55000"/>
          </a:blip>
          <a:stretch>
            <a:fillRect/>
          </a:stretch>
        </p:blipFill>
        <p:spPr>
          <a:xfrm>
            <a:off x="-3" y="0"/>
            <a:ext cx="3227225" cy="3330400"/>
          </a:xfrm>
          <a:prstGeom prst="rect">
            <a:avLst/>
          </a:prstGeom>
          <a:noFill/>
          <a:ln>
            <a:noFill/>
          </a:ln>
        </p:spPr>
      </p:pic>
      <p:sp>
        <p:nvSpPr>
          <p:cNvPr id="11" name="Google Shape;11;p2"/>
          <p:cNvSpPr txBox="1">
            <a:spLocks noGrp="1"/>
          </p:cNvSpPr>
          <p:nvPr>
            <p:ph type="ctrTitle"/>
          </p:nvPr>
        </p:nvSpPr>
        <p:spPr>
          <a:xfrm>
            <a:off x="4228725" y="1288138"/>
            <a:ext cx="4200900" cy="18507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6100">
                <a:latin typeface="Libre Baskerville"/>
                <a:ea typeface="Libre Baskerville"/>
                <a:cs typeface="Libre Baskerville"/>
                <a:sym typeface="Libre Baskervill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5562775" y="3062763"/>
            <a:ext cx="28671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accent2"/>
              </a:buClr>
              <a:buSzPts val="1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SECTION_HEADER_1_3">
    <p:bg>
      <p:bgPr>
        <a:solidFill>
          <a:schemeClr val="lt2"/>
        </a:solidFill>
        <a:effectLst/>
      </p:bgPr>
    </p:bg>
    <p:spTree>
      <p:nvGrpSpPr>
        <p:cNvPr id="1" name="Shape 82"/>
        <p:cNvGrpSpPr/>
        <p:nvPr/>
      </p:nvGrpSpPr>
      <p:grpSpPr>
        <a:xfrm>
          <a:off x="0" y="0"/>
          <a:ext cx="0" cy="0"/>
          <a:chOff x="0" y="0"/>
          <a:chExt cx="0" cy="0"/>
        </a:xfrm>
      </p:grpSpPr>
      <p:pic>
        <p:nvPicPr>
          <p:cNvPr id="83" name="Google Shape;83;p15"/>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84" name="Google Shape;84;p15"/>
          <p:cNvSpPr txBox="1">
            <a:spLocks noGrp="1"/>
          </p:cNvSpPr>
          <p:nvPr>
            <p:ph type="subTitle" idx="1"/>
          </p:nvPr>
        </p:nvSpPr>
        <p:spPr>
          <a:xfrm>
            <a:off x="1660113" y="208313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85" name="Google Shape;85;p15"/>
          <p:cNvSpPr txBox="1">
            <a:spLocks noGrp="1"/>
          </p:cNvSpPr>
          <p:nvPr>
            <p:ph type="title"/>
          </p:nvPr>
        </p:nvSpPr>
        <p:spPr>
          <a:xfrm>
            <a:off x="1660127" y="1591375"/>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86" name="Google Shape;86;p15"/>
          <p:cNvSpPr txBox="1">
            <a:spLocks noGrp="1"/>
          </p:cNvSpPr>
          <p:nvPr>
            <p:ph type="title" idx="2" hasCustomPrompt="1"/>
          </p:nvPr>
        </p:nvSpPr>
        <p:spPr>
          <a:xfrm>
            <a:off x="820488" y="1525213"/>
            <a:ext cx="9126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87" name="Google Shape;87;p15"/>
          <p:cNvSpPr txBox="1">
            <a:spLocks noGrp="1"/>
          </p:cNvSpPr>
          <p:nvPr>
            <p:ph type="subTitle" idx="3"/>
          </p:nvPr>
        </p:nvSpPr>
        <p:spPr>
          <a:xfrm>
            <a:off x="1660113" y="378598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88" name="Google Shape;88;p15"/>
          <p:cNvSpPr txBox="1">
            <a:spLocks noGrp="1"/>
          </p:cNvSpPr>
          <p:nvPr>
            <p:ph type="title" idx="4"/>
          </p:nvPr>
        </p:nvSpPr>
        <p:spPr>
          <a:xfrm>
            <a:off x="1660127" y="3290150"/>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89" name="Google Shape;89;p15"/>
          <p:cNvSpPr txBox="1">
            <a:spLocks noGrp="1"/>
          </p:cNvSpPr>
          <p:nvPr>
            <p:ph type="title" idx="5" hasCustomPrompt="1"/>
          </p:nvPr>
        </p:nvSpPr>
        <p:spPr>
          <a:xfrm>
            <a:off x="818688" y="322398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90" name="Google Shape;90;p15"/>
          <p:cNvSpPr txBox="1">
            <a:spLocks noGrp="1"/>
          </p:cNvSpPr>
          <p:nvPr>
            <p:ph type="subTitle" idx="6"/>
          </p:nvPr>
        </p:nvSpPr>
        <p:spPr>
          <a:xfrm>
            <a:off x="5985313" y="208313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91" name="Google Shape;91;p15"/>
          <p:cNvSpPr txBox="1">
            <a:spLocks noGrp="1"/>
          </p:cNvSpPr>
          <p:nvPr>
            <p:ph type="title" idx="7"/>
          </p:nvPr>
        </p:nvSpPr>
        <p:spPr>
          <a:xfrm>
            <a:off x="5985327" y="1591375"/>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92" name="Google Shape;92;p15"/>
          <p:cNvSpPr txBox="1">
            <a:spLocks noGrp="1"/>
          </p:cNvSpPr>
          <p:nvPr>
            <p:ph type="title" idx="8" hasCustomPrompt="1"/>
          </p:nvPr>
        </p:nvSpPr>
        <p:spPr>
          <a:xfrm>
            <a:off x="5130913" y="1525213"/>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93" name="Google Shape;93;p15"/>
          <p:cNvSpPr txBox="1">
            <a:spLocks noGrp="1"/>
          </p:cNvSpPr>
          <p:nvPr>
            <p:ph type="subTitle" idx="9"/>
          </p:nvPr>
        </p:nvSpPr>
        <p:spPr>
          <a:xfrm>
            <a:off x="5985313" y="378598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94" name="Google Shape;94;p15"/>
          <p:cNvSpPr txBox="1">
            <a:spLocks noGrp="1"/>
          </p:cNvSpPr>
          <p:nvPr>
            <p:ph type="title" idx="13"/>
          </p:nvPr>
        </p:nvSpPr>
        <p:spPr>
          <a:xfrm>
            <a:off x="5985327" y="3290150"/>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95" name="Google Shape;95;p15"/>
          <p:cNvSpPr txBox="1">
            <a:spLocks noGrp="1"/>
          </p:cNvSpPr>
          <p:nvPr>
            <p:ph type="title" idx="14" hasCustomPrompt="1"/>
          </p:nvPr>
        </p:nvSpPr>
        <p:spPr>
          <a:xfrm>
            <a:off x="5130913" y="322398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96" name="Google Shape;96;p15"/>
          <p:cNvSpPr txBox="1">
            <a:spLocks noGrp="1"/>
          </p:cNvSpPr>
          <p:nvPr>
            <p:ph type="title" idx="15"/>
          </p:nvPr>
        </p:nvSpPr>
        <p:spPr>
          <a:xfrm>
            <a:off x="714125" y="54682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b="1">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97" name="Google Shape;97;p15"/>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SECTION_HEADER_1_3_1_1">
    <p:bg>
      <p:bgPr>
        <a:solidFill>
          <a:schemeClr val="lt2"/>
        </a:solidFill>
        <a:effectLst/>
      </p:bgPr>
    </p:bg>
    <p:spTree>
      <p:nvGrpSpPr>
        <p:cNvPr id="1" name="Shape 162"/>
        <p:cNvGrpSpPr/>
        <p:nvPr/>
      </p:nvGrpSpPr>
      <p:grpSpPr>
        <a:xfrm>
          <a:off x="0" y="0"/>
          <a:ext cx="0" cy="0"/>
          <a:chOff x="0" y="0"/>
          <a:chExt cx="0" cy="0"/>
        </a:xfrm>
      </p:grpSpPr>
      <p:pic>
        <p:nvPicPr>
          <p:cNvPr id="163" name="Google Shape;163;p22"/>
          <p:cNvPicPr preferRelativeResize="0"/>
          <p:nvPr/>
        </p:nvPicPr>
        <p:blipFill>
          <a:blip r:embed="rId2">
            <a:alphaModFix amt="75000"/>
          </a:blip>
          <a:stretch>
            <a:fillRect/>
          </a:stretch>
        </p:blipFill>
        <p:spPr>
          <a:xfrm>
            <a:off x="0" y="1519237"/>
            <a:ext cx="2060450" cy="1984276"/>
          </a:xfrm>
          <a:prstGeom prst="rect">
            <a:avLst/>
          </a:prstGeom>
          <a:noFill/>
          <a:ln>
            <a:noFill/>
          </a:ln>
        </p:spPr>
      </p:pic>
      <p:pic>
        <p:nvPicPr>
          <p:cNvPr id="164" name="Google Shape;164;p22"/>
          <p:cNvPicPr preferRelativeResize="0"/>
          <p:nvPr/>
        </p:nvPicPr>
        <p:blipFill>
          <a:blip r:embed="rId2">
            <a:alphaModFix amt="75000"/>
          </a:blip>
          <a:stretch>
            <a:fillRect/>
          </a:stretch>
        </p:blipFill>
        <p:spPr>
          <a:xfrm rot="10800000">
            <a:off x="7083550" y="1639987"/>
            <a:ext cx="2060450" cy="1984276"/>
          </a:xfrm>
          <a:prstGeom prst="rect">
            <a:avLst/>
          </a:prstGeom>
          <a:noFill/>
          <a:ln>
            <a:noFill/>
          </a:ln>
        </p:spPr>
      </p:pic>
      <p:sp>
        <p:nvSpPr>
          <p:cNvPr id="165" name="Google Shape;165;p2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SECTION_HEADER_1_3_1_1_1">
    <p:bg>
      <p:bgPr>
        <a:solidFill>
          <a:schemeClr val="lt2"/>
        </a:solidFill>
        <a:effectLst/>
      </p:bgPr>
    </p:bg>
    <p:spTree>
      <p:nvGrpSpPr>
        <p:cNvPr id="1" name="Shape 166"/>
        <p:cNvGrpSpPr/>
        <p:nvPr/>
      </p:nvGrpSpPr>
      <p:grpSpPr>
        <a:xfrm>
          <a:off x="0" y="0"/>
          <a:ext cx="0" cy="0"/>
          <a:chOff x="0" y="0"/>
          <a:chExt cx="0" cy="0"/>
        </a:xfrm>
      </p:grpSpPr>
      <p:sp>
        <p:nvSpPr>
          <p:cNvPr id="167" name="Google Shape;167;p23"/>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8" name="Google Shape;168;p23"/>
          <p:cNvPicPr preferRelativeResize="0"/>
          <p:nvPr/>
        </p:nvPicPr>
        <p:blipFill>
          <a:blip r:embed="rId2">
            <a:alphaModFix amt="55000"/>
          </a:blip>
          <a:stretch>
            <a:fillRect/>
          </a:stretch>
        </p:blipFill>
        <p:spPr>
          <a:xfrm>
            <a:off x="2209800" y="0"/>
            <a:ext cx="2105025" cy="2172326"/>
          </a:xfrm>
          <a:prstGeom prst="rect">
            <a:avLst/>
          </a:prstGeom>
          <a:noFill/>
          <a:ln>
            <a:noFill/>
          </a:ln>
        </p:spPr>
      </p:pic>
      <p:pic>
        <p:nvPicPr>
          <p:cNvPr id="169" name="Google Shape;169;p23"/>
          <p:cNvPicPr preferRelativeResize="0"/>
          <p:nvPr/>
        </p:nvPicPr>
        <p:blipFill>
          <a:blip r:embed="rId2">
            <a:alphaModFix amt="55000"/>
          </a:blip>
          <a:stretch>
            <a:fillRect/>
          </a:stretch>
        </p:blipFill>
        <p:spPr>
          <a:xfrm rot="10800000" flipH="1">
            <a:off x="4829175" y="2971175"/>
            <a:ext cx="2105025" cy="217232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Libre Baskerville"/>
              <a:buNone/>
              <a:defRPr sz="2800" b="1">
                <a:solidFill>
                  <a:schemeClr val="dk2"/>
                </a:solidFill>
                <a:latin typeface="Libre Baskerville"/>
                <a:ea typeface="Libre Baskerville"/>
                <a:cs typeface="Libre Baskerville"/>
                <a:sym typeface="Libre Baskervill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2pPr>
            <a:lvl3pPr marL="1371600" lvl="2"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marL="1828800" lvl="3"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4pPr>
            <a:lvl5pPr marL="2286000" lvl="4"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5pPr>
            <a:lvl6pPr marL="2743200" lvl="5"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6pPr>
            <a:lvl7pPr marL="3200400" lvl="6"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7pPr>
            <a:lvl8pPr marL="3657600" lvl="7"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8pPr>
            <a:lvl9pPr marL="4114800" lvl="8" indent="-342900">
              <a:lnSpc>
                <a:spcPct val="115000"/>
              </a:lnSpc>
              <a:spcBef>
                <a:spcPts val="1600"/>
              </a:spcBef>
              <a:spcAft>
                <a:spcPts val="1600"/>
              </a:spcAft>
              <a:buClr>
                <a:schemeClr val="dk2"/>
              </a:buClr>
              <a:buSzPts val="1800"/>
              <a:buFont typeface="Roboto"/>
              <a:buChar char="■"/>
              <a:defRPr sz="1800">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1" r:id="rId3"/>
    <p:sldLayoutId id="2147483668" r:id="rId4"/>
    <p:sldLayoutId id="214748366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2"/>
          <p:cNvSpPr txBox="1">
            <a:spLocks noGrp="1"/>
          </p:cNvSpPr>
          <p:nvPr>
            <p:ph type="ctrTitle"/>
          </p:nvPr>
        </p:nvSpPr>
        <p:spPr>
          <a:xfrm>
            <a:off x="4712029" y="1288138"/>
            <a:ext cx="3717595" cy="168365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solidFill>
                  <a:srgbClr val="002060"/>
                </a:solidFill>
                <a:latin typeface="Calisto MT" panose="02040603050505030304" pitchFamily="18" charset="0"/>
              </a:rPr>
              <a:t>School Directory &amp;</a:t>
            </a:r>
            <a:br>
              <a:rPr lang="en-US" sz="3200" dirty="0">
                <a:solidFill>
                  <a:srgbClr val="002060"/>
                </a:solidFill>
                <a:latin typeface="Calisto MT" panose="02040603050505030304" pitchFamily="18" charset="0"/>
              </a:rPr>
            </a:br>
            <a:r>
              <a:rPr lang="en-US" sz="3200" dirty="0">
                <a:solidFill>
                  <a:srgbClr val="002060"/>
                </a:solidFill>
                <a:latin typeface="Calisto MT" panose="02040603050505030304" pitchFamily="18" charset="0"/>
              </a:rPr>
              <a:t>Information</a:t>
            </a:r>
            <a:endParaRPr sz="3200" dirty="0">
              <a:solidFill>
                <a:srgbClr val="002060"/>
              </a:solidFill>
              <a:latin typeface="Calisto MT" panose="02040603050505030304" pitchFamily="18" charset="0"/>
            </a:endParaRPr>
          </a:p>
        </p:txBody>
      </p:sp>
      <p:grpSp>
        <p:nvGrpSpPr>
          <p:cNvPr id="444" name="Google Shape;444;p42"/>
          <p:cNvGrpSpPr/>
          <p:nvPr/>
        </p:nvGrpSpPr>
        <p:grpSpPr>
          <a:xfrm>
            <a:off x="637993" y="2365488"/>
            <a:ext cx="4048654" cy="2351539"/>
            <a:chOff x="953187" y="2352950"/>
            <a:chExt cx="4174300" cy="2424517"/>
          </a:xfrm>
        </p:grpSpPr>
        <p:sp>
          <p:nvSpPr>
            <p:cNvPr id="445" name="Google Shape;445;p42"/>
            <p:cNvSpPr/>
            <p:nvPr/>
          </p:nvSpPr>
          <p:spPr>
            <a:xfrm>
              <a:off x="953187" y="4251247"/>
              <a:ext cx="4174300" cy="526220"/>
            </a:xfrm>
            <a:custGeom>
              <a:avLst/>
              <a:gdLst/>
              <a:ahLst/>
              <a:cxnLst/>
              <a:rect l="l" t="t" r="r" b="b"/>
              <a:pathLst>
                <a:path w="166972" h="15234" extrusionOk="0">
                  <a:moveTo>
                    <a:pt x="83486" y="1"/>
                  </a:moveTo>
                  <a:cubicBezTo>
                    <a:pt x="37370" y="1"/>
                    <a:pt x="1" y="3411"/>
                    <a:pt x="1" y="7617"/>
                  </a:cubicBezTo>
                  <a:cubicBezTo>
                    <a:pt x="1" y="11823"/>
                    <a:pt x="37370" y="15233"/>
                    <a:pt x="83486" y="15233"/>
                  </a:cubicBezTo>
                  <a:cubicBezTo>
                    <a:pt x="129602" y="15233"/>
                    <a:pt x="166971" y="11823"/>
                    <a:pt x="166971" y="7617"/>
                  </a:cubicBezTo>
                  <a:cubicBezTo>
                    <a:pt x="166971" y="3411"/>
                    <a:pt x="129602" y="1"/>
                    <a:pt x="83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2"/>
            <p:cNvSpPr/>
            <p:nvPr/>
          </p:nvSpPr>
          <p:spPr>
            <a:xfrm>
              <a:off x="3151725" y="3745425"/>
              <a:ext cx="1626850" cy="696250"/>
            </a:xfrm>
            <a:custGeom>
              <a:avLst/>
              <a:gdLst/>
              <a:ahLst/>
              <a:cxnLst/>
              <a:rect l="l" t="t" r="r" b="b"/>
              <a:pathLst>
                <a:path w="65074" h="27850" extrusionOk="0">
                  <a:moveTo>
                    <a:pt x="1" y="1"/>
                  </a:moveTo>
                  <a:lnTo>
                    <a:pt x="1" y="27850"/>
                  </a:lnTo>
                  <a:lnTo>
                    <a:pt x="65073" y="27850"/>
                  </a:lnTo>
                  <a:lnTo>
                    <a:pt x="65073" y="25025"/>
                  </a:lnTo>
                  <a:lnTo>
                    <a:pt x="56808" y="25025"/>
                  </a:lnTo>
                  <a:lnTo>
                    <a:pt x="56808" y="2825"/>
                  </a:lnTo>
                  <a:lnTo>
                    <a:pt x="65073" y="2825"/>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a:off x="1524925" y="3745425"/>
              <a:ext cx="1626825" cy="696250"/>
            </a:xfrm>
            <a:custGeom>
              <a:avLst/>
              <a:gdLst/>
              <a:ahLst/>
              <a:cxnLst/>
              <a:rect l="l" t="t" r="r" b="b"/>
              <a:pathLst>
                <a:path w="65073" h="27850" extrusionOk="0">
                  <a:moveTo>
                    <a:pt x="0" y="1"/>
                  </a:moveTo>
                  <a:lnTo>
                    <a:pt x="0" y="27850"/>
                  </a:lnTo>
                  <a:lnTo>
                    <a:pt x="65073" y="27850"/>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a:off x="1371125" y="3745425"/>
              <a:ext cx="308125" cy="696250"/>
            </a:xfrm>
            <a:custGeom>
              <a:avLst/>
              <a:gdLst/>
              <a:ahLst/>
              <a:cxnLst/>
              <a:rect l="l" t="t" r="r" b="b"/>
              <a:pathLst>
                <a:path w="12325" h="27850" extrusionOk="0">
                  <a:moveTo>
                    <a:pt x="6152" y="1"/>
                  </a:moveTo>
                  <a:cubicBezTo>
                    <a:pt x="2763" y="1"/>
                    <a:pt x="1" y="6236"/>
                    <a:pt x="1" y="13936"/>
                  </a:cubicBezTo>
                  <a:cubicBezTo>
                    <a:pt x="1" y="21615"/>
                    <a:pt x="2763" y="27850"/>
                    <a:pt x="6152" y="27850"/>
                  </a:cubicBezTo>
                  <a:cubicBezTo>
                    <a:pt x="9563" y="27850"/>
                    <a:pt x="12325" y="21615"/>
                    <a:pt x="12325" y="13936"/>
                  </a:cubicBezTo>
                  <a:cubicBezTo>
                    <a:pt x="12325" y="6236"/>
                    <a:pt x="9563"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2992725" y="3745425"/>
              <a:ext cx="307600" cy="696250"/>
            </a:xfrm>
            <a:custGeom>
              <a:avLst/>
              <a:gdLst/>
              <a:ahLst/>
              <a:cxnLst/>
              <a:rect l="l" t="t" r="r" b="b"/>
              <a:pathLst>
                <a:path w="12304" h="27850" extrusionOk="0">
                  <a:moveTo>
                    <a:pt x="6152" y="1"/>
                  </a:moveTo>
                  <a:cubicBezTo>
                    <a:pt x="2741" y="1"/>
                    <a:pt x="0" y="6236"/>
                    <a:pt x="0" y="13936"/>
                  </a:cubicBezTo>
                  <a:cubicBezTo>
                    <a:pt x="0" y="21615"/>
                    <a:pt x="2741" y="27850"/>
                    <a:pt x="6152" y="27850"/>
                  </a:cubicBezTo>
                  <a:cubicBezTo>
                    <a:pt x="9541" y="27850"/>
                    <a:pt x="12303" y="21615"/>
                    <a:pt x="12303" y="13936"/>
                  </a:cubicBezTo>
                  <a:cubicBezTo>
                    <a:pt x="12303" y="6236"/>
                    <a:pt x="9541"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2"/>
            <p:cNvSpPr/>
            <p:nvPr/>
          </p:nvSpPr>
          <p:spPr>
            <a:xfrm>
              <a:off x="3099950" y="3816050"/>
              <a:ext cx="245350" cy="555025"/>
            </a:xfrm>
            <a:custGeom>
              <a:avLst/>
              <a:gdLst/>
              <a:ahLst/>
              <a:cxnLst/>
              <a:rect l="l" t="t" r="r" b="b"/>
              <a:pathLst>
                <a:path w="9814" h="22201" extrusionOk="0">
                  <a:moveTo>
                    <a:pt x="4917" y="0"/>
                  </a:moveTo>
                  <a:cubicBezTo>
                    <a:pt x="2197" y="0"/>
                    <a:pt x="0" y="4980"/>
                    <a:pt x="0" y="11111"/>
                  </a:cubicBezTo>
                  <a:cubicBezTo>
                    <a:pt x="0" y="17241"/>
                    <a:pt x="2197" y="22200"/>
                    <a:pt x="4917" y="22200"/>
                  </a:cubicBezTo>
                  <a:cubicBezTo>
                    <a:pt x="7617" y="22200"/>
                    <a:pt x="9814" y="17241"/>
                    <a:pt x="9814" y="11111"/>
                  </a:cubicBezTo>
                  <a:cubicBezTo>
                    <a:pt x="9814" y="4980"/>
                    <a:pt x="7617" y="0"/>
                    <a:pt x="4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2"/>
            <p:cNvSpPr/>
            <p:nvPr/>
          </p:nvSpPr>
          <p:spPr>
            <a:xfrm>
              <a:off x="3222875" y="3816050"/>
              <a:ext cx="1497100" cy="555025"/>
            </a:xfrm>
            <a:custGeom>
              <a:avLst/>
              <a:gdLst/>
              <a:ahLst/>
              <a:cxnLst/>
              <a:rect l="l" t="t" r="r" b="b"/>
              <a:pathLst>
                <a:path w="59884" h="22201" extrusionOk="0">
                  <a:moveTo>
                    <a:pt x="0" y="0"/>
                  </a:moveTo>
                  <a:lnTo>
                    <a:pt x="0" y="22200"/>
                  </a:lnTo>
                  <a:lnTo>
                    <a:pt x="59884" y="22200"/>
                  </a:lnTo>
                  <a:cubicBezTo>
                    <a:pt x="58587" y="22200"/>
                    <a:pt x="57519" y="17241"/>
                    <a:pt x="57519" y="11111"/>
                  </a:cubicBezTo>
                  <a:cubicBezTo>
                    <a:pt x="57519" y="4980"/>
                    <a:pt x="58587" y="0"/>
                    <a:pt x="59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2"/>
            <p:cNvSpPr/>
            <p:nvPr/>
          </p:nvSpPr>
          <p:spPr>
            <a:xfrm>
              <a:off x="4753950" y="3745425"/>
              <a:ext cx="49200" cy="70650"/>
            </a:xfrm>
            <a:custGeom>
              <a:avLst/>
              <a:gdLst/>
              <a:ahLst/>
              <a:cxnLst/>
              <a:rect l="l" t="t" r="r" b="b"/>
              <a:pathLst>
                <a:path w="1968" h="2826" extrusionOk="0">
                  <a:moveTo>
                    <a:pt x="984" y="1"/>
                  </a:moveTo>
                  <a:cubicBezTo>
                    <a:pt x="440" y="1"/>
                    <a:pt x="1" y="628"/>
                    <a:pt x="1" y="1423"/>
                  </a:cubicBezTo>
                  <a:cubicBezTo>
                    <a:pt x="1" y="2198"/>
                    <a:pt x="440" y="2825"/>
                    <a:pt x="984" y="2825"/>
                  </a:cubicBezTo>
                  <a:cubicBezTo>
                    <a:pt x="1528" y="2825"/>
                    <a:pt x="1968" y="2198"/>
                    <a:pt x="1968" y="1423"/>
                  </a:cubicBezTo>
                  <a:cubicBezTo>
                    <a:pt x="1968" y="628"/>
                    <a:pt x="1528" y="1"/>
                    <a:pt x="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2"/>
            <p:cNvSpPr/>
            <p:nvPr/>
          </p:nvSpPr>
          <p:spPr>
            <a:xfrm>
              <a:off x="4753950" y="4371050"/>
              <a:ext cx="49200" cy="70625"/>
            </a:xfrm>
            <a:custGeom>
              <a:avLst/>
              <a:gdLst/>
              <a:ahLst/>
              <a:cxnLst/>
              <a:rect l="l" t="t" r="r" b="b"/>
              <a:pathLst>
                <a:path w="1968" h="2825" extrusionOk="0">
                  <a:moveTo>
                    <a:pt x="984" y="0"/>
                  </a:moveTo>
                  <a:cubicBezTo>
                    <a:pt x="440" y="0"/>
                    <a:pt x="1" y="628"/>
                    <a:pt x="1" y="1423"/>
                  </a:cubicBezTo>
                  <a:cubicBezTo>
                    <a:pt x="1" y="2197"/>
                    <a:pt x="440" y="2825"/>
                    <a:pt x="984" y="2825"/>
                  </a:cubicBezTo>
                  <a:cubicBezTo>
                    <a:pt x="1528" y="2825"/>
                    <a:pt x="1968" y="2197"/>
                    <a:pt x="1968" y="1423"/>
                  </a:cubicBezTo>
                  <a:cubicBezTo>
                    <a:pt x="1968" y="628"/>
                    <a:pt x="1528"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2"/>
            <p:cNvSpPr/>
            <p:nvPr/>
          </p:nvSpPr>
          <p:spPr>
            <a:xfrm>
              <a:off x="3345275" y="3941600"/>
              <a:ext cx="205075" cy="320675"/>
            </a:xfrm>
            <a:custGeom>
              <a:avLst/>
              <a:gdLst/>
              <a:ahLst/>
              <a:cxnLst/>
              <a:rect l="l" t="t" r="r" b="b"/>
              <a:pathLst>
                <a:path w="8203" h="12827" extrusionOk="0">
                  <a:moveTo>
                    <a:pt x="1" y="0"/>
                  </a:moveTo>
                  <a:lnTo>
                    <a:pt x="1" y="12826"/>
                  </a:lnTo>
                  <a:lnTo>
                    <a:pt x="4102" y="9123"/>
                  </a:lnTo>
                  <a:lnTo>
                    <a:pt x="8203" y="12826"/>
                  </a:lnTo>
                  <a:lnTo>
                    <a:pt x="8203" y="0"/>
                  </a:ln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2"/>
            <p:cNvSpPr/>
            <p:nvPr/>
          </p:nvSpPr>
          <p:spPr>
            <a:xfrm>
              <a:off x="2862975" y="3049200"/>
              <a:ext cx="1626850" cy="696250"/>
            </a:xfrm>
            <a:custGeom>
              <a:avLst/>
              <a:gdLst/>
              <a:ahLst/>
              <a:cxnLst/>
              <a:rect l="l" t="t" r="r" b="b"/>
              <a:pathLst>
                <a:path w="65074" h="27850" extrusionOk="0">
                  <a:moveTo>
                    <a:pt x="1" y="0"/>
                  </a:moveTo>
                  <a:lnTo>
                    <a:pt x="1" y="27850"/>
                  </a:lnTo>
                  <a:lnTo>
                    <a:pt x="65073" y="27850"/>
                  </a:lnTo>
                  <a:lnTo>
                    <a:pt x="65073" y="25025"/>
                  </a:lnTo>
                  <a:lnTo>
                    <a:pt x="56809" y="25025"/>
                  </a:lnTo>
                  <a:lnTo>
                    <a:pt x="56809" y="2825"/>
                  </a:lnTo>
                  <a:lnTo>
                    <a:pt x="65073" y="2825"/>
                  </a:lnTo>
                  <a:lnTo>
                    <a:pt x="650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2"/>
            <p:cNvSpPr/>
            <p:nvPr/>
          </p:nvSpPr>
          <p:spPr>
            <a:xfrm>
              <a:off x="1236175" y="3049200"/>
              <a:ext cx="1626825" cy="696250"/>
            </a:xfrm>
            <a:custGeom>
              <a:avLst/>
              <a:gdLst/>
              <a:ahLst/>
              <a:cxnLst/>
              <a:rect l="l" t="t" r="r" b="b"/>
              <a:pathLst>
                <a:path w="65073" h="27850" extrusionOk="0">
                  <a:moveTo>
                    <a:pt x="1" y="0"/>
                  </a:moveTo>
                  <a:lnTo>
                    <a:pt x="1" y="27850"/>
                  </a:lnTo>
                  <a:lnTo>
                    <a:pt x="65073" y="27850"/>
                  </a:lnTo>
                  <a:lnTo>
                    <a:pt x="65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2"/>
            <p:cNvSpPr/>
            <p:nvPr/>
          </p:nvSpPr>
          <p:spPr>
            <a:xfrm>
              <a:off x="1082375" y="3049200"/>
              <a:ext cx="307625" cy="696250"/>
            </a:xfrm>
            <a:custGeom>
              <a:avLst/>
              <a:gdLst/>
              <a:ahLst/>
              <a:cxnLst/>
              <a:rect l="l" t="t" r="r" b="b"/>
              <a:pathLst>
                <a:path w="12305" h="27850" extrusionOk="0">
                  <a:moveTo>
                    <a:pt x="6153" y="0"/>
                  </a:moveTo>
                  <a:cubicBezTo>
                    <a:pt x="2763" y="0"/>
                    <a:pt x="1" y="6236"/>
                    <a:pt x="1" y="13915"/>
                  </a:cubicBezTo>
                  <a:cubicBezTo>
                    <a:pt x="1" y="21614"/>
                    <a:pt x="2763" y="27850"/>
                    <a:pt x="6153" y="27850"/>
                  </a:cubicBezTo>
                  <a:cubicBezTo>
                    <a:pt x="9563" y="27850"/>
                    <a:pt x="12304" y="21614"/>
                    <a:pt x="12304" y="13915"/>
                  </a:cubicBezTo>
                  <a:cubicBezTo>
                    <a:pt x="12304" y="6236"/>
                    <a:pt x="9563" y="0"/>
                    <a:pt x="6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p:nvPr/>
          </p:nvSpPr>
          <p:spPr>
            <a:xfrm>
              <a:off x="2703450" y="3049200"/>
              <a:ext cx="308125" cy="696250"/>
            </a:xfrm>
            <a:custGeom>
              <a:avLst/>
              <a:gdLst/>
              <a:ahLst/>
              <a:cxnLst/>
              <a:rect l="l" t="t" r="r" b="b"/>
              <a:pathLst>
                <a:path w="12325" h="27850" extrusionOk="0">
                  <a:moveTo>
                    <a:pt x="6173" y="0"/>
                  </a:moveTo>
                  <a:cubicBezTo>
                    <a:pt x="2762" y="0"/>
                    <a:pt x="0" y="6236"/>
                    <a:pt x="0" y="13915"/>
                  </a:cubicBezTo>
                  <a:cubicBezTo>
                    <a:pt x="0" y="21614"/>
                    <a:pt x="2762" y="27850"/>
                    <a:pt x="6173" y="27850"/>
                  </a:cubicBezTo>
                  <a:cubicBezTo>
                    <a:pt x="9562" y="27850"/>
                    <a:pt x="12324" y="21614"/>
                    <a:pt x="12324" y="13915"/>
                  </a:cubicBezTo>
                  <a:cubicBezTo>
                    <a:pt x="12324" y="6236"/>
                    <a:pt x="9562" y="0"/>
                    <a:pt x="6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2"/>
            <p:cNvSpPr/>
            <p:nvPr/>
          </p:nvSpPr>
          <p:spPr>
            <a:xfrm>
              <a:off x="2811200" y="3119825"/>
              <a:ext cx="245350" cy="555000"/>
            </a:xfrm>
            <a:custGeom>
              <a:avLst/>
              <a:gdLst/>
              <a:ahLst/>
              <a:cxnLst/>
              <a:rect l="l" t="t" r="r" b="b"/>
              <a:pathLst>
                <a:path w="9814" h="22200" extrusionOk="0">
                  <a:moveTo>
                    <a:pt x="4897" y="0"/>
                  </a:moveTo>
                  <a:cubicBezTo>
                    <a:pt x="2198" y="0"/>
                    <a:pt x="1" y="4959"/>
                    <a:pt x="1" y="11090"/>
                  </a:cubicBezTo>
                  <a:cubicBezTo>
                    <a:pt x="1" y="17220"/>
                    <a:pt x="2198" y="22200"/>
                    <a:pt x="4897" y="22200"/>
                  </a:cubicBezTo>
                  <a:cubicBezTo>
                    <a:pt x="7617" y="22200"/>
                    <a:pt x="9814" y="17220"/>
                    <a:pt x="9814" y="11090"/>
                  </a:cubicBezTo>
                  <a:cubicBezTo>
                    <a:pt x="9814" y="4959"/>
                    <a:pt x="7617" y="0"/>
                    <a:pt x="4897"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2"/>
            <p:cNvSpPr/>
            <p:nvPr/>
          </p:nvSpPr>
          <p:spPr>
            <a:xfrm>
              <a:off x="2933600" y="3119825"/>
              <a:ext cx="1497125" cy="555000"/>
            </a:xfrm>
            <a:custGeom>
              <a:avLst/>
              <a:gdLst/>
              <a:ahLst/>
              <a:cxnLst/>
              <a:rect l="l" t="t" r="r" b="b"/>
              <a:pathLst>
                <a:path w="59885" h="22200" extrusionOk="0">
                  <a:moveTo>
                    <a:pt x="1" y="0"/>
                  </a:moveTo>
                  <a:lnTo>
                    <a:pt x="1" y="22200"/>
                  </a:lnTo>
                  <a:lnTo>
                    <a:pt x="59884" y="22200"/>
                  </a:lnTo>
                  <a:cubicBezTo>
                    <a:pt x="58587" y="22200"/>
                    <a:pt x="57541" y="17220"/>
                    <a:pt x="57541" y="11090"/>
                  </a:cubicBezTo>
                  <a:cubicBezTo>
                    <a:pt x="57541" y="4980"/>
                    <a:pt x="58587" y="0"/>
                    <a:pt x="59884"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2"/>
            <p:cNvSpPr/>
            <p:nvPr/>
          </p:nvSpPr>
          <p:spPr>
            <a:xfrm>
              <a:off x="4465225" y="3049200"/>
              <a:ext cx="48650" cy="70625"/>
            </a:xfrm>
            <a:custGeom>
              <a:avLst/>
              <a:gdLst/>
              <a:ahLst/>
              <a:cxnLst/>
              <a:rect l="l" t="t" r="r" b="b"/>
              <a:pathLst>
                <a:path w="1946" h="2825" extrusionOk="0">
                  <a:moveTo>
                    <a:pt x="983" y="0"/>
                  </a:moveTo>
                  <a:cubicBezTo>
                    <a:pt x="439" y="0"/>
                    <a:pt x="0" y="628"/>
                    <a:pt x="0" y="1402"/>
                  </a:cubicBezTo>
                  <a:cubicBezTo>
                    <a:pt x="0" y="2197"/>
                    <a:pt x="439" y="2825"/>
                    <a:pt x="983" y="2825"/>
                  </a:cubicBezTo>
                  <a:cubicBezTo>
                    <a:pt x="1507" y="2825"/>
                    <a:pt x="1946" y="2197"/>
                    <a:pt x="1946" y="1402"/>
                  </a:cubicBezTo>
                  <a:cubicBezTo>
                    <a:pt x="1946" y="628"/>
                    <a:pt x="1507" y="0"/>
                    <a:pt x="983" y="0"/>
                  </a:cubicBez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2"/>
            <p:cNvSpPr/>
            <p:nvPr/>
          </p:nvSpPr>
          <p:spPr>
            <a:xfrm>
              <a:off x="4465225" y="3674800"/>
              <a:ext cx="49175" cy="70650"/>
            </a:xfrm>
            <a:custGeom>
              <a:avLst/>
              <a:gdLst/>
              <a:ahLst/>
              <a:cxnLst/>
              <a:rect l="l" t="t" r="r" b="b"/>
              <a:pathLst>
                <a:path w="1967" h="2826" extrusionOk="0">
                  <a:moveTo>
                    <a:pt x="983" y="1"/>
                  </a:moveTo>
                  <a:cubicBezTo>
                    <a:pt x="439" y="1"/>
                    <a:pt x="0" y="629"/>
                    <a:pt x="0" y="1403"/>
                  </a:cubicBezTo>
                  <a:cubicBezTo>
                    <a:pt x="0" y="2198"/>
                    <a:pt x="439" y="2826"/>
                    <a:pt x="983" y="2826"/>
                  </a:cubicBezTo>
                  <a:cubicBezTo>
                    <a:pt x="1527" y="2826"/>
                    <a:pt x="1967" y="2198"/>
                    <a:pt x="1967" y="1403"/>
                  </a:cubicBezTo>
                  <a:cubicBezTo>
                    <a:pt x="1967" y="629"/>
                    <a:pt x="1527" y="1"/>
                    <a:pt x="9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2"/>
            <p:cNvSpPr/>
            <p:nvPr/>
          </p:nvSpPr>
          <p:spPr>
            <a:xfrm>
              <a:off x="3347375" y="2352950"/>
              <a:ext cx="1626300" cy="696275"/>
            </a:xfrm>
            <a:custGeom>
              <a:avLst/>
              <a:gdLst/>
              <a:ahLst/>
              <a:cxnLst/>
              <a:rect l="l" t="t" r="r" b="b"/>
              <a:pathLst>
                <a:path w="65052" h="27851" extrusionOk="0">
                  <a:moveTo>
                    <a:pt x="0" y="1"/>
                  </a:moveTo>
                  <a:lnTo>
                    <a:pt x="0" y="27850"/>
                  </a:lnTo>
                  <a:lnTo>
                    <a:pt x="65052" y="27850"/>
                  </a:lnTo>
                  <a:lnTo>
                    <a:pt x="65052" y="25005"/>
                  </a:lnTo>
                  <a:lnTo>
                    <a:pt x="56787" y="25005"/>
                  </a:lnTo>
                  <a:lnTo>
                    <a:pt x="56787" y="2826"/>
                  </a:lnTo>
                  <a:lnTo>
                    <a:pt x="65052" y="2826"/>
                  </a:lnTo>
                  <a:lnTo>
                    <a:pt x="650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2"/>
            <p:cNvSpPr/>
            <p:nvPr/>
          </p:nvSpPr>
          <p:spPr>
            <a:xfrm>
              <a:off x="1720550" y="2352950"/>
              <a:ext cx="1626325" cy="696275"/>
            </a:xfrm>
            <a:custGeom>
              <a:avLst/>
              <a:gdLst/>
              <a:ahLst/>
              <a:cxnLst/>
              <a:rect l="l" t="t" r="r" b="b"/>
              <a:pathLst>
                <a:path w="65053" h="27851" extrusionOk="0">
                  <a:moveTo>
                    <a:pt x="1" y="1"/>
                  </a:moveTo>
                  <a:lnTo>
                    <a:pt x="1" y="27850"/>
                  </a:lnTo>
                  <a:lnTo>
                    <a:pt x="65052" y="27850"/>
                  </a:lnTo>
                  <a:lnTo>
                    <a:pt x="65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1566250" y="2352950"/>
              <a:ext cx="308125" cy="696275"/>
            </a:xfrm>
            <a:custGeom>
              <a:avLst/>
              <a:gdLst/>
              <a:ahLst/>
              <a:cxnLst/>
              <a:rect l="l" t="t" r="r" b="b"/>
              <a:pathLst>
                <a:path w="12325" h="27851" extrusionOk="0">
                  <a:moveTo>
                    <a:pt x="6173" y="1"/>
                  </a:moveTo>
                  <a:cubicBezTo>
                    <a:pt x="2762" y="1"/>
                    <a:pt x="0" y="6236"/>
                    <a:pt x="0" y="13915"/>
                  </a:cubicBezTo>
                  <a:cubicBezTo>
                    <a:pt x="0" y="21615"/>
                    <a:pt x="2762" y="27850"/>
                    <a:pt x="6173" y="27850"/>
                  </a:cubicBezTo>
                  <a:cubicBezTo>
                    <a:pt x="9562" y="27850"/>
                    <a:pt x="12324" y="21615"/>
                    <a:pt x="12324" y="13915"/>
                  </a:cubicBezTo>
                  <a:cubicBezTo>
                    <a:pt x="12324" y="6236"/>
                    <a:pt x="9562" y="1"/>
                    <a:pt x="6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3187825" y="2352950"/>
              <a:ext cx="307600" cy="696275"/>
            </a:xfrm>
            <a:custGeom>
              <a:avLst/>
              <a:gdLst/>
              <a:ahLst/>
              <a:cxnLst/>
              <a:rect l="l" t="t" r="r" b="b"/>
              <a:pathLst>
                <a:path w="12304" h="27851" extrusionOk="0">
                  <a:moveTo>
                    <a:pt x="6152" y="1"/>
                  </a:moveTo>
                  <a:cubicBezTo>
                    <a:pt x="2762" y="1"/>
                    <a:pt x="1" y="6236"/>
                    <a:pt x="1" y="13915"/>
                  </a:cubicBezTo>
                  <a:cubicBezTo>
                    <a:pt x="1" y="21615"/>
                    <a:pt x="2762" y="27850"/>
                    <a:pt x="6152" y="27850"/>
                  </a:cubicBezTo>
                  <a:cubicBezTo>
                    <a:pt x="9563" y="27850"/>
                    <a:pt x="12304" y="21615"/>
                    <a:pt x="12304" y="13915"/>
                  </a:cubicBezTo>
                  <a:cubicBezTo>
                    <a:pt x="12304" y="6236"/>
                    <a:pt x="9563" y="1"/>
                    <a:pt x="61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3295050" y="2423575"/>
              <a:ext cx="245375" cy="555025"/>
            </a:xfrm>
            <a:custGeom>
              <a:avLst/>
              <a:gdLst/>
              <a:ahLst/>
              <a:cxnLst/>
              <a:rect l="l" t="t" r="r" b="b"/>
              <a:pathLst>
                <a:path w="9815" h="22201" extrusionOk="0">
                  <a:moveTo>
                    <a:pt x="4918" y="1"/>
                  </a:moveTo>
                  <a:cubicBezTo>
                    <a:pt x="2198" y="1"/>
                    <a:pt x="1" y="4960"/>
                    <a:pt x="1" y="11090"/>
                  </a:cubicBezTo>
                  <a:cubicBezTo>
                    <a:pt x="1" y="17221"/>
                    <a:pt x="2198" y="22201"/>
                    <a:pt x="4918" y="22201"/>
                  </a:cubicBezTo>
                  <a:cubicBezTo>
                    <a:pt x="7617" y="22201"/>
                    <a:pt x="9814" y="17221"/>
                    <a:pt x="9814" y="11090"/>
                  </a:cubicBezTo>
                  <a:cubicBezTo>
                    <a:pt x="9814" y="4960"/>
                    <a:pt x="7617" y="1"/>
                    <a:pt x="4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2"/>
            <p:cNvSpPr/>
            <p:nvPr/>
          </p:nvSpPr>
          <p:spPr>
            <a:xfrm>
              <a:off x="3417975" y="2423575"/>
              <a:ext cx="1497125" cy="554500"/>
            </a:xfrm>
            <a:custGeom>
              <a:avLst/>
              <a:gdLst/>
              <a:ahLst/>
              <a:cxnLst/>
              <a:rect l="l" t="t" r="r" b="b"/>
              <a:pathLst>
                <a:path w="59885" h="22180" extrusionOk="0">
                  <a:moveTo>
                    <a:pt x="1" y="1"/>
                  </a:moveTo>
                  <a:lnTo>
                    <a:pt x="1" y="22180"/>
                  </a:lnTo>
                  <a:lnTo>
                    <a:pt x="59884" y="22180"/>
                  </a:lnTo>
                  <a:cubicBezTo>
                    <a:pt x="58587" y="22180"/>
                    <a:pt x="57541" y="17221"/>
                    <a:pt x="57541" y="11090"/>
                  </a:cubicBezTo>
                  <a:cubicBezTo>
                    <a:pt x="57541" y="4960"/>
                    <a:pt x="58587" y="1"/>
                    <a:pt x="598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4949600" y="2352950"/>
              <a:ext cx="48675" cy="70650"/>
            </a:xfrm>
            <a:custGeom>
              <a:avLst/>
              <a:gdLst/>
              <a:ahLst/>
              <a:cxnLst/>
              <a:rect l="l" t="t" r="r" b="b"/>
              <a:pathLst>
                <a:path w="1947" h="2826" extrusionOk="0">
                  <a:moveTo>
                    <a:pt x="963" y="1"/>
                  </a:moveTo>
                  <a:cubicBezTo>
                    <a:pt x="440" y="1"/>
                    <a:pt x="0" y="629"/>
                    <a:pt x="0" y="1403"/>
                  </a:cubicBezTo>
                  <a:cubicBezTo>
                    <a:pt x="0" y="2177"/>
                    <a:pt x="440" y="2826"/>
                    <a:pt x="963" y="2826"/>
                  </a:cubicBezTo>
                  <a:cubicBezTo>
                    <a:pt x="1507" y="2826"/>
                    <a:pt x="1946" y="2177"/>
                    <a:pt x="1946" y="1403"/>
                  </a:cubicBezTo>
                  <a:cubicBezTo>
                    <a:pt x="1946" y="629"/>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4949600" y="2978575"/>
              <a:ext cx="48675" cy="70650"/>
            </a:xfrm>
            <a:custGeom>
              <a:avLst/>
              <a:gdLst/>
              <a:ahLst/>
              <a:cxnLst/>
              <a:rect l="l" t="t" r="r" b="b"/>
              <a:pathLst>
                <a:path w="1947" h="2826" extrusionOk="0">
                  <a:moveTo>
                    <a:pt x="963" y="1"/>
                  </a:moveTo>
                  <a:cubicBezTo>
                    <a:pt x="440" y="1"/>
                    <a:pt x="0" y="628"/>
                    <a:pt x="0" y="1403"/>
                  </a:cubicBezTo>
                  <a:cubicBezTo>
                    <a:pt x="0" y="2177"/>
                    <a:pt x="440" y="2825"/>
                    <a:pt x="963" y="2825"/>
                  </a:cubicBezTo>
                  <a:cubicBezTo>
                    <a:pt x="1507" y="2825"/>
                    <a:pt x="1946" y="2177"/>
                    <a:pt x="1946" y="1403"/>
                  </a:cubicBezTo>
                  <a:cubicBezTo>
                    <a:pt x="1946" y="628"/>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1720550" y="2352950"/>
              <a:ext cx="230725" cy="696275"/>
            </a:xfrm>
            <a:custGeom>
              <a:avLst/>
              <a:gdLst/>
              <a:ahLst/>
              <a:cxnLst/>
              <a:rect l="l" t="t" r="r" b="b"/>
              <a:pathLst>
                <a:path w="9229" h="27851" extrusionOk="0">
                  <a:moveTo>
                    <a:pt x="6152" y="1"/>
                  </a:moveTo>
                  <a:cubicBezTo>
                    <a:pt x="2763" y="1"/>
                    <a:pt x="1" y="6236"/>
                    <a:pt x="1" y="13915"/>
                  </a:cubicBezTo>
                  <a:cubicBezTo>
                    <a:pt x="1" y="21615"/>
                    <a:pt x="2763" y="27850"/>
                    <a:pt x="6152" y="27850"/>
                  </a:cubicBezTo>
                  <a:lnTo>
                    <a:pt x="9228" y="27850"/>
                  </a:lnTo>
                  <a:cubicBezTo>
                    <a:pt x="5838" y="27850"/>
                    <a:pt x="3077" y="21615"/>
                    <a:pt x="3077" y="13915"/>
                  </a:cubicBezTo>
                  <a:cubicBezTo>
                    <a:pt x="3077" y="6236"/>
                    <a:pt x="5838" y="1"/>
                    <a:pt x="9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874350" y="2352950"/>
              <a:ext cx="231225" cy="696275"/>
            </a:xfrm>
            <a:custGeom>
              <a:avLst/>
              <a:gdLst/>
              <a:ahLst/>
              <a:cxnLst/>
              <a:rect l="l" t="t" r="r" b="b"/>
              <a:pathLst>
                <a:path w="9249" h="27851" extrusionOk="0">
                  <a:moveTo>
                    <a:pt x="6152" y="1"/>
                  </a:moveTo>
                  <a:cubicBezTo>
                    <a:pt x="2762" y="1"/>
                    <a:pt x="0" y="6236"/>
                    <a:pt x="0" y="13915"/>
                  </a:cubicBezTo>
                  <a:cubicBezTo>
                    <a:pt x="0" y="21615"/>
                    <a:pt x="2762" y="27850"/>
                    <a:pt x="6152" y="27850"/>
                  </a:cubicBezTo>
                  <a:lnTo>
                    <a:pt x="9249" y="27850"/>
                  </a:lnTo>
                  <a:cubicBezTo>
                    <a:pt x="5838" y="27850"/>
                    <a:pt x="3076" y="21615"/>
                    <a:pt x="3076" y="13915"/>
                  </a:cubicBezTo>
                  <a:cubicBezTo>
                    <a:pt x="3076" y="6236"/>
                    <a:pt x="5838" y="1"/>
                    <a:pt x="9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4408036" y="2610309"/>
              <a:ext cx="285848" cy="333099"/>
            </a:xfrm>
            <a:custGeom>
              <a:avLst/>
              <a:gdLst/>
              <a:ahLst/>
              <a:cxnLst/>
              <a:rect l="l" t="t" r="r" b="b"/>
              <a:pathLst>
                <a:path w="6089" h="8266" extrusionOk="0">
                  <a:moveTo>
                    <a:pt x="0" y="1"/>
                  </a:moveTo>
                  <a:lnTo>
                    <a:pt x="0" y="8266"/>
                  </a:lnTo>
                  <a:lnTo>
                    <a:pt x="3034" y="6634"/>
                  </a:lnTo>
                  <a:lnTo>
                    <a:pt x="6089" y="8266"/>
                  </a:lnTo>
                  <a:lnTo>
                    <a:pt x="6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1374800" y="3745425"/>
              <a:ext cx="1771725" cy="275175"/>
            </a:xfrm>
            <a:custGeom>
              <a:avLst/>
              <a:gdLst/>
              <a:ahLst/>
              <a:cxnLst/>
              <a:rect l="l" t="t" r="r" b="b"/>
              <a:pathLst>
                <a:path w="70869" h="11007" extrusionOk="0">
                  <a:moveTo>
                    <a:pt x="6026" y="1"/>
                  </a:moveTo>
                  <a:cubicBezTo>
                    <a:pt x="3055" y="1"/>
                    <a:pt x="586" y="4708"/>
                    <a:pt x="0" y="11006"/>
                  </a:cubicBezTo>
                  <a:lnTo>
                    <a:pt x="64843" y="11006"/>
                  </a:lnTo>
                  <a:cubicBezTo>
                    <a:pt x="65449" y="4708"/>
                    <a:pt x="67918" y="1"/>
                    <a:pt x="70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3146500" y="3745425"/>
              <a:ext cx="5250" cy="550"/>
            </a:xfrm>
            <a:custGeom>
              <a:avLst/>
              <a:gdLst/>
              <a:ahLst/>
              <a:cxnLst/>
              <a:rect l="l" t="t" r="r" b="b"/>
              <a:pathLst>
                <a:path w="210" h="22" extrusionOk="0">
                  <a:moveTo>
                    <a:pt x="1" y="1"/>
                  </a:moveTo>
                  <a:cubicBezTo>
                    <a:pt x="84" y="1"/>
                    <a:pt x="147" y="1"/>
                    <a:pt x="210" y="22"/>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3146500" y="4441650"/>
              <a:ext cx="5250" cy="25"/>
            </a:xfrm>
            <a:custGeom>
              <a:avLst/>
              <a:gdLst/>
              <a:ahLst/>
              <a:cxnLst/>
              <a:rect l="l" t="t" r="r" b="b"/>
              <a:pathLst>
                <a:path w="210" h="1" extrusionOk="0">
                  <a:moveTo>
                    <a:pt x="210" y="1"/>
                  </a:moveTo>
                  <a:cubicBezTo>
                    <a:pt x="147" y="1"/>
                    <a:pt x="84" y="1"/>
                    <a:pt x="1" y="1"/>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3187825" y="3049200"/>
              <a:ext cx="1326575" cy="70625"/>
            </a:xfrm>
            <a:custGeom>
              <a:avLst/>
              <a:gdLst/>
              <a:ahLst/>
              <a:cxnLst/>
              <a:rect l="l" t="t" r="r" b="b"/>
              <a:pathLst>
                <a:path w="53063" h="2825" extrusionOk="0">
                  <a:moveTo>
                    <a:pt x="1" y="0"/>
                  </a:moveTo>
                  <a:lnTo>
                    <a:pt x="1" y="2825"/>
                  </a:lnTo>
                  <a:lnTo>
                    <a:pt x="52079" y="2825"/>
                  </a:lnTo>
                  <a:cubicBezTo>
                    <a:pt x="52623" y="2825"/>
                    <a:pt x="53042" y="2197"/>
                    <a:pt x="53042" y="1402"/>
                  </a:cubicBezTo>
                  <a:cubicBezTo>
                    <a:pt x="53063" y="628"/>
                    <a:pt x="52623" y="0"/>
                    <a:pt x="520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2"/>
            <p:cNvSpPr/>
            <p:nvPr/>
          </p:nvSpPr>
          <p:spPr>
            <a:xfrm>
              <a:off x="3215550" y="3119825"/>
              <a:ext cx="1215175" cy="160075"/>
            </a:xfrm>
            <a:custGeom>
              <a:avLst/>
              <a:gdLst/>
              <a:ahLst/>
              <a:cxnLst/>
              <a:rect l="l" t="t" r="r" b="b"/>
              <a:pathLst>
                <a:path w="48607" h="6403" extrusionOk="0">
                  <a:moveTo>
                    <a:pt x="2135" y="0"/>
                  </a:moveTo>
                  <a:cubicBezTo>
                    <a:pt x="1193" y="0"/>
                    <a:pt x="377" y="2636"/>
                    <a:pt x="0" y="6403"/>
                  </a:cubicBezTo>
                  <a:lnTo>
                    <a:pt x="46472" y="6403"/>
                  </a:lnTo>
                  <a:cubicBezTo>
                    <a:pt x="46848" y="2615"/>
                    <a:pt x="47664" y="0"/>
                    <a:pt x="4860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a:off x="2015050" y="4261200"/>
              <a:ext cx="1859625" cy="347875"/>
            </a:xfrm>
            <a:custGeom>
              <a:avLst/>
              <a:gdLst/>
              <a:ahLst/>
              <a:cxnLst/>
              <a:rect l="l" t="t" r="r" b="b"/>
              <a:pathLst>
                <a:path w="74385" h="13915" extrusionOk="0">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2"/>
            <p:cNvSpPr/>
            <p:nvPr/>
          </p:nvSpPr>
          <p:spPr>
            <a:xfrm>
              <a:off x="2205975" y="4261200"/>
              <a:ext cx="1859625" cy="347875"/>
            </a:xfrm>
            <a:custGeom>
              <a:avLst/>
              <a:gdLst/>
              <a:ahLst/>
              <a:cxnLst/>
              <a:rect l="l" t="t" r="r" b="b"/>
              <a:pathLst>
                <a:path w="74385" h="13915" extrusionOk="0">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2"/>
            <p:cNvSpPr/>
            <p:nvPr/>
          </p:nvSpPr>
          <p:spPr>
            <a:xfrm>
              <a:off x="3119300" y="4282875"/>
              <a:ext cx="42925" cy="78025"/>
            </a:xfrm>
            <a:custGeom>
              <a:avLst/>
              <a:gdLst/>
              <a:ahLst/>
              <a:cxnLst/>
              <a:rect l="l" t="t" r="r" b="b"/>
              <a:pathLst>
                <a:path w="1717" h="3121" extrusionOk="0">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2"/>
            <p:cNvSpPr/>
            <p:nvPr/>
          </p:nvSpPr>
          <p:spPr>
            <a:xfrm>
              <a:off x="2918425" y="4282875"/>
              <a:ext cx="42925" cy="78025"/>
            </a:xfrm>
            <a:custGeom>
              <a:avLst/>
              <a:gdLst/>
              <a:ahLst/>
              <a:cxnLst/>
              <a:rect l="l" t="t" r="r" b="b"/>
              <a:pathLst>
                <a:path w="1717" h="3121" extrusionOk="0">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2"/>
            <p:cNvSpPr/>
            <p:nvPr/>
          </p:nvSpPr>
          <p:spPr>
            <a:xfrm>
              <a:off x="2902750" y="4179075"/>
              <a:ext cx="275150" cy="182575"/>
            </a:xfrm>
            <a:custGeom>
              <a:avLst/>
              <a:gdLst/>
              <a:ahLst/>
              <a:cxnLst/>
              <a:rect l="l" t="t" r="r" b="b"/>
              <a:pathLst>
                <a:path w="11006" h="7303" extrusionOk="0">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2"/>
            <p:cNvSpPr/>
            <p:nvPr/>
          </p:nvSpPr>
          <p:spPr>
            <a:xfrm>
              <a:off x="2207550" y="3913875"/>
              <a:ext cx="723475" cy="723975"/>
            </a:xfrm>
            <a:custGeom>
              <a:avLst/>
              <a:gdLst/>
              <a:ahLst/>
              <a:cxnLst/>
              <a:rect l="l" t="t" r="r" b="b"/>
              <a:pathLst>
                <a:path w="28939" h="28959" extrusionOk="0">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2"/>
            <p:cNvSpPr/>
            <p:nvPr/>
          </p:nvSpPr>
          <p:spPr>
            <a:xfrm>
              <a:off x="2207550" y="3914350"/>
              <a:ext cx="458250" cy="457775"/>
            </a:xfrm>
            <a:custGeom>
              <a:avLst/>
              <a:gdLst/>
              <a:ahLst/>
              <a:cxnLst/>
              <a:rect l="l" t="t" r="r" b="b"/>
              <a:pathLst>
                <a:path w="18330" h="18311" extrusionOk="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2"/>
            <p:cNvSpPr/>
            <p:nvPr/>
          </p:nvSpPr>
          <p:spPr>
            <a:xfrm>
              <a:off x="2239475" y="3946300"/>
              <a:ext cx="526250" cy="526250"/>
            </a:xfrm>
            <a:custGeom>
              <a:avLst/>
              <a:gdLst/>
              <a:ahLst/>
              <a:cxnLst/>
              <a:rect l="l" t="t" r="r" b="b"/>
              <a:pathLst>
                <a:path w="21050" h="21050" extrusionOk="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2"/>
            <p:cNvSpPr/>
            <p:nvPr/>
          </p:nvSpPr>
          <p:spPr>
            <a:xfrm>
              <a:off x="2192375" y="3899225"/>
              <a:ext cx="753800" cy="753275"/>
            </a:xfrm>
            <a:custGeom>
              <a:avLst/>
              <a:gdLst/>
              <a:ahLst/>
              <a:cxnLst/>
              <a:rect l="l" t="t" r="r" b="b"/>
              <a:pathLst>
                <a:path w="30152" h="30131" extrusionOk="0">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2"/>
            <p:cNvSpPr/>
            <p:nvPr/>
          </p:nvSpPr>
          <p:spPr>
            <a:xfrm>
              <a:off x="3149650" y="3913875"/>
              <a:ext cx="723450" cy="723975"/>
            </a:xfrm>
            <a:custGeom>
              <a:avLst/>
              <a:gdLst/>
              <a:ahLst/>
              <a:cxnLst/>
              <a:rect l="l" t="t" r="r" b="b"/>
              <a:pathLst>
                <a:path w="28938" h="28959" extrusionOk="0">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2"/>
            <p:cNvSpPr/>
            <p:nvPr/>
          </p:nvSpPr>
          <p:spPr>
            <a:xfrm>
              <a:off x="3149125" y="3914350"/>
              <a:ext cx="458775" cy="457775"/>
            </a:xfrm>
            <a:custGeom>
              <a:avLst/>
              <a:gdLst/>
              <a:ahLst/>
              <a:cxnLst/>
              <a:rect l="l" t="t" r="r" b="b"/>
              <a:pathLst>
                <a:path w="18351" h="18311" extrusionOk="0">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2"/>
            <p:cNvSpPr/>
            <p:nvPr/>
          </p:nvSpPr>
          <p:spPr>
            <a:xfrm>
              <a:off x="3181550" y="3946300"/>
              <a:ext cx="526250" cy="526250"/>
            </a:xfrm>
            <a:custGeom>
              <a:avLst/>
              <a:gdLst/>
              <a:ahLst/>
              <a:cxnLst/>
              <a:rect l="l" t="t" r="r" b="b"/>
              <a:pathLst>
                <a:path w="21050" h="21050" extrusionOk="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2"/>
            <p:cNvSpPr/>
            <p:nvPr/>
          </p:nvSpPr>
          <p:spPr>
            <a:xfrm>
              <a:off x="3134475" y="3899225"/>
              <a:ext cx="753800" cy="753275"/>
            </a:xfrm>
            <a:custGeom>
              <a:avLst/>
              <a:gdLst/>
              <a:ahLst/>
              <a:cxnLst/>
              <a:rect l="l" t="t" r="r" b="b"/>
              <a:pathLst>
                <a:path w="30152" h="30131" extrusionOk="0">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2"/>
            <p:cNvSpPr/>
            <p:nvPr/>
          </p:nvSpPr>
          <p:spPr>
            <a:xfrm>
              <a:off x="2167800" y="4241325"/>
              <a:ext cx="53900" cy="69600"/>
            </a:xfrm>
            <a:custGeom>
              <a:avLst/>
              <a:gdLst/>
              <a:ahLst/>
              <a:cxnLst/>
              <a:rect l="l" t="t" r="r" b="b"/>
              <a:pathLst>
                <a:path w="2156" h="2784" extrusionOk="0">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2"/>
            <p:cNvSpPr/>
            <p:nvPr/>
          </p:nvSpPr>
          <p:spPr>
            <a:xfrm>
              <a:off x="3858950" y="4241325"/>
              <a:ext cx="53900" cy="69600"/>
            </a:xfrm>
            <a:custGeom>
              <a:avLst/>
              <a:gdLst/>
              <a:ahLst/>
              <a:cxnLst/>
              <a:rect l="l" t="t" r="r" b="b"/>
              <a:pathLst>
                <a:path w="2156" h="2784" extrusionOk="0">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42"/>
          <p:cNvSpPr/>
          <p:nvPr/>
        </p:nvSpPr>
        <p:spPr>
          <a:xfrm>
            <a:off x="796907" y="214107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2"/>
          <p:cNvSpPr/>
          <p:nvPr/>
        </p:nvSpPr>
        <p:spPr>
          <a:xfrm>
            <a:off x="4571993" y="3700574"/>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2"/>
          <p:cNvSpPr/>
          <p:nvPr/>
        </p:nvSpPr>
        <p:spPr>
          <a:xfrm>
            <a:off x="2175680" y="1288146"/>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7249E6E3-E6DB-4D59-A0E7-15A615504D5D}"/>
              </a:ext>
            </a:extLst>
          </p:cNvPr>
          <p:cNvSpPr txBox="1"/>
          <p:nvPr/>
        </p:nvSpPr>
        <p:spPr>
          <a:xfrm>
            <a:off x="3020514" y="4000212"/>
            <a:ext cx="3375864" cy="646331"/>
          </a:xfrm>
          <a:prstGeom prst="rect">
            <a:avLst/>
          </a:prstGeom>
          <a:noFill/>
        </p:spPr>
        <p:txBody>
          <a:bodyPr wrap="square" rtlCol="0">
            <a:spAutoFit/>
          </a:bodyPr>
          <a:lstStyle/>
          <a:p>
            <a:pPr algn="ctr"/>
            <a:r>
              <a:rPr lang="en-US" sz="1800" dirty="0">
                <a:solidFill>
                  <a:schemeClr val="accent1">
                    <a:lumMod val="50000"/>
                  </a:schemeClr>
                </a:solidFill>
                <a:latin typeface="Aharoni" panose="02010803020104030203" pitchFamily="2" charset="-79"/>
                <a:cs typeface="Aharoni" panose="02010803020104030203" pitchFamily="2" charset="-79"/>
              </a:rPr>
              <a:t>                         Data Credits:</a:t>
            </a:r>
          </a:p>
          <a:p>
            <a:pPr algn="ctr"/>
            <a:r>
              <a:rPr lang="en-US" sz="1800" dirty="0">
                <a:solidFill>
                  <a:schemeClr val="accent1">
                    <a:lumMod val="50000"/>
                  </a:schemeClr>
                </a:solidFill>
                <a:latin typeface="Aharoni" panose="02010803020104030203" pitchFamily="2" charset="-79"/>
                <a:cs typeface="Aharoni" panose="02010803020104030203" pitchFamily="2" charset="-79"/>
              </a:rPr>
              <a:t>                       Data.gov.sg</a:t>
            </a:r>
            <a:endParaRPr lang="en-SG" sz="1800" dirty="0">
              <a:solidFill>
                <a:schemeClr val="accent1">
                  <a:lumMod val="50000"/>
                </a:schemeClr>
              </a:solidFill>
              <a:latin typeface="Aharoni" panose="02010803020104030203" pitchFamily="2" charset="-79"/>
              <a:cs typeface="Aharoni" panose="02010803020104030203" pitchFamily="2" charset="-79"/>
            </a:endParaRPr>
          </a:p>
        </p:txBody>
      </p:sp>
      <p:sp>
        <p:nvSpPr>
          <p:cNvPr id="3" name="TextBox 2">
            <a:extLst>
              <a:ext uri="{FF2B5EF4-FFF2-40B4-BE49-F238E27FC236}">
                <a16:creationId xmlns:a16="http://schemas.microsoft.com/office/drawing/2014/main" id="{8CC66088-52F6-4FA7-8B62-32F522199923}"/>
              </a:ext>
            </a:extLst>
          </p:cNvPr>
          <p:cNvSpPr txBox="1"/>
          <p:nvPr/>
        </p:nvSpPr>
        <p:spPr>
          <a:xfrm>
            <a:off x="6831821" y="2710187"/>
            <a:ext cx="2114550" cy="523220"/>
          </a:xfrm>
          <a:prstGeom prst="rect">
            <a:avLst/>
          </a:prstGeom>
          <a:noFill/>
        </p:spPr>
        <p:txBody>
          <a:bodyPr wrap="square" rtlCol="0">
            <a:spAutoFit/>
          </a:bodyPr>
          <a:lstStyle/>
          <a:p>
            <a:pPr algn="ctr"/>
            <a:r>
              <a:rPr lang="en-US" b="1" dirty="0">
                <a:latin typeface="Algerian" panose="04020705040A02060702" pitchFamily="82" charset="0"/>
              </a:rPr>
              <a:t>                                                                         K. Asha </a:t>
            </a:r>
            <a:r>
              <a:rPr lang="en-US" b="1" dirty="0" err="1">
                <a:latin typeface="Algerian" panose="04020705040A02060702" pitchFamily="82" charset="0"/>
              </a:rPr>
              <a:t>Latha</a:t>
            </a:r>
            <a:endParaRPr lang="en-SG" b="1" dirty="0">
              <a:latin typeface="Algerian" panose="04020705040A0206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07"/>
        <p:cNvGrpSpPr/>
        <p:nvPr/>
      </p:nvGrpSpPr>
      <p:grpSpPr>
        <a:xfrm>
          <a:off x="0" y="0"/>
          <a:ext cx="0" cy="0"/>
          <a:chOff x="0" y="0"/>
          <a:chExt cx="0" cy="0"/>
        </a:xfrm>
      </p:grpSpPr>
      <p:sp>
        <p:nvSpPr>
          <p:cNvPr id="26" name="Rectangle 25">
            <a:extLst>
              <a:ext uri="{FF2B5EF4-FFF2-40B4-BE49-F238E27FC236}">
                <a16:creationId xmlns:a16="http://schemas.microsoft.com/office/drawing/2014/main" id="{A9F2125C-8CBB-4AE0-993D-E908C6E6ADEF}"/>
              </a:ext>
            </a:extLst>
          </p:cNvPr>
          <p:cNvSpPr/>
          <p:nvPr/>
        </p:nvSpPr>
        <p:spPr>
          <a:xfrm>
            <a:off x="1957386" y="1264444"/>
            <a:ext cx="5350669" cy="2447017"/>
          </a:xfrm>
          <a:prstGeom prst="rect">
            <a:avLst/>
          </a:prstGeom>
        </p:spPr>
        <p:txBody>
          <a:bodyPr wrap="square">
            <a:spAutoFit/>
          </a:bodyPr>
          <a:lstStyle/>
          <a:p>
            <a:pPr>
              <a:lnSpc>
                <a:spcPct val="107000"/>
              </a:lnSpc>
              <a:spcAft>
                <a:spcPts val="800"/>
              </a:spcAft>
            </a:pPr>
            <a:r>
              <a:rPr lang="en-US" sz="2400" b="1" dirty="0">
                <a:solidFill>
                  <a:schemeClr val="bg2">
                    <a:lumMod val="75000"/>
                  </a:schemeClr>
                </a:solidFill>
                <a:latin typeface="Californian FB" panose="0207040306080B030204" pitchFamily="18" charset="0"/>
                <a:ea typeface="Calibri" panose="020F0502020204030204" pitchFamily="34" charset="0"/>
                <a:cs typeface="Times New Roman" panose="02020603050405020304" pitchFamily="18" charset="0"/>
              </a:rPr>
              <a:t>My main purpose of this data is to allow parents and students to choose a suitable school for their children based on all the information given in my report. It is useful for any student from primary level to Junior college level.</a:t>
            </a:r>
            <a:endParaRPr lang="en-SG" sz="2400" b="1" dirty="0">
              <a:solidFill>
                <a:schemeClr val="bg2">
                  <a:lumMod val="75000"/>
                </a:schemeClr>
              </a:solidFill>
              <a:latin typeface="Californian FB" panose="0207040306080B0302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8F4DD5E4-CF96-4FC8-9E85-E15979EA555F}"/>
              </a:ext>
            </a:extLst>
          </p:cNvPr>
          <p:cNvSpPr txBox="1"/>
          <p:nvPr/>
        </p:nvSpPr>
        <p:spPr>
          <a:xfrm>
            <a:off x="1643061" y="1348241"/>
            <a:ext cx="6136482" cy="2447017"/>
          </a:xfrm>
          <a:prstGeom prst="rect">
            <a:avLst/>
          </a:prstGeom>
          <a:noFill/>
        </p:spPr>
        <p:txBody>
          <a:bodyPr wrap="square" rtlCol="0">
            <a:spAutoFit/>
          </a:bodyPr>
          <a:lstStyle/>
          <a:p>
            <a:pPr>
              <a:lnSpc>
                <a:spcPct val="107000"/>
              </a:lnSpc>
              <a:spcAft>
                <a:spcPts val="800"/>
              </a:spcAft>
            </a:pPr>
            <a:r>
              <a:rPr lang="en-US" sz="2400" b="1" dirty="0">
                <a:solidFill>
                  <a:schemeClr val="bg2">
                    <a:lumMod val="75000"/>
                  </a:schemeClr>
                </a:solidFill>
                <a:latin typeface="Californian FB" panose="0207040306080B030204" pitchFamily="18" charset="0"/>
                <a:ea typeface="Calibri" panose="020F0502020204030204" pitchFamily="34" charset="0"/>
                <a:cs typeface="Times New Roman" panose="02020603050405020304" pitchFamily="18" charset="0"/>
              </a:rPr>
              <a:t>For admission into secondary schools and Junior college it is a better alternative to the paper book given by MOE to every student as it will reduce the amount of paper usage and it is easier to search for a specific school of their choice.</a:t>
            </a:r>
            <a:endParaRPr lang="en-SG" sz="2400" b="1" dirty="0">
              <a:solidFill>
                <a:schemeClr val="bg2">
                  <a:lumMod val="75000"/>
                </a:schemeClr>
              </a:solidFill>
              <a:latin typeface="Californian FB" panose="0207040306080B03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1332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EF8A8FF9-F41F-4D48-A27A-0F91609BF370}"/>
              </a:ext>
            </a:extLst>
          </p:cNvPr>
          <p:cNvSpPr txBox="1"/>
          <p:nvPr/>
        </p:nvSpPr>
        <p:spPr>
          <a:xfrm>
            <a:off x="1296591" y="1379789"/>
            <a:ext cx="6550818" cy="2383922"/>
          </a:xfrm>
          <a:prstGeom prst="rect">
            <a:avLst/>
          </a:prstGeom>
          <a:noFill/>
        </p:spPr>
        <p:txBody>
          <a:bodyPr wrap="square" rtlCol="0">
            <a:spAutoFit/>
          </a:bodyPr>
          <a:lstStyle/>
          <a:p>
            <a:pPr algn="ctr">
              <a:lnSpc>
                <a:spcPct val="107000"/>
              </a:lnSpc>
              <a:spcAft>
                <a:spcPts val="800"/>
              </a:spcAft>
            </a:pPr>
            <a:r>
              <a:rPr lang="en-US" sz="2000" b="1" dirty="0">
                <a:solidFill>
                  <a:schemeClr val="bg2">
                    <a:lumMod val="75000"/>
                  </a:schemeClr>
                </a:solidFill>
                <a:latin typeface="Californian FB" panose="0207040306080B030204" pitchFamily="18" charset="0"/>
                <a:ea typeface="Calibri" panose="020F0502020204030204" pitchFamily="34" charset="0"/>
                <a:cs typeface="Times New Roman" panose="02020603050405020304" pitchFamily="18" charset="0"/>
              </a:rPr>
              <a:t>Based on the data  collected I created a report which helps people to find a school based on their needs and interests. A MOE book given by the school needs you to search every single page for the desired school. However, using my report you can directly filter it within seconds. This allows less time consumption as well as finding other alternative schools with one click.</a:t>
            </a:r>
            <a:endParaRPr lang="en-SG" sz="2000" b="1" dirty="0">
              <a:solidFill>
                <a:schemeClr val="bg2">
                  <a:lumMod val="75000"/>
                </a:schemeClr>
              </a:solidFill>
              <a:latin typeface="Californian FB" panose="0207040306080B03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9927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B33E69BB-3C3A-430E-B187-806C3460F4DB}"/>
              </a:ext>
            </a:extLst>
          </p:cNvPr>
          <p:cNvSpPr txBox="1"/>
          <p:nvPr/>
        </p:nvSpPr>
        <p:spPr>
          <a:xfrm>
            <a:off x="1507331" y="1278731"/>
            <a:ext cx="6229350" cy="3108543"/>
          </a:xfrm>
          <a:prstGeom prst="rect">
            <a:avLst/>
          </a:prstGeom>
          <a:noFill/>
        </p:spPr>
        <p:txBody>
          <a:bodyPr wrap="square" rtlCol="0">
            <a:spAutoFit/>
          </a:bodyPr>
          <a:lstStyle/>
          <a:p>
            <a:r>
              <a:rPr lang="en-US" dirty="0">
                <a:solidFill>
                  <a:schemeClr val="bg2"/>
                </a:solidFill>
              </a:rPr>
              <a:t>(1)  How to find schools by Zone or region?</a:t>
            </a:r>
          </a:p>
          <a:p>
            <a:endParaRPr lang="en-US" dirty="0">
              <a:solidFill>
                <a:schemeClr val="bg2"/>
              </a:solidFill>
            </a:endParaRPr>
          </a:p>
          <a:p>
            <a:r>
              <a:rPr lang="en-US" dirty="0">
                <a:solidFill>
                  <a:schemeClr val="bg2"/>
                </a:solidFill>
              </a:rPr>
              <a:t>(2)  Contact Information of the schools.</a:t>
            </a:r>
          </a:p>
          <a:p>
            <a:endParaRPr lang="en-US" dirty="0">
              <a:solidFill>
                <a:schemeClr val="bg2"/>
              </a:solidFill>
            </a:endParaRPr>
          </a:p>
          <a:p>
            <a:r>
              <a:rPr lang="en-US" dirty="0">
                <a:solidFill>
                  <a:schemeClr val="bg2"/>
                </a:solidFill>
              </a:rPr>
              <a:t>(3)  What are the different MOE Programmes in each school?</a:t>
            </a:r>
          </a:p>
          <a:p>
            <a:pPr marL="342900" indent="-342900">
              <a:buAutoNum type="arabicParenBoth"/>
            </a:pPr>
            <a:endParaRPr lang="en-US" dirty="0">
              <a:solidFill>
                <a:schemeClr val="bg2"/>
              </a:solidFill>
            </a:endParaRPr>
          </a:p>
          <a:p>
            <a:r>
              <a:rPr lang="en-US" dirty="0">
                <a:solidFill>
                  <a:schemeClr val="bg2"/>
                </a:solidFill>
              </a:rPr>
              <a:t>(4)  What are the subjects offered and mother tongue in each school?</a:t>
            </a:r>
          </a:p>
          <a:p>
            <a:endParaRPr lang="en-US" dirty="0">
              <a:solidFill>
                <a:schemeClr val="bg2"/>
              </a:solidFill>
            </a:endParaRPr>
          </a:p>
          <a:p>
            <a:r>
              <a:rPr lang="en-US" dirty="0">
                <a:solidFill>
                  <a:schemeClr val="bg2"/>
                </a:solidFill>
              </a:rPr>
              <a:t>(5)  What are the different types of schools in each region and zone?</a:t>
            </a:r>
          </a:p>
          <a:p>
            <a:pPr marL="342900" indent="-342900">
              <a:buAutoNum type="arabicParenBoth"/>
            </a:pPr>
            <a:endParaRPr lang="en-US" dirty="0">
              <a:solidFill>
                <a:schemeClr val="bg2"/>
              </a:solidFill>
            </a:endParaRPr>
          </a:p>
          <a:p>
            <a:r>
              <a:rPr lang="en-US" dirty="0">
                <a:solidFill>
                  <a:schemeClr val="bg2"/>
                </a:solidFill>
              </a:rPr>
              <a:t>(6)  What are the different CCA,ALP&amp;LLP Domains in different Schools?</a:t>
            </a:r>
          </a:p>
          <a:p>
            <a:pPr marL="342900" indent="-342900">
              <a:buAutoNum type="arabicParenBoth"/>
            </a:pPr>
            <a:endParaRPr lang="en-US" dirty="0">
              <a:solidFill>
                <a:schemeClr val="bg2"/>
              </a:solidFill>
            </a:endParaRPr>
          </a:p>
          <a:p>
            <a:r>
              <a:rPr lang="en-US" dirty="0">
                <a:solidFill>
                  <a:schemeClr val="bg2"/>
                </a:solidFill>
              </a:rPr>
              <a:t>(7)  Based on our results How </a:t>
            </a:r>
            <a:r>
              <a:rPr lang="en-US">
                <a:solidFill>
                  <a:schemeClr val="bg2"/>
                </a:solidFill>
              </a:rPr>
              <a:t>to choose </a:t>
            </a:r>
            <a:r>
              <a:rPr lang="en-US" dirty="0">
                <a:solidFill>
                  <a:schemeClr val="bg2"/>
                </a:solidFill>
              </a:rPr>
              <a:t>IP,SAP,GEP &amp; autonomous schools?</a:t>
            </a:r>
            <a:endParaRPr lang="en-SG" dirty="0">
              <a:solidFill>
                <a:schemeClr val="bg2"/>
              </a:solidFill>
            </a:endParaRPr>
          </a:p>
        </p:txBody>
      </p:sp>
      <p:sp>
        <p:nvSpPr>
          <p:cNvPr id="19" name="TextBox 18">
            <a:extLst>
              <a:ext uri="{FF2B5EF4-FFF2-40B4-BE49-F238E27FC236}">
                <a16:creationId xmlns:a16="http://schemas.microsoft.com/office/drawing/2014/main" id="{82C3D2BD-6A3C-48AA-B078-1BA199A477EF}"/>
              </a:ext>
            </a:extLst>
          </p:cNvPr>
          <p:cNvSpPr txBox="1"/>
          <p:nvPr/>
        </p:nvSpPr>
        <p:spPr>
          <a:xfrm>
            <a:off x="1614488" y="571500"/>
            <a:ext cx="5093493" cy="369332"/>
          </a:xfrm>
          <a:prstGeom prst="rect">
            <a:avLst/>
          </a:prstGeom>
          <a:noFill/>
        </p:spPr>
        <p:txBody>
          <a:bodyPr wrap="square" rtlCol="0">
            <a:spAutoFit/>
          </a:bodyPr>
          <a:lstStyle/>
          <a:p>
            <a:pPr algn="ctr"/>
            <a:r>
              <a:rPr lang="en-US" sz="1800" dirty="0">
                <a:latin typeface="Arial Black" panose="020B0A04020102020204" pitchFamily="34" charset="0"/>
              </a:rPr>
              <a:t>Business Questions</a:t>
            </a:r>
            <a:endParaRPr lang="en-SG" sz="1800" dirty="0">
              <a:latin typeface="Arial Black" panose="020B0A04020102020204" pitchFamily="34" charset="0"/>
            </a:endParaRPr>
          </a:p>
        </p:txBody>
      </p:sp>
    </p:spTree>
    <p:extLst>
      <p:ext uri="{BB962C8B-B14F-4D97-AF65-F5344CB8AC3E}">
        <p14:creationId xmlns:p14="http://schemas.microsoft.com/office/powerpoint/2010/main" val="3641993989"/>
      </p:ext>
    </p:extLst>
  </p:cSld>
  <p:clrMapOvr>
    <a:masterClrMapping/>
  </p:clrMapOvr>
</p:sld>
</file>

<file path=ppt/theme/theme1.xml><?xml version="1.0" encoding="utf-8"?>
<a:theme xmlns:a="http://schemas.openxmlformats.org/drawingml/2006/main" name="Generation of '27 by Slidesgo">
  <a:themeElements>
    <a:clrScheme name="Simple Light">
      <a:dk1>
        <a:srgbClr val="000000"/>
      </a:dk1>
      <a:lt1>
        <a:srgbClr val="FFFFFF"/>
      </a:lt1>
      <a:dk2>
        <a:srgbClr val="7F4C58"/>
      </a:dk2>
      <a:lt2>
        <a:srgbClr val="E0C8CF"/>
      </a:lt2>
      <a:accent1>
        <a:srgbClr val="E7ACB7"/>
      </a:accent1>
      <a:accent2>
        <a:srgbClr val="BE96A1"/>
      </a:accent2>
      <a:accent3>
        <a:srgbClr val="8A5C60"/>
      </a:accent3>
      <a:accent4>
        <a:srgbClr val="BB4545"/>
      </a:accent4>
      <a:accent5>
        <a:srgbClr val="D8B7BB"/>
      </a:accent5>
      <a:accent6>
        <a:srgbClr val="FFC6C6"/>
      </a:accent6>
      <a:hlink>
        <a:srgbClr val="7F4C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284</Words>
  <Application>Microsoft Office PowerPoint</Application>
  <PresentationFormat>On-screen Show (16:9)</PresentationFormat>
  <Paragraphs>21</Paragraphs>
  <Slides>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 Black</vt:lpstr>
      <vt:lpstr>Californian FB</vt:lpstr>
      <vt:lpstr>Roboto</vt:lpstr>
      <vt:lpstr>Libre Baskerville</vt:lpstr>
      <vt:lpstr>Algerian</vt:lpstr>
      <vt:lpstr>Arial</vt:lpstr>
      <vt:lpstr>Aharoni</vt:lpstr>
      <vt:lpstr>Calisto MT</vt:lpstr>
      <vt:lpstr>Generation of '27 by Slidesgo</vt:lpstr>
      <vt:lpstr>School Directory &amp; Information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Directory &amp; Information</dc:title>
  <dc:creator>SS1716</dc:creator>
  <cp:lastModifiedBy>AshaPavan Kalluru</cp:lastModifiedBy>
  <cp:revision>1</cp:revision>
  <dcterms:modified xsi:type="dcterms:W3CDTF">2021-06-23T07:36:21Z</dcterms:modified>
</cp:coreProperties>
</file>