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2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80" r:id="rId15"/>
    <p:sldId id="273" r:id="rId16"/>
    <p:sldId id="274" r:id="rId17"/>
    <p:sldId id="275" r:id="rId18"/>
    <p:sldId id="278" r:id="rId19"/>
    <p:sldId id="281" r:id="rId20"/>
    <p:sldId id="282" r:id="rId21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Didact Gothic" panose="020B0604020202020204" charset="0"/>
      <p:regular r:id="rId29"/>
    </p:embeddedFont>
    <p:embeddedFont>
      <p:font typeface="Franklin Gothic Heavy" panose="020B0903020102020204" pitchFamily="34" charset="0"/>
      <p:regular r:id="rId30"/>
      <p:italic r:id="rId31"/>
    </p:embeddedFont>
    <p:embeddedFont>
      <p:font typeface="IBM Plex Sans" panose="020B0604020202020204" charset="0"/>
      <p:regular r:id="rId32"/>
      <p:bold r:id="rId33"/>
      <p:italic r:id="rId34"/>
      <p:boldItalic r:id="rId35"/>
    </p:embeddedFont>
    <p:embeddedFont>
      <p:font typeface="IBM Plex Sans SemiBold" panose="020B0604020202020204" charset="0"/>
      <p:regular r:id="rId36"/>
      <p:bold r:id="rId37"/>
      <p:italic r:id="rId38"/>
      <p:boldItalic r:id="rId39"/>
    </p:embeddedFont>
    <p:embeddedFont>
      <p:font typeface="Montserrat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FF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DD5099-9FA4-4517-9825-0BA9D463E988}" v="54" dt="2021-08-16T03:05:16.564"/>
  </p1510:revLst>
</p1510:revInfo>
</file>

<file path=ppt/tableStyles.xml><?xml version="1.0" encoding="utf-8"?>
<a:tblStyleLst xmlns:a="http://schemas.openxmlformats.org/drawingml/2006/main" def="{F3C5A3CC-0E86-4FEC-A42A-9EE7256DC3C5}">
  <a:tblStyle styleId="{F3C5A3CC-0E86-4FEC-A42A-9EE7256DC3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aPavan Kalluru" userId="6cdfde9ab25ce97f" providerId="LiveId" clId="{44DD5099-9FA4-4517-9825-0BA9D463E988}"/>
    <pc:docChg chg="undo custSel addSld delSld modSld sldOrd">
      <pc:chgData name="AshaPavan Kalluru" userId="6cdfde9ab25ce97f" providerId="LiveId" clId="{44DD5099-9FA4-4517-9825-0BA9D463E988}" dt="2021-08-16T03:55:34.309" v="1953" actId="1076"/>
      <pc:docMkLst>
        <pc:docMk/>
      </pc:docMkLst>
      <pc:sldChg chg="modSp mod ord">
        <pc:chgData name="AshaPavan Kalluru" userId="6cdfde9ab25ce97f" providerId="LiveId" clId="{44DD5099-9FA4-4517-9825-0BA9D463E988}" dt="2021-08-16T03:55:34.309" v="1953" actId="1076"/>
        <pc:sldMkLst>
          <pc:docMk/>
          <pc:sldMk cId="0" sldId="258"/>
        </pc:sldMkLst>
        <pc:spChg chg="mod">
          <ac:chgData name="AshaPavan Kalluru" userId="6cdfde9ab25ce97f" providerId="LiveId" clId="{44DD5099-9FA4-4517-9825-0BA9D463E988}" dt="2021-08-16T03:55:34.309" v="1953" actId="1076"/>
          <ac:spMkLst>
            <pc:docMk/>
            <pc:sldMk cId="0" sldId="258"/>
            <ac:spMk id="11" creationId="{EA94DD8C-85F8-40E9-BC2E-89BF158ECBB5}"/>
          </ac:spMkLst>
        </pc:spChg>
        <pc:spChg chg="mod">
          <ac:chgData name="AshaPavan Kalluru" userId="6cdfde9ab25ce97f" providerId="LiveId" clId="{44DD5099-9FA4-4517-9825-0BA9D463E988}" dt="2021-08-16T02:16:04.498" v="1742" actId="6549"/>
          <ac:spMkLst>
            <pc:docMk/>
            <pc:sldMk cId="0" sldId="258"/>
            <ac:spMk id="39" creationId="{E97CC8A2-F9A1-440D-8B6A-D0638A48C70E}"/>
          </ac:spMkLst>
        </pc:spChg>
      </pc:sldChg>
      <pc:sldChg chg="addSp delSp modSp mod ord">
        <pc:chgData name="AshaPavan Kalluru" userId="6cdfde9ab25ce97f" providerId="LiveId" clId="{44DD5099-9FA4-4517-9825-0BA9D463E988}" dt="2021-08-15T03:16:46.926" v="1711" actId="1076"/>
        <pc:sldMkLst>
          <pc:docMk/>
          <pc:sldMk cId="2494787170" sldId="260"/>
        </pc:sldMkLst>
        <pc:spChg chg="add del mod">
          <ac:chgData name="AshaPavan Kalluru" userId="6cdfde9ab25ce97f" providerId="LiveId" clId="{44DD5099-9FA4-4517-9825-0BA9D463E988}" dt="2021-08-13T06:57:40.140" v="1050"/>
          <ac:spMkLst>
            <pc:docMk/>
            <pc:sldMk cId="2494787170" sldId="260"/>
            <ac:spMk id="2" creationId="{C1F4C87D-E394-4B6C-A7EC-76EFA76A1B6E}"/>
          </ac:spMkLst>
        </pc:spChg>
        <pc:spChg chg="add mod">
          <ac:chgData name="AshaPavan Kalluru" userId="6cdfde9ab25ce97f" providerId="LiveId" clId="{44DD5099-9FA4-4517-9825-0BA9D463E988}" dt="2021-08-15T03:16:46.926" v="1711" actId="1076"/>
          <ac:spMkLst>
            <pc:docMk/>
            <pc:sldMk cId="2494787170" sldId="260"/>
            <ac:spMk id="3" creationId="{733F8237-526E-48DE-A501-4DFD12592C52}"/>
          </ac:spMkLst>
        </pc:spChg>
        <pc:spChg chg="add del mod">
          <ac:chgData name="AshaPavan Kalluru" userId="6cdfde9ab25ce97f" providerId="LiveId" clId="{44DD5099-9FA4-4517-9825-0BA9D463E988}" dt="2021-08-12T13:30:05.890" v="44"/>
          <ac:spMkLst>
            <pc:docMk/>
            <pc:sldMk cId="2494787170" sldId="260"/>
            <ac:spMk id="3" creationId="{B3657FEB-1B49-4013-8689-0246754E39FC}"/>
          </ac:spMkLst>
        </pc:spChg>
        <pc:spChg chg="add del">
          <ac:chgData name="AshaPavan Kalluru" userId="6cdfde9ab25ce97f" providerId="LiveId" clId="{44DD5099-9FA4-4517-9825-0BA9D463E988}" dt="2021-08-12T13:27:08.644" v="17" actId="21"/>
          <ac:spMkLst>
            <pc:docMk/>
            <pc:sldMk cId="2494787170" sldId="260"/>
            <ac:spMk id="8" creationId="{1B4F00B5-F39D-45A2-8761-E6479DEFCF65}"/>
          </ac:spMkLst>
        </pc:spChg>
        <pc:spChg chg="add mod">
          <ac:chgData name="AshaPavan Kalluru" userId="6cdfde9ab25ce97f" providerId="LiveId" clId="{44DD5099-9FA4-4517-9825-0BA9D463E988}" dt="2021-08-15T03:16:42.424" v="1710" actId="1076"/>
          <ac:spMkLst>
            <pc:docMk/>
            <pc:sldMk cId="2494787170" sldId="260"/>
            <ac:spMk id="10" creationId="{8DD7EEB5-1165-404E-850B-EAFABAFE7AF7}"/>
          </ac:spMkLst>
        </pc:spChg>
        <pc:spChg chg="del mod">
          <ac:chgData name="AshaPavan Kalluru" userId="6cdfde9ab25ce97f" providerId="LiveId" clId="{44DD5099-9FA4-4517-9825-0BA9D463E988}" dt="2021-08-12T13:26:45.533" v="15" actId="21"/>
          <ac:spMkLst>
            <pc:docMk/>
            <pc:sldMk cId="2494787170" sldId="260"/>
            <ac:spMk id="11" creationId="{EA94DD8C-85F8-40E9-BC2E-89BF158ECBB5}"/>
          </ac:spMkLst>
        </pc:spChg>
        <pc:grpChg chg="del">
          <ac:chgData name="AshaPavan Kalluru" userId="6cdfde9ab25ce97f" providerId="LiveId" clId="{44DD5099-9FA4-4517-9825-0BA9D463E988}" dt="2021-08-12T13:26:19.235" v="14" actId="478"/>
          <ac:grpSpMkLst>
            <pc:docMk/>
            <pc:sldMk cId="2494787170" sldId="260"/>
            <ac:grpSpMk id="916" creationId="{00000000-0000-0000-0000-000000000000}"/>
          </ac:grpSpMkLst>
        </pc:grpChg>
      </pc:sldChg>
      <pc:sldChg chg="addSp delSp modSp mod">
        <pc:chgData name="AshaPavan Kalluru" userId="6cdfde9ab25ce97f" providerId="LiveId" clId="{44DD5099-9FA4-4517-9825-0BA9D463E988}" dt="2021-08-12T14:49:50.532" v="561" actId="14100"/>
        <pc:sldMkLst>
          <pc:docMk/>
          <pc:sldMk cId="988289495" sldId="261"/>
        </pc:sldMkLst>
        <pc:spChg chg="add del mod">
          <ac:chgData name="AshaPavan Kalluru" userId="6cdfde9ab25ce97f" providerId="LiveId" clId="{44DD5099-9FA4-4517-9825-0BA9D463E988}" dt="2021-08-12T13:31:06.409" v="52" actId="21"/>
          <ac:spMkLst>
            <pc:docMk/>
            <pc:sldMk cId="988289495" sldId="261"/>
            <ac:spMk id="3" creationId="{11D15BD8-5570-4007-BE4B-6D6CA8C899D6}"/>
          </ac:spMkLst>
        </pc:spChg>
        <pc:spChg chg="add del mod">
          <ac:chgData name="AshaPavan Kalluru" userId="6cdfde9ab25ce97f" providerId="LiveId" clId="{44DD5099-9FA4-4517-9825-0BA9D463E988}" dt="2021-08-12T13:31:19.325" v="55"/>
          <ac:spMkLst>
            <pc:docMk/>
            <pc:sldMk cId="988289495" sldId="261"/>
            <ac:spMk id="4" creationId="{A2F1DCEE-5365-4726-B166-5AEFCB7D4A71}"/>
          </ac:spMkLst>
        </pc:spChg>
        <pc:spChg chg="add del mod">
          <ac:chgData name="AshaPavan Kalluru" userId="6cdfde9ab25ce97f" providerId="LiveId" clId="{44DD5099-9FA4-4517-9825-0BA9D463E988}" dt="2021-08-12T13:33:55.014" v="68" actId="21"/>
          <ac:spMkLst>
            <pc:docMk/>
            <pc:sldMk cId="988289495" sldId="261"/>
            <ac:spMk id="5" creationId="{DA6FDA51-C26E-41BA-B742-29CF70928C6B}"/>
          </ac:spMkLst>
        </pc:spChg>
        <pc:spChg chg="add mod">
          <ac:chgData name="AshaPavan Kalluru" userId="6cdfde9ab25ce97f" providerId="LiveId" clId="{44DD5099-9FA4-4517-9825-0BA9D463E988}" dt="2021-08-12T13:42:33.749" v="114" actId="255"/>
          <ac:spMkLst>
            <pc:docMk/>
            <pc:sldMk cId="988289495" sldId="261"/>
            <ac:spMk id="10" creationId="{4918D2D3-DB8F-49B8-9003-635F9BE718EC}"/>
          </ac:spMkLst>
        </pc:spChg>
        <pc:spChg chg="del mod">
          <ac:chgData name="AshaPavan Kalluru" userId="6cdfde9ab25ce97f" providerId="LiveId" clId="{44DD5099-9FA4-4517-9825-0BA9D463E988}" dt="2021-08-12T13:30:59.830" v="50" actId="21"/>
          <ac:spMkLst>
            <pc:docMk/>
            <pc:sldMk cId="988289495" sldId="261"/>
            <ac:spMk id="11" creationId="{EA94DD8C-85F8-40E9-BC2E-89BF158ECBB5}"/>
          </ac:spMkLst>
        </pc:spChg>
        <pc:grpChg chg="del">
          <ac:chgData name="AshaPavan Kalluru" userId="6cdfde9ab25ce97f" providerId="LiveId" clId="{44DD5099-9FA4-4517-9825-0BA9D463E988}" dt="2021-08-12T13:30:15.964" v="46" actId="478"/>
          <ac:grpSpMkLst>
            <pc:docMk/>
            <pc:sldMk cId="988289495" sldId="261"/>
            <ac:grpSpMk id="916" creationId="{00000000-0000-0000-0000-000000000000}"/>
          </ac:grpSpMkLst>
        </pc:grpChg>
        <pc:picChg chg="add del mod">
          <ac:chgData name="AshaPavan Kalluru" userId="6cdfde9ab25ce97f" providerId="LiveId" clId="{44DD5099-9FA4-4517-9825-0BA9D463E988}" dt="2021-08-12T13:39:33.469" v="78" actId="478"/>
          <ac:picMkLst>
            <pc:docMk/>
            <pc:sldMk cId="988289495" sldId="261"/>
            <ac:picMk id="7" creationId="{3E65F201-B161-471D-B382-82455A922CD6}"/>
          </ac:picMkLst>
        </pc:picChg>
        <pc:picChg chg="add mod">
          <ac:chgData name="AshaPavan Kalluru" userId="6cdfde9ab25ce97f" providerId="LiveId" clId="{44DD5099-9FA4-4517-9825-0BA9D463E988}" dt="2021-08-12T14:49:50.532" v="561" actId="14100"/>
          <ac:picMkLst>
            <pc:docMk/>
            <pc:sldMk cId="988289495" sldId="261"/>
            <ac:picMk id="9" creationId="{FD4094D4-54E8-4EB0-BC32-78C54E11B502}"/>
          </ac:picMkLst>
        </pc:picChg>
      </pc:sldChg>
      <pc:sldChg chg="addSp delSp modSp mod">
        <pc:chgData name="AshaPavan Kalluru" userId="6cdfde9ab25ce97f" providerId="LiveId" clId="{44DD5099-9FA4-4517-9825-0BA9D463E988}" dt="2021-08-12T14:50:23.697" v="568" actId="14100"/>
        <pc:sldMkLst>
          <pc:docMk/>
          <pc:sldMk cId="1448844637" sldId="262"/>
        </pc:sldMkLst>
        <pc:spChg chg="add mod">
          <ac:chgData name="AshaPavan Kalluru" userId="6cdfde9ab25ce97f" providerId="LiveId" clId="{44DD5099-9FA4-4517-9825-0BA9D463E988}" dt="2021-08-12T13:45:14.364" v="143" actId="2711"/>
          <ac:spMkLst>
            <pc:docMk/>
            <pc:sldMk cId="1448844637" sldId="262"/>
            <ac:spMk id="4" creationId="{67D708D3-B9EF-41CB-93EB-2311F8335292}"/>
          </ac:spMkLst>
        </pc:spChg>
        <pc:spChg chg="del mod">
          <ac:chgData name="AshaPavan Kalluru" userId="6cdfde9ab25ce97f" providerId="LiveId" clId="{44DD5099-9FA4-4517-9825-0BA9D463E988}" dt="2021-08-12T13:43:10.934" v="117" actId="21"/>
          <ac:spMkLst>
            <pc:docMk/>
            <pc:sldMk cId="1448844637" sldId="262"/>
            <ac:spMk id="11" creationId="{EA94DD8C-85F8-40E9-BC2E-89BF158ECBB5}"/>
          </ac:spMkLst>
        </pc:spChg>
        <pc:grpChg chg="del">
          <ac:chgData name="AshaPavan Kalluru" userId="6cdfde9ab25ce97f" providerId="LiveId" clId="{44DD5099-9FA4-4517-9825-0BA9D463E988}" dt="2021-08-12T13:42:57.791" v="116" actId="478"/>
          <ac:grpSpMkLst>
            <pc:docMk/>
            <pc:sldMk cId="1448844637" sldId="262"/>
            <ac:grpSpMk id="916" creationId="{00000000-0000-0000-0000-000000000000}"/>
          </ac:grpSpMkLst>
        </pc:grpChg>
        <pc:picChg chg="add mod">
          <ac:chgData name="AshaPavan Kalluru" userId="6cdfde9ab25ce97f" providerId="LiveId" clId="{44DD5099-9FA4-4517-9825-0BA9D463E988}" dt="2021-08-12T14:50:23.697" v="568" actId="14100"/>
          <ac:picMkLst>
            <pc:docMk/>
            <pc:sldMk cId="1448844637" sldId="262"/>
            <ac:picMk id="3" creationId="{1FF9888E-F301-45B5-BF22-056A258907EA}"/>
          </ac:picMkLst>
        </pc:picChg>
      </pc:sldChg>
      <pc:sldChg chg="addSp delSp modSp mod">
        <pc:chgData name="AshaPavan Kalluru" userId="6cdfde9ab25ce97f" providerId="LiveId" clId="{44DD5099-9FA4-4517-9825-0BA9D463E988}" dt="2021-08-15T01:45:09.582" v="1494" actId="20577"/>
        <pc:sldMkLst>
          <pc:docMk/>
          <pc:sldMk cId="533555500" sldId="263"/>
        </pc:sldMkLst>
        <pc:spChg chg="add del mod">
          <ac:chgData name="AshaPavan Kalluru" userId="6cdfde9ab25ce97f" providerId="LiveId" clId="{44DD5099-9FA4-4517-9825-0BA9D463E988}" dt="2021-08-12T13:50:49.163" v="157"/>
          <ac:spMkLst>
            <pc:docMk/>
            <pc:sldMk cId="533555500" sldId="263"/>
            <ac:spMk id="4" creationId="{037DA7ED-FB59-459A-8F9A-DDE12586EE7E}"/>
          </ac:spMkLst>
        </pc:spChg>
        <pc:spChg chg="add mod">
          <ac:chgData name="AshaPavan Kalluru" userId="6cdfde9ab25ce97f" providerId="LiveId" clId="{44DD5099-9FA4-4517-9825-0BA9D463E988}" dt="2021-08-15T01:45:09.582" v="1494" actId="20577"/>
          <ac:spMkLst>
            <pc:docMk/>
            <pc:sldMk cId="533555500" sldId="263"/>
            <ac:spMk id="5" creationId="{09649B77-32F0-46AC-8D11-A73428C81E75}"/>
          </ac:spMkLst>
        </pc:spChg>
        <pc:spChg chg="del mod">
          <ac:chgData name="AshaPavan Kalluru" userId="6cdfde9ab25ce97f" providerId="LiveId" clId="{44DD5099-9FA4-4517-9825-0BA9D463E988}" dt="2021-08-12T13:45:55.054" v="146" actId="478"/>
          <ac:spMkLst>
            <pc:docMk/>
            <pc:sldMk cId="533555500" sldId="263"/>
            <ac:spMk id="11" creationId="{EA94DD8C-85F8-40E9-BC2E-89BF158ECBB5}"/>
          </ac:spMkLst>
        </pc:spChg>
        <pc:grpChg chg="del">
          <ac:chgData name="AshaPavan Kalluru" userId="6cdfde9ab25ce97f" providerId="LiveId" clId="{44DD5099-9FA4-4517-9825-0BA9D463E988}" dt="2021-08-12T13:45:50.305" v="145" actId="478"/>
          <ac:grpSpMkLst>
            <pc:docMk/>
            <pc:sldMk cId="533555500" sldId="263"/>
            <ac:grpSpMk id="916" creationId="{00000000-0000-0000-0000-000000000000}"/>
          </ac:grpSpMkLst>
        </pc:grpChg>
        <pc:picChg chg="add mod">
          <ac:chgData name="AshaPavan Kalluru" userId="6cdfde9ab25ce97f" providerId="LiveId" clId="{44DD5099-9FA4-4517-9825-0BA9D463E988}" dt="2021-08-12T14:50:42.582" v="572" actId="14100"/>
          <ac:picMkLst>
            <pc:docMk/>
            <pc:sldMk cId="533555500" sldId="263"/>
            <ac:picMk id="3" creationId="{F523CEE5-0257-4E2E-99F3-C62C5B95133E}"/>
          </ac:picMkLst>
        </pc:picChg>
      </pc:sldChg>
      <pc:sldChg chg="addSp delSp modSp mod">
        <pc:chgData name="AshaPavan Kalluru" userId="6cdfde9ab25ce97f" providerId="LiveId" clId="{44DD5099-9FA4-4517-9825-0BA9D463E988}" dt="2021-08-15T01:45:46.581" v="1510" actId="14100"/>
        <pc:sldMkLst>
          <pc:docMk/>
          <pc:sldMk cId="3665860293" sldId="264"/>
        </pc:sldMkLst>
        <pc:spChg chg="add del mod">
          <ac:chgData name="AshaPavan Kalluru" userId="6cdfde9ab25ce97f" providerId="LiveId" clId="{44DD5099-9FA4-4517-9825-0BA9D463E988}" dt="2021-08-12T13:54:26.413" v="213"/>
          <ac:spMkLst>
            <pc:docMk/>
            <pc:sldMk cId="3665860293" sldId="264"/>
            <ac:spMk id="4" creationId="{21FF9254-B297-4F8B-AB39-53A530D4E1DC}"/>
          </ac:spMkLst>
        </pc:spChg>
        <pc:spChg chg="add mod">
          <ac:chgData name="AshaPavan Kalluru" userId="6cdfde9ab25ce97f" providerId="LiveId" clId="{44DD5099-9FA4-4517-9825-0BA9D463E988}" dt="2021-08-15T01:45:46.581" v="1510" actId="14100"/>
          <ac:spMkLst>
            <pc:docMk/>
            <pc:sldMk cId="3665860293" sldId="264"/>
            <ac:spMk id="5" creationId="{5618D2E2-DC8D-4D7B-8C7F-F0028E287515}"/>
          </ac:spMkLst>
        </pc:spChg>
        <pc:spChg chg="del mod">
          <ac:chgData name="AshaPavan Kalluru" userId="6cdfde9ab25ce97f" providerId="LiveId" clId="{44DD5099-9FA4-4517-9825-0BA9D463E988}" dt="2021-08-12T13:52:59.744" v="203" actId="21"/>
          <ac:spMkLst>
            <pc:docMk/>
            <pc:sldMk cId="3665860293" sldId="264"/>
            <ac:spMk id="11" creationId="{EA94DD8C-85F8-40E9-BC2E-89BF158ECBB5}"/>
          </ac:spMkLst>
        </pc:spChg>
        <pc:grpChg chg="del">
          <ac:chgData name="AshaPavan Kalluru" userId="6cdfde9ab25ce97f" providerId="LiveId" clId="{44DD5099-9FA4-4517-9825-0BA9D463E988}" dt="2021-08-12T13:52:49.175" v="202" actId="478"/>
          <ac:grpSpMkLst>
            <pc:docMk/>
            <pc:sldMk cId="3665860293" sldId="264"/>
            <ac:grpSpMk id="916" creationId="{00000000-0000-0000-0000-000000000000}"/>
          </ac:grpSpMkLst>
        </pc:grpChg>
        <pc:picChg chg="add mod">
          <ac:chgData name="AshaPavan Kalluru" userId="6cdfde9ab25ce97f" providerId="LiveId" clId="{44DD5099-9FA4-4517-9825-0BA9D463E988}" dt="2021-08-12T14:50:54.466" v="575" actId="14100"/>
          <ac:picMkLst>
            <pc:docMk/>
            <pc:sldMk cId="3665860293" sldId="264"/>
            <ac:picMk id="3" creationId="{F5FB317B-8F3C-4A4E-BE1F-4B79C5997DF1}"/>
          </ac:picMkLst>
        </pc:picChg>
      </pc:sldChg>
      <pc:sldChg chg="addSp delSp modSp del mod">
        <pc:chgData name="AshaPavan Kalluru" userId="6cdfde9ab25ce97f" providerId="LiveId" clId="{44DD5099-9FA4-4517-9825-0BA9D463E988}" dt="2021-08-13T06:37:03.938" v="754" actId="47"/>
        <pc:sldMkLst>
          <pc:docMk/>
          <pc:sldMk cId="1737508200" sldId="265"/>
        </pc:sldMkLst>
        <pc:spChg chg="add del mod">
          <ac:chgData name="AshaPavan Kalluru" userId="6cdfde9ab25ce97f" providerId="LiveId" clId="{44DD5099-9FA4-4517-9825-0BA9D463E988}" dt="2021-08-12T13:57:19.963" v="242" actId="21"/>
          <ac:spMkLst>
            <pc:docMk/>
            <pc:sldMk cId="1737508200" sldId="265"/>
            <ac:spMk id="2" creationId="{1B3DFE43-AE25-4F95-B7C8-27F827F9E8A7}"/>
          </ac:spMkLst>
        </pc:spChg>
        <pc:spChg chg="add del mod">
          <ac:chgData name="AshaPavan Kalluru" userId="6cdfde9ab25ce97f" providerId="LiveId" clId="{44DD5099-9FA4-4517-9825-0BA9D463E988}" dt="2021-08-12T13:58:06.702" v="252" actId="21"/>
          <ac:spMkLst>
            <pc:docMk/>
            <pc:sldMk cId="1737508200" sldId="265"/>
            <ac:spMk id="3" creationId="{A914BD00-4ED8-48C2-9AFE-D1FD9AD966CD}"/>
          </ac:spMkLst>
        </pc:spChg>
        <pc:spChg chg="add mod">
          <ac:chgData name="AshaPavan Kalluru" userId="6cdfde9ab25ce97f" providerId="LiveId" clId="{44DD5099-9FA4-4517-9825-0BA9D463E988}" dt="2021-08-12T14:56:28.044" v="603" actId="12"/>
          <ac:spMkLst>
            <pc:docMk/>
            <pc:sldMk cId="1737508200" sldId="265"/>
            <ac:spMk id="4" creationId="{98CC8857-AFFC-4A52-B80F-A146F47D383D}"/>
          </ac:spMkLst>
        </pc:spChg>
        <pc:spChg chg="add del mod">
          <ac:chgData name="AshaPavan Kalluru" userId="6cdfde9ab25ce97f" providerId="LiveId" clId="{44DD5099-9FA4-4517-9825-0BA9D463E988}" dt="2021-08-12T13:58:06.702" v="252" actId="21"/>
          <ac:spMkLst>
            <pc:docMk/>
            <pc:sldMk cId="1737508200" sldId="265"/>
            <ac:spMk id="9" creationId="{EA15BD2E-C982-4966-A081-368AAB976CD0}"/>
          </ac:spMkLst>
        </pc:spChg>
        <pc:spChg chg="del">
          <ac:chgData name="AshaPavan Kalluru" userId="6cdfde9ab25ce97f" providerId="LiveId" clId="{44DD5099-9FA4-4517-9825-0BA9D463E988}" dt="2021-08-12T13:55:33.811" v="235" actId="21"/>
          <ac:spMkLst>
            <pc:docMk/>
            <pc:sldMk cId="1737508200" sldId="265"/>
            <ac:spMk id="11" creationId="{EA94DD8C-85F8-40E9-BC2E-89BF158ECBB5}"/>
          </ac:spMkLst>
        </pc:spChg>
        <pc:grpChg chg="del">
          <ac:chgData name="AshaPavan Kalluru" userId="6cdfde9ab25ce97f" providerId="LiveId" clId="{44DD5099-9FA4-4517-9825-0BA9D463E988}" dt="2021-08-12T13:55:37.125" v="236" actId="478"/>
          <ac:grpSpMkLst>
            <pc:docMk/>
            <pc:sldMk cId="1737508200" sldId="265"/>
            <ac:grpSpMk id="916" creationId="{00000000-0000-0000-0000-000000000000}"/>
          </ac:grpSpMkLst>
        </pc:grpChg>
      </pc:sldChg>
      <pc:sldChg chg="addSp delSp modSp mod">
        <pc:chgData name="AshaPavan Kalluru" userId="6cdfde9ab25ce97f" providerId="LiveId" clId="{44DD5099-9FA4-4517-9825-0BA9D463E988}" dt="2021-08-13T09:02:49.587" v="1436" actId="1076"/>
        <pc:sldMkLst>
          <pc:docMk/>
          <pc:sldMk cId="564458005" sldId="266"/>
        </pc:sldMkLst>
        <pc:spChg chg="add mod">
          <ac:chgData name="AshaPavan Kalluru" userId="6cdfde9ab25ce97f" providerId="LiveId" clId="{44DD5099-9FA4-4517-9825-0BA9D463E988}" dt="2021-08-13T09:02:49.587" v="1436" actId="1076"/>
          <ac:spMkLst>
            <pc:docMk/>
            <pc:sldMk cId="564458005" sldId="266"/>
            <ac:spMk id="2" creationId="{3464DA5D-4018-4C4E-8F30-B32B6D1162FE}"/>
          </ac:spMkLst>
        </pc:spChg>
        <pc:spChg chg="add mod">
          <ac:chgData name="AshaPavan Kalluru" userId="6cdfde9ab25ce97f" providerId="LiveId" clId="{44DD5099-9FA4-4517-9825-0BA9D463E988}" dt="2021-08-13T09:02:33.047" v="1435"/>
          <ac:spMkLst>
            <pc:docMk/>
            <pc:sldMk cId="564458005" sldId="266"/>
            <ac:spMk id="4" creationId="{97E985C1-7011-4C20-929D-D9121FAA6EDA}"/>
          </ac:spMkLst>
        </pc:spChg>
        <pc:spChg chg="del">
          <ac:chgData name="AshaPavan Kalluru" userId="6cdfde9ab25ce97f" providerId="LiveId" clId="{44DD5099-9FA4-4517-9825-0BA9D463E988}" dt="2021-08-12T13:59:24.773" v="263" actId="21"/>
          <ac:spMkLst>
            <pc:docMk/>
            <pc:sldMk cId="564458005" sldId="266"/>
            <ac:spMk id="11" creationId="{EA94DD8C-85F8-40E9-BC2E-89BF158ECBB5}"/>
          </ac:spMkLst>
        </pc:spChg>
        <pc:grpChg chg="del">
          <ac:chgData name="AshaPavan Kalluru" userId="6cdfde9ab25ce97f" providerId="LiveId" clId="{44DD5099-9FA4-4517-9825-0BA9D463E988}" dt="2021-08-12T13:59:27.558" v="264" actId="21"/>
          <ac:grpSpMkLst>
            <pc:docMk/>
            <pc:sldMk cId="564458005" sldId="266"/>
            <ac:grpSpMk id="916" creationId="{00000000-0000-0000-0000-000000000000}"/>
          </ac:grpSpMkLst>
        </pc:grpChg>
        <pc:picChg chg="add mod">
          <ac:chgData name="AshaPavan Kalluru" userId="6cdfde9ab25ce97f" providerId="LiveId" clId="{44DD5099-9FA4-4517-9825-0BA9D463E988}" dt="2021-08-13T06:37:49.855" v="760" actId="1076"/>
          <ac:picMkLst>
            <pc:docMk/>
            <pc:sldMk cId="564458005" sldId="266"/>
            <ac:picMk id="3" creationId="{1F29298B-D378-494D-9818-24E9D66A87FD}"/>
          </ac:picMkLst>
        </pc:picChg>
      </pc:sldChg>
      <pc:sldChg chg="addSp delSp modSp mod">
        <pc:chgData name="AshaPavan Kalluru" userId="6cdfde9ab25ce97f" providerId="LiveId" clId="{44DD5099-9FA4-4517-9825-0BA9D463E988}" dt="2021-08-13T09:02:09.890" v="1433" actId="21"/>
        <pc:sldMkLst>
          <pc:docMk/>
          <pc:sldMk cId="2172976210" sldId="267"/>
        </pc:sldMkLst>
        <pc:spChg chg="add del mod">
          <ac:chgData name="AshaPavan Kalluru" userId="6cdfde9ab25ce97f" providerId="LiveId" clId="{44DD5099-9FA4-4517-9825-0BA9D463E988}" dt="2021-08-13T09:02:09.890" v="1433" actId="21"/>
          <ac:spMkLst>
            <pc:docMk/>
            <pc:sldMk cId="2172976210" sldId="267"/>
            <ac:spMk id="2" creationId="{165D28EA-A14A-4A9C-853C-D673498EF03E}"/>
          </ac:spMkLst>
        </pc:spChg>
        <pc:spChg chg="add del mod">
          <ac:chgData name="AshaPavan Kalluru" userId="6cdfde9ab25ce97f" providerId="LiveId" clId="{44DD5099-9FA4-4517-9825-0BA9D463E988}" dt="2021-08-13T06:37:21.470" v="756" actId="21"/>
          <ac:spMkLst>
            <pc:docMk/>
            <pc:sldMk cId="2172976210" sldId="267"/>
            <ac:spMk id="3" creationId="{A737823E-3B8C-4C84-844E-C2E594D68756}"/>
          </ac:spMkLst>
        </pc:spChg>
        <pc:spChg chg="add mod">
          <ac:chgData name="AshaPavan Kalluru" userId="6cdfde9ab25ce97f" providerId="LiveId" clId="{44DD5099-9FA4-4517-9825-0BA9D463E988}" dt="2021-08-13T06:40:31.795" v="809" actId="255"/>
          <ac:spMkLst>
            <pc:docMk/>
            <pc:sldMk cId="2172976210" sldId="267"/>
            <ac:spMk id="4" creationId="{067EA536-56F7-45BA-A039-2274AB9A3E22}"/>
          </ac:spMkLst>
        </pc:spChg>
        <pc:spChg chg="del">
          <ac:chgData name="AshaPavan Kalluru" userId="6cdfde9ab25ce97f" providerId="LiveId" clId="{44DD5099-9FA4-4517-9825-0BA9D463E988}" dt="2021-08-12T14:01:09.082" v="276" actId="21"/>
          <ac:spMkLst>
            <pc:docMk/>
            <pc:sldMk cId="2172976210" sldId="267"/>
            <ac:spMk id="11" creationId="{EA94DD8C-85F8-40E9-BC2E-89BF158ECBB5}"/>
          </ac:spMkLst>
        </pc:spChg>
        <pc:grpChg chg="del">
          <ac:chgData name="AshaPavan Kalluru" userId="6cdfde9ab25ce97f" providerId="LiveId" clId="{44DD5099-9FA4-4517-9825-0BA9D463E988}" dt="2021-08-12T14:01:11.513" v="277" actId="21"/>
          <ac:grpSpMkLst>
            <pc:docMk/>
            <pc:sldMk cId="2172976210" sldId="267"/>
            <ac:grpSpMk id="916" creationId="{00000000-0000-0000-0000-000000000000}"/>
          </ac:grpSpMkLst>
        </pc:grpChg>
        <pc:picChg chg="add mod">
          <ac:chgData name="AshaPavan Kalluru" userId="6cdfde9ab25ce97f" providerId="LiveId" clId="{44DD5099-9FA4-4517-9825-0BA9D463E988}" dt="2021-08-13T06:39:53.026" v="787" actId="1076"/>
          <ac:picMkLst>
            <pc:docMk/>
            <pc:sldMk cId="2172976210" sldId="267"/>
            <ac:picMk id="5" creationId="{E0B05163-9448-48DE-9F8F-A6CCE8FDCDA6}"/>
          </ac:picMkLst>
        </pc:picChg>
      </pc:sldChg>
      <pc:sldChg chg="addSp delSp modSp mod">
        <pc:chgData name="AshaPavan Kalluru" userId="6cdfde9ab25ce97f" providerId="LiveId" clId="{44DD5099-9FA4-4517-9825-0BA9D463E988}" dt="2021-08-15T02:00:23.139" v="1521" actId="14100"/>
        <pc:sldMkLst>
          <pc:docMk/>
          <pc:sldMk cId="4277038061" sldId="268"/>
        </pc:sldMkLst>
        <pc:spChg chg="add del mod">
          <ac:chgData name="AshaPavan Kalluru" userId="6cdfde9ab25ce97f" providerId="LiveId" clId="{44DD5099-9FA4-4517-9825-0BA9D463E988}" dt="2021-08-12T14:07:54.423" v="317"/>
          <ac:spMkLst>
            <pc:docMk/>
            <pc:sldMk cId="4277038061" sldId="268"/>
            <ac:spMk id="2" creationId="{62C2251F-0F7A-4657-AC47-3C9303A54538}"/>
          </ac:spMkLst>
        </pc:spChg>
        <pc:spChg chg="add mod">
          <ac:chgData name="AshaPavan Kalluru" userId="6cdfde9ab25ce97f" providerId="LiveId" clId="{44DD5099-9FA4-4517-9825-0BA9D463E988}" dt="2021-08-15T02:00:08.841" v="1518" actId="1076"/>
          <ac:spMkLst>
            <pc:docMk/>
            <pc:sldMk cId="4277038061" sldId="268"/>
            <ac:spMk id="2" creationId="{D27A8467-E088-4B78-B105-BE032578D7DE}"/>
          </ac:spMkLst>
        </pc:spChg>
        <pc:spChg chg="add del mod">
          <ac:chgData name="AshaPavan Kalluru" userId="6cdfde9ab25ce97f" providerId="LiveId" clId="{44DD5099-9FA4-4517-9825-0BA9D463E988}" dt="2021-08-13T06:37:37.895" v="758" actId="21"/>
          <ac:spMkLst>
            <pc:docMk/>
            <pc:sldMk cId="4277038061" sldId="268"/>
            <ac:spMk id="3" creationId="{21B90F93-9EB6-4980-9366-DD7E3ED19472}"/>
          </ac:spMkLst>
        </pc:spChg>
        <pc:spChg chg="mod">
          <ac:chgData name="AshaPavan Kalluru" userId="6cdfde9ab25ce97f" providerId="LiveId" clId="{44DD5099-9FA4-4517-9825-0BA9D463E988}" dt="2021-08-12T14:08:26.104" v="324"/>
          <ac:spMkLst>
            <pc:docMk/>
            <pc:sldMk cId="4277038061" sldId="268"/>
            <ac:spMk id="10" creationId="{354D04AA-F921-43A9-BFA8-CA02BBD5A29E}"/>
          </ac:spMkLst>
        </pc:spChg>
        <pc:spChg chg="del">
          <ac:chgData name="AshaPavan Kalluru" userId="6cdfde9ab25ce97f" providerId="LiveId" clId="{44DD5099-9FA4-4517-9825-0BA9D463E988}" dt="2021-08-12T14:07:39.908" v="313" actId="21"/>
          <ac:spMkLst>
            <pc:docMk/>
            <pc:sldMk cId="4277038061" sldId="268"/>
            <ac:spMk id="11" creationId="{EA94DD8C-85F8-40E9-BC2E-89BF158ECBB5}"/>
          </ac:spMkLst>
        </pc:spChg>
        <pc:spChg chg="mod">
          <ac:chgData name="AshaPavan Kalluru" userId="6cdfde9ab25ce97f" providerId="LiveId" clId="{44DD5099-9FA4-4517-9825-0BA9D463E988}" dt="2021-08-12T14:08:26.104" v="324"/>
          <ac:spMkLst>
            <pc:docMk/>
            <pc:sldMk cId="4277038061" sldId="268"/>
            <ac:spMk id="12" creationId="{29A9E1E1-DDC4-4807-BB53-1E035E119DED}"/>
          </ac:spMkLst>
        </pc:spChg>
        <pc:spChg chg="mod">
          <ac:chgData name="AshaPavan Kalluru" userId="6cdfde9ab25ce97f" providerId="LiveId" clId="{44DD5099-9FA4-4517-9825-0BA9D463E988}" dt="2021-08-12T14:08:26.104" v="324"/>
          <ac:spMkLst>
            <pc:docMk/>
            <pc:sldMk cId="4277038061" sldId="268"/>
            <ac:spMk id="13" creationId="{5E5B18C2-1A29-44CF-BE84-A35215A3E5F0}"/>
          </ac:spMkLst>
        </pc:spChg>
        <pc:grpChg chg="add del mod">
          <ac:chgData name="AshaPavan Kalluru" userId="6cdfde9ab25ce97f" providerId="LiveId" clId="{44DD5099-9FA4-4517-9825-0BA9D463E988}" dt="2021-08-12T14:08:30.283" v="325"/>
          <ac:grpSpMkLst>
            <pc:docMk/>
            <pc:sldMk cId="4277038061" sldId="268"/>
            <ac:grpSpMk id="9" creationId="{52403ADF-CB86-4B26-8C61-D67A9BD112D2}"/>
          </ac:grpSpMkLst>
        </pc:grpChg>
        <pc:grpChg chg="del">
          <ac:chgData name="AshaPavan Kalluru" userId="6cdfde9ab25ce97f" providerId="LiveId" clId="{44DD5099-9FA4-4517-9825-0BA9D463E988}" dt="2021-08-12T14:07:43.827" v="314" actId="21"/>
          <ac:grpSpMkLst>
            <pc:docMk/>
            <pc:sldMk cId="4277038061" sldId="268"/>
            <ac:grpSpMk id="916" creationId="{00000000-0000-0000-0000-000000000000}"/>
          </ac:grpSpMkLst>
        </pc:grpChg>
        <pc:picChg chg="add mod">
          <ac:chgData name="AshaPavan Kalluru" userId="6cdfde9ab25ce97f" providerId="LiveId" clId="{44DD5099-9FA4-4517-9825-0BA9D463E988}" dt="2021-08-15T02:00:23.139" v="1521" actId="14100"/>
          <ac:picMkLst>
            <pc:docMk/>
            <pc:sldMk cId="4277038061" sldId="268"/>
            <ac:picMk id="4" creationId="{BAB8AFBD-C71C-4634-8530-1872DA438B23}"/>
          </ac:picMkLst>
        </pc:picChg>
        <pc:picChg chg="add del mod">
          <ac:chgData name="AshaPavan Kalluru" userId="6cdfde9ab25ce97f" providerId="LiveId" clId="{44DD5099-9FA4-4517-9825-0BA9D463E988}" dt="2021-08-15T01:59:53.581" v="1515" actId="478"/>
          <ac:picMkLst>
            <pc:docMk/>
            <pc:sldMk cId="4277038061" sldId="268"/>
            <ac:picMk id="5" creationId="{02F43F70-F788-4649-86DD-9CD26DD5EBC9}"/>
          </ac:picMkLst>
        </pc:picChg>
      </pc:sldChg>
      <pc:sldChg chg="addSp delSp modSp mod">
        <pc:chgData name="AshaPavan Kalluru" userId="6cdfde9ab25ce97f" providerId="LiveId" clId="{44DD5099-9FA4-4517-9825-0BA9D463E988}" dt="2021-08-13T08:52:44.493" v="1351" actId="1076"/>
        <pc:sldMkLst>
          <pc:docMk/>
          <pc:sldMk cId="1878877150" sldId="269"/>
        </pc:sldMkLst>
        <pc:spChg chg="mod">
          <ac:chgData name="AshaPavan Kalluru" userId="6cdfde9ab25ce97f" providerId="LiveId" clId="{44DD5099-9FA4-4517-9825-0BA9D463E988}" dt="2021-08-13T06:43:09.727" v="833" actId="255"/>
          <ac:spMkLst>
            <pc:docMk/>
            <pc:sldMk cId="1878877150" sldId="269"/>
            <ac:spMk id="11" creationId="{EA94DD8C-85F8-40E9-BC2E-89BF158ECBB5}"/>
          </ac:spMkLst>
        </pc:spChg>
        <pc:grpChg chg="del">
          <ac:chgData name="AshaPavan Kalluru" userId="6cdfde9ab25ce97f" providerId="LiveId" clId="{44DD5099-9FA4-4517-9825-0BA9D463E988}" dt="2021-08-12T14:12:58.333" v="340" actId="478"/>
          <ac:grpSpMkLst>
            <pc:docMk/>
            <pc:sldMk cId="1878877150" sldId="269"/>
            <ac:grpSpMk id="916" creationId="{00000000-0000-0000-0000-000000000000}"/>
          </ac:grpSpMkLst>
        </pc:grpChg>
        <pc:picChg chg="add mod">
          <ac:chgData name="AshaPavan Kalluru" userId="6cdfde9ab25ce97f" providerId="LiveId" clId="{44DD5099-9FA4-4517-9825-0BA9D463E988}" dt="2021-08-13T08:52:44.493" v="1351" actId="1076"/>
          <ac:picMkLst>
            <pc:docMk/>
            <pc:sldMk cId="1878877150" sldId="269"/>
            <ac:picMk id="3" creationId="{1221E0FD-D586-4816-A364-5A640DBB0728}"/>
          </ac:picMkLst>
        </pc:picChg>
      </pc:sldChg>
      <pc:sldChg chg="addSp delSp modSp new mod">
        <pc:chgData name="AshaPavan Kalluru" userId="6cdfde9ab25ce97f" providerId="LiveId" clId="{44DD5099-9FA4-4517-9825-0BA9D463E988}" dt="2021-08-15T03:08:45.485" v="1688" actId="122"/>
        <pc:sldMkLst>
          <pc:docMk/>
          <pc:sldMk cId="1554280867" sldId="270"/>
        </pc:sldMkLst>
        <pc:spChg chg="del">
          <ac:chgData name="AshaPavan Kalluru" userId="6cdfde9ab25ce97f" providerId="LiveId" clId="{44DD5099-9FA4-4517-9825-0BA9D463E988}" dt="2021-08-12T14:15:26.225" v="353" actId="21"/>
          <ac:spMkLst>
            <pc:docMk/>
            <pc:sldMk cId="1554280867" sldId="270"/>
            <ac:spMk id="2" creationId="{AA364BFA-83B7-436E-A3E9-534207538590}"/>
          </ac:spMkLst>
        </pc:spChg>
        <pc:spChg chg="del">
          <ac:chgData name="AshaPavan Kalluru" userId="6cdfde9ab25ce97f" providerId="LiveId" clId="{44DD5099-9FA4-4517-9825-0BA9D463E988}" dt="2021-08-12T14:15:20.401" v="352" actId="21"/>
          <ac:spMkLst>
            <pc:docMk/>
            <pc:sldMk cId="1554280867" sldId="270"/>
            <ac:spMk id="3" creationId="{F93CB7AB-3259-4C42-A238-943737FD840D}"/>
          </ac:spMkLst>
        </pc:spChg>
        <pc:spChg chg="del">
          <ac:chgData name="AshaPavan Kalluru" userId="6cdfde9ab25ce97f" providerId="LiveId" clId="{44DD5099-9FA4-4517-9825-0BA9D463E988}" dt="2021-08-12T14:15:12.657" v="351" actId="21"/>
          <ac:spMkLst>
            <pc:docMk/>
            <pc:sldMk cId="1554280867" sldId="270"/>
            <ac:spMk id="4" creationId="{88003423-87B6-4A4D-A9CA-4464D64E937E}"/>
          </ac:spMkLst>
        </pc:spChg>
        <pc:spChg chg="del">
          <ac:chgData name="AshaPavan Kalluru" userId="6cdfde9ab25ce97f" providerId="LiveId" clId="{44DD5099-9FA4-4517-9825-0BA9D463E988}" dt="2021-08-12T14:15:48.529" v="356" actId="21"/>
          <ac:spMkLst>
            <pc:docMk/>
            <pc:sldMk cId="1554280867" sldId="270"/>
            <ac:spMk id="5" creationId="{61F90BF2-D01E-47F4-8D8B-D281DC439B04}"/>
          </ac:spMkLst>
        </pc:spChg>
        <pc:spChg chg="del">
          <ac:chgData name="AshaPavan Kalluru" userId="6cdfde9ab25ce97f" providerId="LiveId" clId="{44DD5099-9FA4-4517-9825-0BA9D463E988}" dt="2021-08-12T14:15:32.916" v="354" actId="21"/>
          <ac:spMkLst>
            <pc:docMk/>
            <pc:sldMk cId="1554280867" sldId="270"/>
            <ac:spMk id="6" creationId="{A75B63B2-099A-4C2F-821D-2784DDA845D3}"/>
          </ac:spMkLst>
        </pc:spChg>
        <pc:spChg chg="del">
          <ac:chgData name="AshaPavan Kalluru" userId="6cdfde9ab25ce97f" providerId="LiveId" clId="{44DD5099-9FA4-4517-9825-0BA9D463E988}" dt="2021-08-12T14:15:40.549" v="355" actId="21"/>
          <ac:spMkLst>
            <pc:docMk/>
            <pc:sldMk cId="1554280867" sldId="270"/>
            <ac:spMk id="7" creationId="{4D23BEDB-9522-465D-AC72-1A51C185B447}"/>
          </ac:spMkLst>
        </pc:spChg>
        <pc:spChg chg="del">
          <ac:chgData name="AshaPavan Kalluru" userId="6cdfde9ab25ce97f" providerId="LiveId" clId="{44DD5099-9FA4-4517-9825-0BA9D463E988}" dt="2021-08-12T14:16:30.200" v="362" actId="21"/>
          <ac:spMkLst>
            <pc:docMk/>
            <pc:sldMk cId="1554280867" sldId="270"/>
            <ac:spMk id="8" creationId="{9A3A7829-FE69-4586-B363-F0E3F9D55119}"/>
          </ac:spMkLst>
        </pc:spChg>
        <pc:spChg chg="del">
          <ac:chgData name="AshaPavan Kalluru" userId="6cdfde9ab25ce97f" providerId="LiveId" clId="{44DD5099-9FA4-4517-9825-0BA9D463E988}" dt="2021-08-12T14:16:26.304" v="361" actId="21"/>
          <ac:spMkLst>
            <pc:docMk/>
            <pc:sldMk cId="1554280867" sldId="270"/>
            <ac:spMk id="9" creationId="{416537C7-4CBC-4DB2-BD78-9368A610EA38}"/>
          </ac:spMkLst>
        </pc:spChg>
        <pc:spChg chg="del">
          <ac:chgData name="AshaPavan Kalluru" userId="6cdfde9ab25ce97f" providerId="LiveId" clId="{44DD5099-9FA4-4517-9825-0BA9D463E988}" dt="2021-08-12T14:16:20.757" v="360" actId="21"/>
          <ac:spMkLst>
            <pc:docMk/>
            <pc:sldMk cId="1554280867" sldId="270"/>
            <ac:spMk id="10" creationId="{C0079299-3305-4216-B910-A8214E7FA4EA}"/>
          </ac:spMkLst>
        </pc:spChg>
        <pc:spChg chg="del">
          <ac:chgData name="AshaPavan Kalluru" userId="6cdfde9ab25ce97f" providerId="LiveId" clId="{44DD5099-9FA4-4517-9825-0BA9D463E988}" dt="2021-08-12T14:16:37.663" v="363" actId="21"/>
          <ac:spMkLst>
            <pc:docMk/>
            <pc:sldMk cId="1554280867" sldId="270"/>
            <ac:spMk id="11" creationId="{4479575B-73DB-4687-95E2-8C3B5C2C5468}"/>
          </ac:spMkLst>
        </pc:spChg>
        <pc:spChg chg="del">
          <ac:chgData name="AshaPavan Kalluru" userId="6cdfde9ab25ce97f" providerId="LiveId" clId="{44DD5099-9FA4-4517-9825-0BA9D463E988}" dt="2021-08-12T14:15:58.695" v="357" actId="21"/>
          <ac:spMkLst>
            <pc:docMk/>
            <pc:sldMk cId="1554280867" sldId="270"/>
            <ac:spMk id="12" creationId="{F1BBCB2A-D6E7-4346-B39B-5D1DD5D6AF52}"/>
          </ac:spMkLst>
        </pc:spChg>
        <pc:spChg chg="del">
          <ac:chgData name="AshaPavan Kalluru" userId="6cdfde9ab25ce97f" providerId="LiveId" clId="{44DD5099-9FA4-4517-9825-0BA9D463E988}" dt="2021-08-12T14:16:09.186" v="359" actId="21"/>
          <ac:spMkLst>
            <pc:docMk/>
            <pc:sldMk cId="1554280867" sldId="270"/>
            <ac:spMk id="13" creationId="{F0D8C652-F280-4900-98F6-14712CED3815}"/>
          </ac:spMkLst>
        </pc:spChg>
        <pc:spChg chg="del">
          <ac:chgData name="AshaPavan Kalluru" userId="6cdfde9ab25ce97f" providerId="LiveId" clId="{44DD5099-9FA4-4517-9825-0BA9D463E988}" dt="2021-08-12T14:17:12.789" v="366" actId="21"/>
          <ac:spMkLst>
            <pc:docMk/>
            <pc:sldMk cId="1554280867" sldId="270"/>
            <ac:spMk id="14" creationId="{863646CA-2D89-4128-8E9E-29764615EF09}"/>
          </ac:spMkLst>
        </pc:spChg>
        <pc:spChg chg="del">
          <ac:chgData name="AshaPavan Kalluru" userId="6cdfde9ab25ce97f" providerId="LiveId" clId="{44DD5099-9FA4-4517-9825-0BA9D463E988}" dt="2021-08-12T14:16:41.999" v="364" actId="21"/>
          <ac:spMkLst>
            <pc:docMk/>
            <pc:sldMk cId="1554280867" sldId="270"/>
            <ac:spMk id="15" creationId="{CEA663DC-1D9B-4C6F-B77E-B74462972B3B}"/>
          </ac:spMkLst>
        </pc:spChg>
        <pc:spChg chg="del">
          <ac:chgData name="AshaPavan Kalluru" userId="6cdfde9ab25ce97f" providerId="LiveId" clId="{44DD5099-9FA4-4517-9825-0BA9D463E988}" dt="2021-08-12T14:16:04.145" v="358" actId="21"/>
          <ac:spMkLst>
            <pc:docMk/>
            <pc:sldMk cId="1554280867" sldId="270"/>
            <ac:spMk id="16" creationId="{1F5037BB-4CEB-4A69-AA26-4EC57BE26AA9}"/>
          </ac:spMkLst>
        </pc:spChg>
        <pc:spChg chg="del">
          <ac:chgData name="AshaPavan Kalluru" userId="6cdfde9ab25ce97f" providerId="LiveId" clId="{44DD5099-9FA4-4517-9825-0BA9D463E988}" dt="2021-08-12T14:17:28.729" v="368" actId="21"/>
          <ac:spMkLst>
            <pc:docMk/>
            <pc:sldMk cId="1554280867" sldId="270"/>
            <ac:spMk id="17" creationId="{3B3F18E6-FB82-432C-A5F2-7C1ACCEAA3B3}"/>
          </ac:spMkLst>
        </pc:spChg>
        <pc:spChg chg="del">
          <ac:chgData name="AshaPavan Kalluru" userId="6cdfde9ab25ce97f" providerId="LiveId" clId="{44DD5099-9FA4-4517-9825-0BA9D463E988}" dt="2021-08-12T14:17:25.281" v="367" actId="21"/>
          <ac:spMkLst>
            <pc:docMk/>
            <pc:sldMk cId="1554280867" sldId="270"/>
            <ac:spMk id="18" creationId="{A423CFFE-A3FD-4E30-A18D-2BCCCF719938}"/>
          </ac:spMkLst>
        </pc:spChg>
        <pc:spChg chg="del">
          <ac:chgData name="AshaPavan Kalluru" userId="6cdfde9ab25ce97f" providerId="LiveId" clId="{44DD5099-9FA4-4517-9825-0BA9D463E988}" dt="2021-08-12T14:17:05.736" v="365" actId="21"/>
          <ac:spMkLst>
            <pc:docMk/>
            <pc:sldMk cId="1554280867" sldId="270"/>
            <ac:spMk id="19" creationId="{36F4A688-FCD6-4CF3-ABBA-4B679C6F6951}"/>
          </ac:spMkLst>
        </pc:spChg>
        <pc:spChg chg="mod">
          <ac:chgData name="AshaPavan Kalluru" userId="6cdfde9ab25ce97f" providerId="LiveId" clId="{44DD5099-9FA4-4517-9825-0BA9D463E988}" dt="2021-08-15T03:08:45.485" v="1688" actId="122"/>
          <ac:spMkLst>
            <pc:docMk/>
            <pc:sldMk cId="1554280867" sldId="270"/>
            <ac:spMk id="20" creationId="{16CCD515-7C86-4839-ACCE-B4E750568AA0}"/>
          </ac:spMkLst>
        </pc:spChg>
        <pc:picChg chg="add mod">
          <ac:chgData name="AshaPavan Kalluru" userId="6cdfde9ab25ce97f" providerId="LiveId" clId="{44DD5099-9FA4-4517-9825-0BA9D463E988}" dt="2021-08-15T02:08:01.372" v="1526" actId="14100"/>
          <ac:picMkLst>
            <pc:docMk/>
            <pc:sldMk cId="1554280867" sldId="270"/>
            <ac:picMk id="22" creationId="{AB7BA703-0655-45C0-BCC6-4823D097D588}"/>
          </ac:picMkLst>
        </pc:picChg>
      </pc:sldChg>
      <pc:sldChg chg="addSp delSp modSp new mod">
        <pc:chgData name="AshaPavan Kalluru" userId="6cdfde9ab25ce97f" providerId="LiveId" clId="{44DD5099-9FA4-4517-9825-0BA9D463E988}" dt="2021-08-15T03:10:58.013" v="1690" actId="255"/>
        <pc:sldMkLst>
          <pc:docMk/>
          <pc:sldMk cId="1644365934" sldId="271"/>
        </pc:sldMkLst>
        <pc:spChg chg="del">
          <ac:chgData name="AshaPavan Kalluru" userId="6cdfde9ab25ce97f" providerId="LiveId" clId="{44DD5099-9FA4-4517-9825-0BA9D463E988}" dt="2021-08-12T14:20:17.064" v="380" actId="21"/>
          <ac:spMkLst>
            <pc:docMk/>
            <pc:sldMk cId="1644365934" sldId="271"/>
            <ac:spMk id="2" creationId="{878ABA6C-79A7-4863-BEA4-F7D6C2FFFBDF}"/>
          </ac:spMkLst>
        </pc:spChg>
        <pc:spChg chg="del">
          <ac:chgData name="AshaPavan Kalluru" userId="6cdfde9ab25ce97f" providerId="LiveId" clId="{44DD5099-9FA4-4517-9825-0BA9D463E988}" dt="2021-08-12T14:20:17.064" v="380" actId="21"/>
          <ac:spMkLst>
            <pc:docMk/>
            <pc:sldMk cId="1644365934" sldId="271"/>
            <ac:spMk id="3" creationId="{ABB331F5-C8E4-4CFE-9307-CB1D26C013D1}"/>
          </ac:spMkLst>
        </pc:spChg>
        <pc:spChg chg="del">
          <ac:chgData name="AshaPavan Kalluru" userId="6cdfde9ab25ce97f" providerId="LiveId" clId="{44DD5099-9FA4-4517-9825-0BA9D463E988}" dt="2021-08-12T14:20:17.064" v="380" actId="21"/>
          <ac:spMkLst>
            <pc:docMk/>
            <pc:sldMk cId="1644365934" sldId="271"/>
            <ac:spMk id="4" creationId="{BF99A59A-1F68-456F-B9D4-49CA59CBB0AF}"/>
          </ac:spMkLst>
        </pc:spChg>
        <pc:spChg chg="del">
          <ac:chgData name="AshaPavan Kalluru" userId="6cdfde9ab25ce97f" providerId="LiveId" clId="{44DD5099-9FA4-4517-9825-0BA9D463E988}" dt="2021-08-12T14:20:17.064" v="380" actId="21"/>
          <ac:spMkLst>
            <pc:docMk/>
            <pc:sldMk cId="1644365934" sldId="271"/>
            <ac:spMk id="5" creationId="{DCC186E4-039F-48A6-B8F9-0539FB521AC8}"/>
          </ac:spMkLst>
        </pc:spChg>
        <pc:spChg chg="del">
          <ac:chgData name="AshaPavan Kalluru" userId="6cdfde9ab25ce97f" providerId="LiveId" clId="{44DD5099-9FA4-4517-9825-0BA9D463E988}" dt="2021-08-12T14:20:17.064" v="380" actId="21"/>
          <ac:spMkLst>
            <pc:docMk/>
            <pc:sldMk cId="1644365934" sldId="271"/>
            <ac:spMk id="6" creationId="{EA681080-D342-4F96-894E-ABBCC743A1B9}"/>
          </ac:spMkLst>
        </pc:spChg>
        <pc:spChg chg="del">
          <ac:chgData name="AshaPavan Kalluru" userId="6cdfde9ab25ce97f" providerId="LiveId" clId="{44DD5099-9FA4-4517-9825-0BA9D463E988}" dt="2021-08-12T14:20:17.064" v="380" actId="21"/>
          <ac:spMkLst>
            <pc:docMk/>
            <pc:sldMk cId="1644365934" sldId="271"/>
            <ac:spMk id="7" creationId="{6BF927C2-8677-4331-9914-4C6B30FCAC68}"/>
          </ac:spMkLst>
        </pc:spChg>
        <pc:spChg chg="del">
          <ac:chgData name="AshaPavan Kalluru" userId="6cdfde9ab25ce97f" providerId="LiveId" clId="{44DD5099-9FA4-4517-9825-0BA9D463E988}" dt="2021-08-12T14:20:32.837" v="381" actId="21"/>
          <ac:spMkLst>
            <pc:docMk/>
            <pc:sldMk cId="1644365934" sldId="271"/>
            <ac:spMk id="8" creationId="{3CC69FCF-4951-4E8F-AA23-9BDB8E94C339}"/>
          </ac:spMkLst>
        </pc:spChg>
        <pc:spChg chg="del">
          <ac:chgData name="AshaPavan Kalluru" userId="6cdfde9ab25ce97f" providerId="LiveId" clId="{44DD5099-9FA4-4517-9825-0BA9D463E988}" dt="2021-08-12T14:20:17.064" v="380" actId="21"/>
          <ac:spMkLst>
            <pc:docMk/>
            <pc:sldMk cId="1644365934" sldId="271"/>
            <ac:spMk id="9" creationId="{5AD29F02-2FEB-43CA-87D1-B80B0B32B72E}"/>
          </ac:spMkLst>
        </pc:spChg>
        <pc:spChg chg="del">
          <ac:chgData name="AshaPavan Kalluru" userId="6cdfde9ab25ce97f" providerId="LiveId" clId="{44DD5099-9FA4-4517-9825-0BA9D463E988}" dt="2021-08-12T14:20:32.837" v="381" actId="21"/>
          <ac:spMkLst>
            <pc:docMk/>
            <pc:sldMk cId="1644365934" sldId="271"/>
            <ac:spMk id="10" creationId="{BDCC5E61-7D53-46B7-A3D4-205B1B48A230}"/>
          </ac:spMkLst>
        </pc:spChg>
        <pc:spChg chg="del">
          <ac:chgData name="AshaPavan Kalluru" userId="6cdfde9ab25ce97f" providerId="LiveId" clId="{44DD5099-9FA4-4517-9825-0BA9D463E988}" dt="2021-08-12T14:20:17.064" v="380" actId="21"/>
          <ac:spMkLst>
            <pc:docMk/>
            <pc:sldMk cId="1644365934" sldId="271"/>
            <ac:spMk id="11" creationId="{00C66112-C47A-4533-A7D1-34927F5822DC}"/>
          </ac:spMkLst>
        </pc:spChg>
        <pc:spChg chg="del">
          <ac:chgData name="AshaPavan Kalluru" userId="6cdfde9ab25ce97f" providerId="LiveId" clId="{44DD5099-9FA4-4517-9825-0BA9D463E988}" dt="2021-08-12T14:20:17.064" v="380" actId="21"/>
          <ac:spMkLst>
            <pc:docMk/>
            <pc:sldMk cId="1644365934" sldId="271"/>
            <ac:spMk id="12" creationId="{3AAF72C7-447C-48A4-A532-D5568F0D7388}"/>
          </ac:spMkLst>
        </pc:spChg>
        <pc:spChg chg="del">
          <ac:chgData name="AshaPavan Kalluru" userId="6cdfde9ab25ce97f" providerId="LiveId" clId="{44DD5099-9FA4-4517-9825-0BA9D463E988}" dt="2021-08-12T14:20:17.064" v="380" actId="21"/>
          <ac:spMkLst>
            <pc:docMk/>
            <pc:sldMk cId="1644365934" sldId="271"/>
            <ac:spMk id="13" creationId="{40C7B7AB-927E-4115-A65F-7BE49826CE2F}"/>
          </ac:spMkLst>
        </pc:spChg>
        <pc:spChg chg="del">
          <ac:chgData name="AshaPavan Kalluru" userId="6cdfde9ab25ce97f" providerId="LiveId" clId="{44DD5099-9FA4-4517-9825-0BA9D463E988}" dt="2021-08-12T14:20:17.064" v="380" actId="21"/>
          <ac:spMkLst>
            <pc:docMk/>
            <pc:sldMk cId="1644365934" sldId="271"/>
            <ac:spMk id="14" creationId="{B37EEA4A-8CDC-42E9-84A9-691A965BCA6D}"/>
          </ac:spMkLst>
        </pc:spChg>
        <pc:spChg chg="del">
          <ac:chgData name="AshaPavan Kalluru" userId="6cdfde9ab25ce97f" providerId="LiveId" clId="{44DD5099-9FA4-4517-9825-0BA9D463E988}" dt="2021-08-12T14:20:17.064" v="380" actId="21"/>
          <ac:spMkLst>
            <pc:docMk/>
            <pc:sldMk cId="1644365934" sldId="271"/>
            <ac:spMk id="15" creationId="{4C5D4206-02CB-4557-BEDC-C8AF904D740A}"/>
          </ac:spMkLst>
        </pc:spChg>
        <pc:spChg chg="del">
          <ac:chgData name="AshaPavan Kalluru" userId="6cdfde9ab25ce97f" providerId="LiveId" clId="{44DD5099-9FA4-4517-9825-0BA9D463E988}" dt="2021-08-12T14:20:17.064" v="380" actId="21"/>
          <ac:spMkLst>
            <pc:docMk/>
            <pc:sldMk cId="1644365934" sldId="271"/>
            <ac:spMk id="16" creationId="{7D1353DF-4EE7-4F11-97F9-D663C127A9AB}"/>
          </ac:spMkLst>
        </pc:spChg>
        <pc:spChg chg="del">
          <ac:chgData name="AshaPavan Kalluru" userId="6cdfde9ab25ce97f" providerId="LiveId" clId="{44DD5099-9FA4-4517-9825-0BA9D463E988}" dt="2021-08-12T14:20:32.837" v="381" actId="21"/>
          <ac:spMkLst>
            <pc:docMk/>
            <pc:sldMk cId="1644365934" sldId="271"/>
            <ac:spMk id="17" creationId="{D14AE730-57F6-47DA-9D05-A54F1CFFE10D}"/>
          </ac:spMkLst>
        </pc:spChg>
        <pc:spChg chg="del">
          <ac:chgData name="AshaPavan Kalluru" userId="6cdfde9ab25ce97f" providerId="LiveId" clId="{44DD5099-9FA4-4517-9825-0BA9D463E988}" dt="2021-08-12T14:20:17.064" v="380" actId="21"/>
          <ac:spMkLst>
            <pc:docMk/>
            <pc:sldMk cId="1644365934" sldId="271"/>
            <ac:spMk id="18" creationId="{CD6D367D-310B-4656-A2EE-5827B02EF64B}"/>
          </ac:spMkLst>
        </pc:spChg>
        <pc:spChg chg="del">
          <ac:chgData name="AshaPavan Kalluru" userId="6cdfde9ab25ce97f" providerId="LiveId" clId="{44DD5099-9FA4-4517-9825-0BA9D463E988}" dt="2021-08-12T14:20:43.494" v="382" actId="21"/>
          <ac:spMkLst>
            <pc:docMk/>
            <pc:sldMk cId="1644365934" sldId="271"/>
            <ac:spMk id="19" creationId="{62379A63-3E23-4B0A-8CD2-3BB145243927}"/>
          </ac:spMkLst>
        </pc:spChg>
        <pc:spChg chg="mod">
          <ac:chgData name="AshaPavan Kalluru" userId="6cdfde9ab25ce97f" providerId="LiveId" clId="{44DD5099-9FA4-4517-9825-0BA9D463E988}" dt="2021-08-15T03:10:58.013" v="1690" actId="255"/>
          <ac:spMkLst>
            <pc:docMk/>
            <pc:sldMk cId="1644365934" sldId="271"/>
            <ac:spMk id="20" creationId="{6EE31735-BA2A-42E2-B994-330B5DDBA371}"/>
          </ac:spMkLst>
        </pc:spChg>
        <pc:picChg chg="add mod">
          <ac:chgData name="AshaPavan Kalluru" userId="6cdfde9ab25ce97f" providerId="LiveId" clId="{44DD5099-9FA4-4517-9825-0BA9D463E988}" dt="2021-08-13T06:46:22.906" v="861" actId="1076"/>
          <ac:picMkLst>
            <pc:docMk/>
            <pc:sldMk cId="1644365934" sldId="271"/>
            <ac:picMk id="22" creationId="{36B294AF-6A88-49A3-902F-1D64BEF7B01A}"/>
          </ac:picMkLst>
        </pc:picChg>
      </pc:sldChg>
      <pc:sldChg chg="delSp modSp new mod">
        <pc:chgData name="AshaPavan Kalluru" userId="6cdfde9ab25ce97f" providerId="LiveId" clId="{44DD5099-9FA4-4517-9825-0BA9D463E988}" dt="2021-08-13T09:08:19.818" v="1464" actId="20577"/>
        <pc:sldMkLst>
          <pc:docMk/>
          <pc:sldMk cId="143804774" sldId="272"/>
        </pc:sldMkLst>
        <pc:spChg chg="del">
          <ac:chgData name="AshaPavan Kalluru" userId="6cdfde9ab25ce97f" providerId="LiveId" clId="{44DD5099-9FA4-4517-9825-0BA9D463E988}" dt="2021-08-12T14:24:25.700" v="404" actId="21"/>
          <ac:spMkLst>
            <pc:docMk/>
            <pc:sldMk cId="143804774" sldId="272"/>
            <ac:spMk id="2" creationId="{33B48DBF-9848-4F48-ABF2-B1566B7D78EA}"/>
          </ac:spMkLst>
        </pc:spChg>
        <pc:spChg chg="del">
          <ac:chgData name="AshaPavan Kalluru" userId="6cdfde9ab25ce97f" providerId="LiveId" clId="{44DD5099-9FA4-4517-9825-0BA9D463E988}" dt="2021-08-12T14:24:40.376" v="405" actId="21"/>
          <ac:spMkLst>
            <pc:docMk/>
            <pc:sldMk cId="143804774" sldId="272"/>
            <ac:spMk id="3" creationId="{F7E4598E-EBF6-4C20-887D-C1E009719EE2}"/>
          </ac:spMkLst>
        </pc:spChg>
        <pc:spChg chg="del">
          <ac:chgData name="AshaPavan Kalluru" userId="6cdfde9ab25ce97f" providerId="LiveId" clId="{44DD5099-9FA4-4517-9825-0BA9D463E988}" dt="2021-08-12T14:24:25.700" v="404" actId="21"/>
          <ac:spMkLst>
            <pc:docMk/>
            <pc:sldMk cId="143804774" sldId="272"/>
            <ac:spMk id="4" creationId="{6DE19906-6366-49FC-B2C6-5DE61889AB6A}"/>
          </ac:spMkLst>
        </pc:spChg>
        <pc:spChg chg="del">
          <ac:chgData name="AshaPavan Kalluru" userId="6cdfde9ab25ce97f" providerId="LiveId" clId="{44DD5099-9FA4-4517-9825-0BA9D463E988}" dt="2021-08-12T14:24:25.700" v="404" actId="21"/>
          <ac:spMkLst>
            <pc:docMk/>
            <pc:sldMk cId="143804774" sldId="272"/>
            <ac:spMk id="5" creationId="{181B5DDD-F41D-4872-9548-95635E5BA3EB}"/>
          </ac:spMkLst>
        </pc:spChg>
        <pc:spChg chg="del">
          <ac:chgData name="AshaPavan Kalluru" userId="6cdfde9ab25ce97f" providerId="LiveId" clId="{44DD5099-9FA4-4517-9825-0BA9D463E988}" dt="2021-08-12T14:24:46.242" v="406" actId="21"/>
          <ac:spMkLst>
            <pc:docMk/>
            <pc:sldMk cId="143804774" sldId="272"/>
            <ac:spMk id="6" creationId="{EB5537B5-4B99-4840-8766-F052DDC559D5}"/>
          </ac:spMkLst>
        </pc:spChg>
        <pc:spChg chg="del">
          <ac:chgData name="AshaPavan Kalluru" userId="6cdfde9ab25ce97f" providerId="LiveId" clId="{44DD5099-9FA4-4517-9825-0BA9D463E988}" dt="2021-08-12T14:24:25.700" v="404" actId="21"/>
          <ac:spMkLst>
            <pc:docMk/>
            <pc:sldMk cId="143804774" sldId="272"/>
            <ac:spMk id="7" creationId="{3A0ACE64-7C01-4E71-A03C-4EE98743C989}"/>
          </ac:spMkLst>
        </pc:spChg>
        <pc:spChg chg="del">
          <ac:chgData name="AshaPavan Kalluru" userId="6cdfde9ab25ce97f" providerId="LiveId" clId="{44DD5099-9FA4-4517-9825-0BA9D463E988}" dt="2021-08-12T14:24:25.700" v="404" actId="21"/>
          <ac:spMkLst>
            <pc:docMk/>
            <pc:sldMk cId="143804774" sldId="272"/>
            <ac:spMk id="8" creationId="{2A02B348-2BDA-4BDB-9682-EE32ECD7F54A}"/>
          </ac:spMkLst>
        </pc:spChg>
        <pc:spChg chg="del">
          <ac:chgData name="AshaPavan Kalluru" userId="6cdfde9ab25ce97f" providerId="LiveId" clId="{44DD5099-9FA4-4517-9825-0BA9D463E988}" dt="2021-08-12T14:24:40.376" v="405" actId="21"/>
          <ac:spMkLst>
            <pc:docMk/>
            <pc:sldMk cId="143804774" sldId="272"/>
            <ac:spMk id="9" creationId="{08BF0A69-A125-4E6D-A11F-738B1B4275AF}"/>
          </ac:spMkLst>
        </pc:spChg>
        <pc:spChg chg="del">
          <ac:chgData name="AshaPavan Kalluru" userId="6cdfde9ab25ce97f" providerId="LiveId" clId="{44DD5099-9FA4-4517-9825-0BA9D463E988}" dt="2021-08-12T14:24:25.700" v="404" actId="21"/>
          <ac:spMkLst>
            <pc:docMk/>
            <pc:sldMk cId="143804774" sldId="272"/>
            <ac:spMk id="10" creationId="{C5685AB1-C5A9-41D4-BA1A-FBAE2E1B587E}"/>
          </ac:spMkLst>
        </pc:spChg>
        <pc:spChg chg="del">
          <ac:chgData name="AshaPavan Kalluru" userId="6cdfde9ab25ce97f" providerId="LiveId" clId="{44DD5099-9FA4-4517-9825-0BA9D463E988}" dt="2021-08-12T14:24:25.700" v="404" actId="21"/>
          <ac:spMkLst>
            <pc:docMk/>
            <pc:sldMk cId="143804774" sldId="272"/>
            <ac:spMk id="11" creationId="{FE557900-832E-4079-96C5-CE92FFCA43BC}"/>
          </ac:spMkLst>
        </pc:spChg>
        <pc:spChg chg="del">
          <ac:chgData name="AshaPavan Kalluru" userId="6cdfde9ab25ce97f" providerId="LiveId" clId="{44DD5099-9FA4-4517-9825-0BA9D463E988}" dt="2021-08-12T14:24:40.376" v="405" actId="21"/>
          <ac:spMkLst>
            <pc:docMk/>
            <pc:sldMk cId="143804774" sldId="272"/>
            <ac:spMk id="12" creationId="{1B7D2EDA-F95F-4197-8E48-B0B5C1AAD1B8}"/>
          </ac:spMkLst>
        </pc:spChg>
        <pc:spChg chg="del">
          <ac:chgData name="AshaPavan Kalluru" userId="6cdfde9ab25ce97f" providerId="LiveId" clId="{44DD5099-9FA4-4517-9825-0BA9D463E988}" dt="2021-08-12T14:24:25.700" v="404" actId="21"/>
          <ac:spMkLst>
            <pc:docMk/>
            <pc:sldMk cId="143804774" sldId="272"/>
            <ac:spMk id="13" creationId="{765A166D-1750-4794-9924-49294C212458}"/>
          </ac:spMkLst>
        </pc:spChg>
        <pc:spChg chg="del">
          <ac:chgData name="AshaPavan Kalluru" userId="6cdfde9ab25ce97f" providerId="LiveId" clId="{44DD5099-9FA4-4517-9825-0BA9D463E988}" dt="2021-08-12T14:24:40.376" v="405" actId="21"/>
          <ac:spMkLst>
            <pc:docMk/>
            <pc:sldMk cId="143804774" sldId="272"/>
            <ac:spMk id="14" creationId="{2A5E14C8-F4AE-48CE-9C58-EB5024EB329B}"/>
          </ac:spMkLst>
        </pc:spChg>
        <pc:spChg chg="del">
          <ac:chgData name="AshaPavan Kalluru" userId="6cdfde9ab25ce97f" providerId="LiveId" clId="{44DD5099-9FA4-4517-9825-0BA9D463E988}" dt="2021-08-12T14:24:40.376" v="405" actId="21"/>
          <ac:spMkLst>
            <pc:docMk/>
            <pc:sldMk cId="143804774" sldId="272"/>
            <ac:spMk id="15" creationId="{4C9F5994-9F5E-4522-BF22-22F0E84BCC5E}"/>
          </ac:spMkLst>
        </pc:spChg>
        <pc:spChg chg="del">
          <ac:chgData name="AshaPavan Kalluru" userId="6cdfde9ab25ce97f" providerId="LiveId" clId="{44DD5099-9FA4-4517-9825-0BA9D463E988}" dt="2021-08-12T14:24:25.700" v="404" actId="21"/>
          <ac:spMkLst>
            <pc:docMk/>
            <pc:sldMk cId="143804774" sldId="272"/>
            <ac:spMk id="16" creationId="{4627563B-2B56-43CA-A5F3-58748350A1A8}"/>
          </ac:spMkLst>
        </pc:spChg>
        <pc:spChg chg="del">
          <ac:chgData name="AshaPavan Kalluru" userId="6cdfde9ab25ce97f" providerId="LiveId" clId="{44DD5099-9FA4-4517-9825-0BA9D463E988}" dt="2021-08-12T14:24:25.700" v="404" actId="21"/>
          <ac:spMkLst>
            <pc:docMk/>
            <pc:sldMk cId="143804774" sldId="272"/>
            <ac:spMk id="17" creationId="{63AF9F7F-9346-40C9-B358-8106294FDE0D}"/>
          </ac:spMkLst>
        </pc:spChg>
        <pc:spChg chg="del">
          <ac:chgData name="AshaPavan Kalluru" userId="6cdfde9ab25ce97f" providerId="LiveId" clId="{44DD5099-9FA4-4517-9825-0BA9D463E988}" dt="2021-08-12T14:24:40.376" v="405" actId="21"/>
          <ac:spMkLst>
            <pc:docMk/>
            <pc:sldMk cId="143804774" sldId="272"/>
            <ac:spMk id="18" creationId="{6A8378A9-8263-4F6B-AA72-6498640D0BDB}"/>
          </ac:spMkLst>
        </pc:spChg>
        <pc:spChg chg="del">
          <ac:chgData name="AshaPavan Kalluru" userId="6cdfde9ab25ce97f" providerId="LiveId" clId="{44DD5099-9FA4-4517-9825-0BA9D463E988}" dt="2021-08-12T14:24:25.700" v="404" actId="21"/>
          <ac:spMkLst>
            <pc:docMk/>
            <pc:sldMk cId="143804774" sldId="272"/>
            <ac:spMk id="19" creationId="{92F17559-18F4-4F2A-A556-A2051BA90697}"/>
          </ac:spMkLst>
        </pc:spChg>
        <pc:spChg chg="mod">
          <ac:chgData name="AshaPavan Kalluru" userId="6cdfde9ab25ce97f" providerId="LiveId" clId="{44DD5099-9FA4-4517-9825-0BA9D463E988}" dt="2021-08-13T09:08:19.818" v="1464" actId="20577"/>
          <ac:spMkLst>
            <pc:docMk/>
            <pc:sldMk cId="143804774" sldId="272"/>
            <ac:spMk id="20" creationId="{4BB1460C-9D74-4B91-B6AC-EE0CFC164EA3}"/>
          </ac:spMkLst>
        </pc:spChg>
      </pc:sldChg>
      <pc:sldChg chg="addSp delSp modSp new mod">
        <pc:chgData name="AshaPavan Kalluru" userId="6cdfde9ab25ce97f" providerId="LiveId" clId="{44DD5099-9FA4-4517-9825-0BA9D463E988}" dt="2021-08-13T06:52:51.211" v="979" actId="1076"/>
        <pc:sldMkLst>
          <pc:docMk/>
          <pc:sldMk cId="803977701" sldId="273"/>
        </pc:sldMkLst>
        <pc:spChg chg="del">
          <ac:chgData name="AshaPavan Kalluru" userId="6cdfde9ab25ce97f" providerId="LiveId" clId="{44DD5099-9FA4-4517-9825-0BA9D463E988}" dt="2021-08-12T14:30:19.976" v="427" actId="21"/>
          <ac:spMkLst>
            <pc:docMk/>
            <pc:sldMk cId="803977701" sldId="273"/>
            <ac:spMk id="2" creationId="{C8C8109A-B409-4D4C-9ABB-F1851D65A580}"/>
          </ac:spMkLst>
        </pc:spChg>
        <pc:spChg chg="del">
          <ac:chgData name="AshaPavan Kalluru" userId="6cdfde9ab25ce97f" providerId="LiveId" clId="{44DD5099-9FA4-4517-9825-0BA9D463E988}" dt="2021-08-12T14:30:19.976" v="427" actId="21"/>
          <ac:spMkLst>
            <pc:docMk/>
            <pc:sldMk cId="803977701" sldId="273"/>
            <ac:spMk id="3" creationId="{3D99B2FB-A9E9-4F85-ABBD-51085D1F2ACF}"/>
          </ac:spMkLst>
        </pc:spChg>
        <pc:spChg chg="del">
          <ac:chgData name="AshaPavan Kalluru" userId="6cdfde9ab25ce97f" providerId="LiveId" clId="{44DD5099-9FA4-4517-9825-0BA9D463E988}" dt="2021-08-12T14:30:19.976" v="427" actId="21"/>
          <ac:spMkLst>
            <pc:docMk/>
            <pc:sldMk cId="803977701" sldId="273"/>
            <ac:spMk id="4" creationId="{D3CE8248-2A4B-455B-B8D3-D0C83977A134}"/>
          </ac:spMkLst>
        </pc:spChg>
        <pc:spChg chg="del">
          <ac:chgData name="AshaPavan Kalluru" userId="6cdfde9ab25ce97f" providerId="LiveId" clId="{44DD5099-9FA4-4517-9825-0BA9D463E988}" dt="2021-08-12T14:30:19.976" v="427" actId="21"/>
          <ac:spMkLst>
            <pc:docMk/>
            <pc:sldMk cId="803977701" sldId="273"/>
            <ac:spMk id="5" creationId="{3D81CF8D-81F4-4B13-BECF-8773F43BD7A3}"/>
          </ac:spMkLst>
        </pc:spChg>
        <pc:spChg chg="del">
          <ac:chgData name="AshaPavan Kalluru" userId="6cdfde9ab25ce97f" providerId="LiveId" clId="{44DD5099-9FA4-4517-9825-0BA9D463E988}" dt="2021-08-12T14:30:19.976" v="427" actId="21"/>
          <ac:spMkLst>
            <pc:docMk/>
            <pc:sldMk cId="803977701" sldId="273"/>
            <ac:spMk id="6" creationId="{F5B5F17D-6B30-47C9-AE7E-A08869F95A14}"/>
          </ac:spMkLst>
        </pc:spChg>
        <pc:spChg chg="del">
          <ac:chgData name="AshaPavan Kalluru" userId="6cdfde9ab25ce97f" providerId="LiveId" clId="{44DD5099-9FA4-4517-9825-0BA9D463E988}" dt="2021-08-12T14:31:12.389" v="432" actId="21"/>
          <ac:spMkLst>
            <pc:docMk/>
            <pc:sldMk cId="803977701" sldId="273"/>
            <ac:spMk id="7" creationId="{257566B0-9D97-49F5-8669-816F50431346}"/>
          </ac:spMkLst>
        </pc:spChg>
        <pc:spChg chg="del">
          <ac:chgData name="AshaPavan Kalluru" userId="6cdfde9ab25ce97f" providerId="LiveId" clId="{44DD5099-9FA4-4517-9825-0BA9D463E988}" dt="2021-08-12T14:30:19.976" v="427" actId="21"/>
          <ac:spMkLst>
            <pc:docMk/>
            <pc:sldMk cId="803977701" sldId="273"/>
            <ac:spMk id="8" creationId="{C071B2C4-7B24-4ABA-9074-AD8A84528AE1}"/>
          </ac:spMkLst>
        </pc:spChg>
        <pc:spChg chg="del">
          <ac:chgData name="AshaPavan Kalluru" userId="6cdfde9ab25ce97f" providerId="LiveId" clId="{44DD5099-9FA4-4517-9825-0BA9D463E988}" dt="2021-08-12T14:30:19.976" v="427" actId="21"/>
          <ac:spMkLst>
            <pc:docMk/>
            <pc:sldMk cId="803977701" sldId="273"/>
            <ac:spMk id="9" creationId="{85E54623-5BAE-41FE-89DC-35B23405411A}"/>
          </ac:spMkLst>
        </pc:spChg>
        <pc:spChg chg="del">
          <ac:chgData name="AshaPavan Kalluru" userId="6cdfde9ab25ce97f" providerId="LiveId" clId="{44DD5099-9FA4-4517-9825-0BA9D463E988}" dt="2021-08-12T14:31:12.389" v="432" actId="21"/>
          <ac:spMkLst>
            <pc:docMk/>
            <pc:sldMk cId="803977701" sldId="273"/>
            <ac:spMk id="10" creationId="{E017BD95-DD5F-4684-A9BC-77034C1337A9}"/>
          </ac:spMkLst>
        </pc:spChg>
        <pc:spChg chg="del mod">
          <ac:chgData name="AshaPavan Kalluru" userId="6cdfde9ab25ce97f" providerId="LiveId" clId="{44DD5099-9FA4-4517-9825-0BA9D463E988}" dt="2021-08-12T14:30:51.448" v="430" actId="21"/>
          <ac:spMkLst>
            <pc:docMk/>
            <pc:sldMk cId="803977701" sldId="273"/>
            <ac:spMk id="11" creationId="{E8B70D48-4FA5-4CC6-858B-6D0E2609770C}"/>
          </ac:spMkLst>
        </pc:spChg>
        <pc:spChg chg="del mod">
          <ac:chgData name="AshaPavan Kalluru" userId="6cdfde9ab25ce97f" providerId="LiveId" clId="{44DD5099-9FA4-4517-9825-0BA9D463E988}" dt="2021-08-12T14:31:05.046" v="431" actId="21"/>
          <ac:spMkLst>
            <pc:docMk/>
            <pc:sldMk cId="803977701" sldId="273"/>
            <ac:spMk id="12" creationId="{EDDE5336-85F1-47D6-9B7C-41C030817484}"/>
          </ac:spMkLst>
        </pc:spChg>
        <pc:spChg chg="del mod">
          <ac:chgData name="AshaPavan Kalluru" userId="6cdfde9ab25ce97f" providerId="LiveId" clId="{44DD5099-9FA4-4517-9825-0BA9D463E988}" dt="2021-08-12T14:30:51.448" v="430" actId="21"/>
          <ac:spMkLst>
            <pc:docMk/>
            <pc:sldMk cId="803977701" sldId="273"/>
            <ac:spMk id="13" creationId="{2427D597-931B-4754-AFCF-EB58493FA780}"/>
          </ac:spMkLst>
        </pc:spChg>
        <pc:spChg chg="del mod">
          <ac:chgData name="AshaPavan Kalluru" userId="6cdfde9ab25ce97f" providerId="LiveId" clId="{44DD5099-9FA4-4517-9825-0BA9D463E988}" dt="2021-08-12T14:30:51.448" v="430" actId="21"/>
          <ac:spMkLst>
            <pc:docMk/>
            <pc:sldMk cId="803977701" sldId="273"/>
            <ac:spMk id="14" creationId="{74D55404-C22C-477C-A9CA-386D3C898CC1}"/>
          </ac:spMkLst>
        </pc:spChg>
        <pc:spChg chg="del mod">
          <ac:chgData name="AshaPavan Kalluru" userId="6cdfde9ab25ce97f" providerId="LiveId" clId="{44DD5099-9FA4-4517-9825-0BA9D463E988}" dt="2021-08-12T14:30:51.448" v="430" actId="21"/>
          <ac:spMkLst>
            <pc:docMk/>
            <pc:sldMk cId="803977701" sldId="273"/>
            <ac:spMk id="15" creationId="{AE41B87B-6530-439D-9836-D3BD263CE118}"/>
          </ac:spMkLst>
        </pc:spChg>
        <pc:spChg chg="del">
          <ac:chgData name="AshaPavan Kalluru" userId="6cdfde9ab25ce97f" providerId="LiveId" clId="{44DD5099-9FA4-4517-9825-0BA9D463E988}" dt="2021-08-12T14:30:19.976" v="427" actId="21"/>
          <ac:spMkLst>
            <pc:docMk/>
            <pc:sldMk cId="803977701" sldId="273"/>
            <ac:spMk id="16" creationId="{44B6C4D6-24A0-4532-B296-E89DDA2D6BBB}"/>
          </ac:spMkLst>
        </pc:spChg>
        <pc:spChg chg="del mod">
          <ac:chgData name="AshaPavan Kalluru" userId="6cdfde9ab25ce97f" providerId="LiveId" clId="{44DD5099-9FA4-4517-9825-0BA9D463E988}" dt="2021-08-12T14:30:51.448" v="430" actId="21"/>
          <ac:spMkLst>
            <pc:docMk/>
            <pc:sldMk cId="803977701" sldId="273"/>
            <ac:spMk id="17" creationId="{60A64D1A-1E81-4E1C-9B0F-98B3B0E88F1B}"/>
          </ac:spMkLst>
        </pc:spChg>
        <pc:spChg chg="del mod">
          <ac:chgData name="AshaPavan Kalluru" userId="6cdfde9ab25ce97f" providerId="LiveId" clId="{44DD5099-9FA4-4517-9825-0BA9D463E988}" dt="2021-08-12T14:30:51.448" v="430" actId="21"/>
          <ac:spMkLst>
            <pc:docMk/>
            <pc:sldMk cId="803977701" sldId="273"/>
            <ac:spMk id="18" creationId="{2382CD74-2A4B-470D-97F7-E82A72DA76EB}"/>
          </ac:spMkLst>
        </pc:spChg>
        <pc:spChg chg="del">
          <ac:chgData name="AshaPavan Kalluru" userId="6cdfde9ab25ce97f" providerId="LiveId" clId="{44DD5099-9FA4-4517-9825-0BA9D463E988}" dt="2021-08-12T14:30:19.976" v="427" actId="21"/>
          <ac:spMkLst>
            <pc:docMk/>
            <pc:sldMk cId="803977701" sldId="273"/>
            <ac:spMk id="19" creationId="{0F0618A2-60F2-442F-9186-B56AA2007643}"/>
          </ac:spMkLst>
        </pc:spChg>
        <pc:spChg chg="del">
          <ac:chgData name="AshaPavan Kalluru" userId="6cdfde9ab25ce97f" providerId="LiveId" clId="{44DD5099-9FA4-4517-9825-0BA9D463E988}" dt="2021-08-12T14:30:19.976" v="427" actId="21"/>
          <ac:spMkLst>
            <pc:docMk/>
            <pc:sldMk cId="803977701" sldId="273"/>
            <ac:spMk id="20" creationId="{D5F8FB07-F1E5-4C0A-BDD6-CADA39C2437D}"/>
          </ac:spMkLst>
        </pc:spChg>
        <pc:spChg chg="add del mod">
          <ac:chgData name="AshaPavan Kalluru" userId="6cdfde9ab25ce97f" providerId="LiveId" clId="{44DD5099-9FA4-4517-9825-0BA9D463E988}" dt="2021-08-13T06:52:47.936" v="978" actId="21"/>
          <ac:spMkLst>
            <pc:docMk/>
            <pc:sldMk cId="803977701" sldId="273"/>
            <ac:spMk id="23" creationId="{8479C317-FAC5-4DE0-960A-F2A517DD4A7C}"/>
          </ac:spMkLst>
        </pc:spChg>
        <pc:picChg chg="add mod">
          <ac:chgData name="AshaPavan Kalluru" userId="6cdfde9ab25ce97f" providerId="LiveId" clId="{44DD5099-9FA4-4517-9825-0BA9D463E988}" dt="2021-08-13T06:52:51.211" v="979" actId="1076"/>
          <ac:picMkLst>
            <pc:docMk/>
            <pc:sldMk cId="803977701" sldId="273"/>
            <ac:picMk id="22" creationId="{9C8DEE24-BDA1-466D-BA93-344B903A75B1}"/>
          </ac:picMkLst>
        </pc:picChg>
      </pc:sldChg>
      <pc:sldChg chg="addSp delSp modSp new mod">
        <pc:chgData name="AshaPavan Kalluru" userId="6cdfde9ab25ce97f" providerId="LiveId" clId="{44DD5099-9FA4-4517-9825-0BA9D463E988}" dt="2021-08-13T08:30:06.253" v="1301" actId="12"/>
        <pc:sldMkLst>
          <pc:docMk/>
          <pc:sldMk cId="1964401033" sldId="274"/>
        </pc:sldMkLst>
        <pc:spChg chg="add del mod">
          <ac:chgData name="AshaPavan Kalluru" userId="6cdfde9ab25ce97f" providerId="LiveId" clId="{44DD5099-9FA4-4517-9825-0BA9D463E988}" dt="2021-08-13T07:27:11.294" v="1079" actId="21"/>
          <ac:spMkLst>
            <pc:docMk/>
            <pc:sldMk cId="1964401033" sldId="274"/>
            <ac:spMk id="2" creationId="{B8DFBD58-1390-4231-B734-E463903C844A}"/>
          </ac:spMkLst>
        </pc:spChg>
        <pc:spChg chg="del">
          <ac:chgData name="AshaPavan Kalluru" userId="6cdfde9ab25ce97f" providerId="LiveId" clId="{44DD5099-9FA4-4517-9825-0BA9D463E988}" dt="2021-08-12T14:35:34.390" v="470" actId="21"/>
          <ac:spMkLst>
            <pc:docMk/>
            <pc:sldMk cId="1964401033" sldId="274"/>
            <ac:spMk id="2" creationId="{F200260F-FF78-4CEC-BCE2-B776DE76BCB0}"/>
          </ac:spMkLst>
        </pc:spChg>
        <pc:spChg chg="del">
          <ac:chgData name="AshaPavan Kalluru" userId="6cdfde9ab25ce97f" providerId="LiveId" clId="{44DD5099-9FA4-4517-9825-0BA9D463E988}" dt="2021-08-12T14:35:34.390" v="470" actId="21"/>
          <ac:spMkLst>
            <pc:docMk/>
            <pc:sldMk cId="1964401033" sldId="274"/>
            <ac:spMk id="3" creationId="{132E1E7F-4B5B-4D07-8BBD-066CE8F5A7FD}"/>
          </ac:spMkLst>
        </pc:spChg>
        <pc:spChg chg="add mod">
          <ac:chgData name="AshaPavan Kalluru" userId="6cdfde9ab25ce97f" providerId="LiveId" clId="{44DD5099-9FA4-4517-9825-0BA9D463E988}" dt="2021-08-13T08:30:06.253" v="1301" actId="12"/>
          <ac:spMkLst>
            <pc:docMk/>
            <pc:sldMk cId="1964401033" sldId="274"/>
            <ac:spMk id="3" creationId="{98FFC6EC-2E18-44C6-9E0A-D7FE3E5ED9EB}"/>
          </ac:spMkLst>
        </pc:spChg>
        <pc:spChg chg="del">
          <ac:chgData name="AshaPavan Kalluru" userId="6cdfde9ab25ce97f" providerId="LiveId" clId="{44DD5099-9FA4-4517-9825-0BA9D463E988}" dt="2021-08-12T14:36:01.853" v="474" actId="21"/>
          <ac:spMkLst>
            <pc:docMk/>
            <pc:sldMk cId="1964401033" sldId="274"/>
            <ac:spMk id="4" creationId="{6AFB6E66-0BD7-48EA-8C02-BF0EF52066D1}"/>
          </ac:spMkLst>
        </pc:spChg>
        <pc:spChg chg="del">
          <ac:chgData name="AshaPavan Kalluru" userId="6cdfde9ab25ce97f" providerId="LiveId" clId="{44DD5099-9FA4-4517-9825-0BA9D463E988}" dt="2021-08-12T14:35:34.390" v="470" actId="21"/>
          <ac:spMkLst>
            <pc:docMk/>
            <pc:sldMk cId="1964401033" sldId="274"/>
            <ac:spMk id="5" creationId="{B340CBBA-FBD8-40E4-A33D-C5A2C655DA91}"/>
          </ac:spMkLst>
        </pc:spChg>
        <pc:spChg chg="del">
          <ac:chgData name="AshaPavan Kalluru" userId="6cdfde9ab25ce97f" providerId="LiveId" clId="{44DD5099-9FA4-4517-9825-0BA9D463E988}" dt="2021-08-12T14:35:34.390" v="470" actId="21"/>
          <ac:spMkLst>
            <pc:docMk/>
            <pc:sldMk cId="1964401033" sldId="274"/>
            <ac:spMk id="6" creationId="{D5CD0150-BC10-4419-B3B0-1FE04D20B816}"/>
          </ac:spMkLst>
        </pc:spChg>
        <pc:spChg chg="del">
          <ac:chgData name="AshaPavan Kalluru" userId="6cdfde9ab25ce97f" providerId="LiveId" clId="{44DD5099-9FA4-4517-9825-0BA9D463E988}" dt="2021-08-12T14:36:01.853" v="474" actId="21"/>
          <ac:spMkLst>
            <pc:docMk/>
            <pc:sldMk cId="1964401033" sldId="274"/>
            <ac:spMk id="7" creationId="{D661DE29-4898-4004-A00A-460C2723DABA}"/>
          </ac:spMkLst>
        </pc:spChg>
        <pc:spChg chg="del">
          <ac:chgData name="AshaPavan Kalluru" userId="6cdfde9ab25ce97f" providerId="LiveId" clId="{44DD5099-9FA4-4517-9825-0BA9D463E988}" dt="2021-08-12T14:35:34.390" v="470" actId="21"/>
          <ac:spMkLst>
            <pc:docMk/>
            <pc:sldMk cId="1964401033" sldId="274"/>
            <ac:spMk id="8" creationId="{DF1375B3-AC2E-431D-B5BE-9FB41C0D99AA}"/>
          </ac:spMkLst>
        </pc:spChg>
        <pc:spChg chg="del">
          <ac:chgData name="AshaPavan Kalluru" userId="6cdfde9ab25ce97f" providerId="LiveId" clId="{44DD5099-9FA4-4517-9825-0BA9D463E988}" dt="2021-08-12T14:35:34.390" v="470" actId="21"/>
          <ac:spMkLst>
            <pc:docMk/>
            <pc:sldMk cId="1964401033" sldId="274"/>
            <ac:spMk id="9" creationId="{C6F41D2C-4811-4F9E-A4E2-49710585146D}"/>
          </ac:spMkLst>
        </pc:spChg>
        <pc:spChg chg="del">
          <ac:chgData name="AshaPavan Kalluru" userId="6cdfde9ab25ce97f" providerId="LiveId" clId="{44DD5099-9FA4-4517-9825-0BA9D463E988}" dt="2021-08-12T14:36:01.853" v="474" actId="21"/>
          <ac:spMkLst>
            <pc:docMk/>
            <pc:sldMk cId="1964401033" sldId="274"/>
            <ac:spMk id="10" creationId="{DE5247A9-35A4-4CE5-86B7-B7ABE3A70D99}"/>
          </ac:spMkLst>
        </pc:spChg>
        <pc:spChg chg="del">
          <ac:chgData name="AshaPavan Kalluru" userId="6cdfde9ab25ce97f" providerId="LiveId" clId="{44DD5099-9FA4-4517-9825-0BA9D463E988}" dt="2021-08-12T14:35:34.390" v="470" actId="21"/>
          <ac:spMkLst>
            <pc:docMk/>
            <pc:sldMk cId="1964401033" sldId="274"/>
            <ac:spMk id="11" creationId="{0FDECD6F-7C2C-45AE-85DA-FF3911555875}"/>
          </ac:spMkLst>
        </pc:spChg>
        <pc:spChg chg="del">
          <ac:chgData name="AshaPavan Kalluru" userId="6cdfde9ab25ce97f" providerId="LiveId" clId="{44DD5099-9FA4-4517-9825-0BA9D463E988}" dt="2021-08-12T14:35:34.390" v="470" actId="21"/>
          <ac:spMkLst>
            <pc:docMk/>
            <pc:sldMk cId="1964401033" sldId="274"/>
            <ac:spMk id="12" creationId="{E3504F2C-6EE8-4E54-932F-B921B776F937}"/>
          </ac:spMkLst>
        </pc:spChg>
        <pc:spChg chg="del">
          <ac:chgData name="AshaPavan Kalluru" userId="6cdfde9ab25ce97f" providerId="LiveId" clId="{44DD5099-9FA4-4517-9825-0BA9D463E988}" dt="2021-08-12T14:35:34.390" v="470" actId="21"/>
          <ac:spMkLst>
            <pc:docMk/>
            <pc:sldMk cId="1964401033" sldId="274"/>
            <ac:spMk id="13" creationId="{E6B7FCBA-9EBE-4BE4-80F4-45F723E83FE7}"/>
          </ac:spMkLst>
        </pc:spChg>
        <pc:spChg chg="del">
          <ac:chgData name="AshaPavan Kalluru" userId="6cdfde9ab25ce97f" providerId="LiveId" clId="{44DD5099-9FA4-4517-9825-0BA9D463E988}" dt="2021-08-12T14:35:34.390" v="470" actId="21"/>
          <ac:spMkLst>
            <pc:docMk/>
            <pc:sldMk cId="1964401033" sldId="274"/>
            <ac:spMk id="14" creationId="{0027AFAB-9AE8-4EF9-B465-E942FF0C96AF}"/>
          </ac:spMkLst>
        </pc:spChg>
        <pc:spChg chg="del">
          <ac:chgData name="AshaPavan Kalluru" userId="6cdfde9ab25ce97f" providerId="LiveId" clId="{44DD5099-9FA4-4517-9825-0BA9D463E988}" dt="2021-08-12T14:35:34.390" v="470" actId="21"/>
          <ac:spMkLst>
            <pc:docMk/>
            <pc:sldMk cId="1964401033" sldId="274"/>
            <ac:spMk id="15" creationId="{6C499DB6-83C4-4BB6-8FA5-290F7A41E5D9}"/>
          </ac:spMkLst>
        </pc:spChg>
        <pc:spChg chg="del">
          <ac:chgData name="AshaPavan Kalluru" userId="6cdfde9ab25ce97f" providerId="LiveId" clId="{44DD5099-9FA4-4517-9825-0BA9D463E988}" dt="2021-08-12T14:35:34.390" v="470" actId="21"/>
          <ac:spMkLst>
            <pc:docMk/>
            <pc:sldMk cId="1964401033" sldId="274"/>
            <ac:spMk id="16" creationId="{B82BCFA5-F7F6-4518-A808-F8A9D5D91C3E}"/>
          </ac:spMkLst>
        </pc:spChg>
        <pc:spChg chg="del">
          <ac:chgData name="AshaPavan Kalluru" userId="6cdfde9ab25ce97f" providerId="LiveId" clId="{44DD5099-9FA4-4517-9825-0BA9D463E988}" dt="2021-08-12T14:35:34.390" v="470" actId="21"/>
          <ac:spMkLst>
            <pc:docMk/>
            <pc:sldMk cId="1964401033" sldId="274"/>
            <ac:spMk id="17" creationId="{23E57256-CB39-4C3B-9086-CC5907929D68}"/>
          </ac:spMkLst>
        </pc:spChg>
        <pc:spChg chg="del">
          <ac:chgData name="AshaPavan Kalluru" userId="6cdfde9ab25ce97f" providerId="LiveId" clId="{44DD5099-9FA4-4517-9825-0BA9D463E988}" dt="2021-08-12T14:35:34.390" v="470" actId="21"/>
          <ac:spMkLst>
            <pc:docMk/>
            <pc:sldMk cId="1964401033" sldId="274"/>
            <ac:spMk id="18" creationId="{BC8A1377-1C0E-458C-8928-103A025B9307}"/>
          </ac:spMkLst>
        </pc:spChg>
        <pc:spChg chg="del">
          <ac:chgData name="AshaPavan Kalluru" userId="6cdfde9ab25ce97f" providerId="LiveId" clId="{44DD5099-9FA4-4517-9825-0BA9D463E988}" dt="2021-08-12T14:35:34.390" v="470" actId="21"/>
          <ac:spMkLst>
            <pc:docMk/>
            <pc:sldMk cId="1964401033" sldId="274"/>
            <ac:spMk id="19" creationId="{47CA37C1-3D79-45D5-AE0D-CDB36C35C0D7}"/>
          </ac:spMkLst>
        </pc:spChg>
        <pc:spChg chg="del mod">
          <ac:chgData name="AshaPavan Kalluru" userId="6cdfde9ab25ce97f" providerId="LiveId" clId="{44DD5099-9FA4-4517-9825-0BA9D463E988}" dt="2021-08-12T14:36:01.853" v="474" actId="21"/>
          <ac:spMkLst>
            <pc:docMk/>
            <pc:sldMk cId="1964401033" sldId="274"/>
            <ac:spMk id="20" creationId="{59D1DFD4-AE79-4CD1-8AB1-C9FAD7BAC7BB}"/>
          </ac:spMkLst>
        </pc:spChg>
        <pc:spChg chg="add mod">
          <ac:chgData name="AshaPavan Kalluru" userId="6cdfde9ab25ce97f" providerId="LiveId" clId="{44DD5099-9FA4-4517-9825-0BA9D463E988}" dt="2021-08-13T08:28:17.159" v="1283" actId="122"/>
          <ac:spMkLst>
            <pc:docMk/>
            <pc:sldMk cId="1964401033" sldId="274"/>
            <ac:spMk id="21" creationId="{B347DFF3-0877-4CA3-94A1-9363A7E81A29}"/>
          </ac:spMkLst>
        </pc:spChg>
        <pc:spChg chg="add del mod">
          <ac:chgData name="AshaPavan Kalluru" userId="6cdfde9ab25ce97f" providerId="LiveId" clId="{44DD5099-9FA4-4517-9825-0BA9D463E988}" dt="2021-08-12T14:36:46.015" v="477" actId="767"/>
          <ac:spMkLst>
            <pc:docMk/>
            <pc:sldMk cId="1964401033" sldId="274"/>
            <ac:spMk id="22" creationId="{ECB3B332-0856-4DB4-A9A5-4A89539A949D}"/>
          </ac:spMkLst>
        </pc:spChg>
        <pc:spChg chg="add del mod">
          <ac:chgData name="AshaPavan Kalluru" userId="6cdfde9ab25ce97f" providerId="LiveId" clId="{44DD5099-9FA4-4517-9825-0BA9D463E988}" dt="2021-08-13T06:53:21.654" v="983"/>
          <ac:spMkLst>
            <pc:docMk/>
            <pc:sldMk cId="1964401033" sldId="274"/>
            <ac:spMk id="23" creationId="{116444A8-742F-47A0-B26A-38905D945740}"/>
          </ac:spMkLst>
        </pc:spChg>
      </pc:sldChg>
      <pc:sldChg chg="addSp delSp modSp new mod">
        <pc:chgData name="AshaPavan Kalluru" userId="6cdfde9ab25ce97f" providerId="LiveId" clId="{44DD5099-9FA4-4517-9825-0BA9D463E988}" dt="2021-08-15T03:11:49.512" v="1691" actId="20577"/>
        <pc:sldMkLst>
          <pc:docMk/>
          <pc:sldMk cId="3702384067" sldId="275"/>
        </pc:sldMkLst>
        <pc:spChg chg="del">
          <ac:chgData name="AshaPavan Kalluru" userId="6cdfde9ab25ce97f" providerId="LiveId" clId="{44DD5099-9FA4-4517-9825-0BA9D463E988}" dt="2021-08-12T14:39:14.197" v="497" actId="21"/>
          <ac:spMkLst>
            <pc:docMk/>
            <pc:sldMk cId="3702384067" sldId="275"/>
            <ac:spMk id="2" creationId="{435256F0-3C5E-43DA-BECC-BA02032AB460}"/>
          </ac:spMkLst>
        </pc:spChg>
        <pc:spChg chg="del">
          <ac:chgData name="AshaPavan Kalluru" userId="6cdfde9ab25ce97f" providerId="LiveId" clId="{44DD5099-9FA4-4517-9825-0BA9D463E988}" dt="2021-08-12T14:39:14.197" v="497" actId="21"/>
          <ac:spMkLst>
            <pc:docMk/>
            <pc:sldMk cId="3702384067" sldId="275"/>
            <ac:spMk id="3" creationId="{2C91ED93-E5F2-4BAD-B315-908543C339E7}"/>
          </ac:spMkLst>
        </pc:spChg>
        <pc:spChg chg="del">
          <ac:chgData name="AshaPavan Kalluru" userId="6cdfde9ab25ce97f" providerId="LiveId" clId="{44DD5099-9FA4-4517-9825-0BA9D463E988}" dt="2021-08-12T14:39:14.197" v="497" actId="21"/>
          <ac:spMkLst>
            <pc:docMk/>
            <pc:sldMk cId="3702384067" sldId="275"/>
            <ac:spMk id="4" creationId="{577932F1-0DF4-4949-92FA-53F142F9BAC2}"/>
          </ac:spMkLst>
        </pc:spChg>
        <pc:spChg chg="del">
          <ac:chgData name="AshaPavan Kalluru" userId="6cdfde9ab25ce97f" providerId="LiveId" clId="{44DD5099-9FA4-4517-9825-0BA9D463E988}" dt="2021-08-12T14:39:14.197" v="497" actId="21"/>
          <ac:spMkLst>
            <pc:docMk/>
            <pc:sldMk cId="3702384067" sldId="275"/>
            <ac:spMk id="5" creationId="{E5D01DFE-D166-48B7-9628-D0603232CA32}"/>
          </ac:spMkLst>
        </pc:spChg>
        <pc:spChg chg="del">
          <ac:chgData name="AshaPavan Kalluru" userId="6cdfde9ab25ce97f" providerId="LiveId" clId="{44DD5099-9FA4-4517-9825-0BA9D463E988}" dt="2021-08-12T14:39:14.197" v="497" actId="21"/>
          <ac:spMkLst>
            <pc:docMk/>
            <pc:sldMk cId="3702384067" sldId="275"/>
            <ac:spMk id="6" creationId="{56C94AE5-2E1F-4532-B75E-A9BD117A3F78}"/>
          </ac:spMkLst>
        </pc:spChg>
        <pc:spChg chg="del">
          <ac:chgData name="AshaPavan Kalluru" userId="6cdfde9ab25ce97f" providerId="LiveId" clId="{44DD5099-9FA4-4517-9825-0BA9D463E988}" dt="2021-08-12T14:39:14.197" v="497" actId="21"/>
          <ac:spMkLst>
            <pc:docMk/>
            <pc:sldMk cId="3702384067" sldId="275"/>
            <ac:spMk id="7" creationId="{58D438FA-2C42-4B48-88C2-1EE3C8C2E19B}"/>
          </ac:spMkLst>
        </pc:spChg>
        <pc:spChg chg="del">
          <ac:chgData name="AshaPavan Kalluru" userId="6cdfde9ab25ce97f" providerId="LiveId" clId="{44DD5099-9FA4-4517-9825-0BA9D463E988}" dt="2021-08-12T14:39:14.197" v="497" actId="21"/>
          <ac:spMkLst>
            <pc:docMk/>
            <pc:sldMk cId="3702384067" sldId="275"/>
            <ac:spMk id="8" creationId="{61B04C0D-3D65-4FB5-B6B2-9D7881D31BC9}"/>
          </ac:spMkLst>
        </pc:spChg>
        <pc:spChg chg="del">
          <ac:chgData name="AshaPavan Kalluru" userId="6cdfde9ab25ce97f" providerId="LiveId" clId="{44DD5099-9FA4-4517-9825-0BA9D463E988}" dt="2021-08-12T14:39:14.197" v="497" actId="21"/>
          <ac:spMkLst>
            <pc:docMk/>
            <pc:sldMk cId="3702384067" sldId="275"/>
            <ac:spMk id="9" creationId="{3739C4E5-8493-4E25-AE3E-B7B0CF5B6BF3}"/>
          </ac:spMkLst>
        </pc:spChg>
        <pc:spChg chg="del">
          <ac:chgData name="AshaPavan Kalluru" userId="6cdfde9ab25ce97f" providerId="LiveId" clId="{44DD5099-9FA4-4517-9825-0BA9D463E988}" dt="2021-08-12T14:39:14.197" v="497" actId="21"/>
          <ac:spMkLst>
            <pc:docMk/>
            <pc:sldMk cId="3702384067" sldId="275"/>
            <ac:spMk id="10" creationId="{3E4102EC-4D6C-442F-82D3-33ED3322B5B3}"/>
          </ac:spMkLst>
        </pc:spChg>
        <pc:spChg chg="del">
          <ac:chgData name="AshaPavan Kalluru" userId="6cdfde9ab25ce97f" providerId="LiveId" clId="{44DD5099-9FA4-4517-9825-0BA9D463E988}" dt="2021-08-12T14:39:23.815" v="499" actId="21"/>
          <ac:spMkLst>
            <pc:docMk/>
            <pc:sldMk cId="3702384067" sldId="275"/>
            <ac:spMk id="11" creationId="{CB9B62DD-D2CB-41F2-8B4E-4C2AA20AE7F1}"/>
          </ac:spMkLst>
        </pc:spChg>
        <pc:spChg chg="del mod">
          <ac:chgData name="AshaPavan Kalluru" userId="6cdfde9ab25ce97f" providerId="LiveId" clId="{44DD5099-9FA4-4517-9825-0BA9D463E988}" dt="2021-08-12T14:40:03.454" v="500" actId="21"/>
          <ac:spMkLst>
            <pc:docMk/>
            <pc:sldMk cId="3702384067" sldId="275"/>
            <ac:spMk id="12" creationId="{E42358D2-00FE-49B0-9F31-AEAF8A174CD5}"/>
          </ac:spMkLst>
        </pc:spChg>
        <pc:spChg chg="del">
          <ac:chgData name="AshaPavan Kalluru" userId="6cdfde9ab25ce97f" providerId="LiveId" clId="{44DD5099-9FA4-4517-9825-0BA9D463E988}" dt="2021-08-12T14:39:14.197" v="497" actId="21"/>
          <ac:spMkLst>
            <pc:docMk/>
            <pc:sldMk cId="3702384067" sldId="275"/>
            <ac:spMk id="13" creationId="{F8186831-29B1-4857-93CE-6861213B622B}"/>
          </ac:spMkLst>
        </pc:spChg>
        <pc:spChg chg="del">
          <ac:chgData name="AshaPavan Kalluru" userId="6cdfde9ab25ce97f" providerId="LiveId" clId="{44DD5099-9FA4-4517-9825-0BA9D463E988}" dt="2021-08-12T14:39:23.815" v="499" actId="21"/>
          <ac:spMkLst>
            <pc:docMk/>
            <pc:sldMk cId="3702384067" sldId="275"/>
            <ac:spMk id="14" creationId="{88769E7F-4C3D-4367-8FCE-C0998EB896BA}"/>
          </ac:spMkLst>
        </pc:spChg>
        <pc:spChg chg="del">
          <ac:chgData name="AshaPavan Kalluru" userId="6cdfde9ab25ce97f" providerId="LiveId" clId="{44DD5099-9FA4-4517-9825-0BA9D463E988}" dt="2021-08-12T14:39:23.815" v="499" actId="21"/>
          <ac:spMkLst>
            <pc:docMk/>
            <pc:sldMk cId="3702384067" sldId="275"/>
            <ac:spMk id="15" creationId="{66F9A8FB-ED98-4553-B5F3-5548650EE97E}"/>
          </ac:spMkLst>
        </pc:spChg>
        <pc:spChg chg="del">
          <ac:chgData name="AshaPavan Kalluru" userId="6cdfde9ab25ce97f" providerId="LiveId" clId="{44DD5099-9FA4-4517-9825-0BA9D463E988}" dt="2021-08-12T14:39:14.197" v="497" actId="21"/>
          <ac:spMkLst>
            <pc:docMk/>
            <pc:sldMk cId="3702384067" sldId="275"/>
            <ac:spMk id="16" creationId="{BBAF8EA6-6823-4A4F-8AC7-16AE6D15C2F5}"/>
          </ac:spMkLst>
        </pc:spChg>
        <pc:spChg chg="del">
          <ac:chgData name="AshaPavan Kalluru" userId="6cdfde9ab25ce97f" providerId="LiveId" clId="{44DD5099-9FA4-4517-9825-0BA9D463E988}" dt="2021-08-12T14:39:23.815" v="499" actId="21"/>
          <ac:spMkLst>
            <pc:docMk/>
            <pc:sldMk cId="3702384067" sldId="275"/>
            <ac:spMk id="17" creationId="{0E551073-35B8-4353-B6C9-4BD66C248113}"/>
          </ac:spMkLst>
        </pc:spChg>
        <pc:spChg chg="del">
          <ac:chgData name="AshaPavan Kalluru" userId="6cdfde9ab25ce97f" providerId="LiveId" clId="{44DD5099-9FA4-4517-9825-0BA9D463E988}" dt="2021-08-12T14:39:23.815" v="499" actId="21"/>
          <ac:spMkLst>
            <pc:docMk/>
            <pc:sldMk cId="3702384067" sldId="275"/>
            <ac:spMk id="18" creationId="{E3821B78-B4B3-453B-886B-5BC8DB0081BB}"/>
          </ac:spMkLst>
        </pc:spChg>
        <pc:spChg chg="del">
          <ac:chgData name="AshaPavan Kalluru" userId="6cdfde9ab25ce97f" providerId="LiveId" clId="{44DD5099-9FA4-4517-9825-0BA9D463E988}" dt="2021-08-12T14:39:14.197" v="497" actId="21"/>
          <ac:spMkLst>
            <pc:docMk/>
            <pc:sldMk cId="3702384067" sldId="275"/>
            <ac:spMk id="19" creationId="{9EFE18E2-471F-4594-A9C4-E3642ECFCC00}"/>
          </ac:spMkLst>
        </pc:spChg>
        <pc:spChg chg="del mod">
          <ac:chgData name="AshaPavan Kalluru" userId="6cdfde9ab25ce97f" providerId="LiveId" clId="{44DD5099-9FA4-4517-9825-0BA9D463E988}" dt="2021-08-12T14:41:40.399" v="512" actId="478"/>
          <ac:spMkLst>
            <pc:docMk/>
            <pc:sldMk cId="3702384067" sldId="275"/>
            <ac:spMk id="20" creationId="{95740C7C-EB21-4A35-B1FF-E27E15373A39}"/>
          </ac:spMkLst>
        </pc:spChg>
        <pc:spChg chg="add mod">
          <ac:chgData name="AshaPavan Kalluru" userId="6cdfde9ab25ce97f" providerId="LiveId" clId="{44DD5099-9FA4-4517-9825-0BA9D463E988}" dt="2021-08-15T03:11:49.512" v="1691" actId="20577"/>
          <ac:spMkLst>
            <pc:docMk/>
            <pc:sldMk cId="3702384067" sldId="275"/>
            <ac:spMk id="22" creationId="{C816AA48-3E3E-457B-8A2B-79BEDBE62108}"/>
          </ac:spMkLst>
        </pc:spChg>
      </pc:sldChg>
      <pc:sldChg chg="delSp modSp new del mod">
        <pc:chgData name="AshaPavan Kalluru" userId="6cdfde9ab25ce97f" providerId="LiveId" clId="{44DD5099-9FA4-4517-9825-0BA9D463E988}" dt="2021-08-13T06:53:39.230" v="984" actId="47"/>
        <pc:sldMkLst>
          <pc:docMk/>
          <pc:sldMk cId="3561671601" sldId="276"/>
        </pc:sldMkLst>
        <pc:spChg chg="del">
          <ac:chgData name="AshaPavan Kalluru" userId="6cdfde9ab25ce97f" providerId="LiveId" clId="{44DD5099-9FA4-4517-9825-0BA9D463E988}" dt="2021-08-12T14:43:01.221" v="523" actId="21"/>
          <ac:spMkLst>
            <pc:docMk/>
            <pc:sldMk cId="3561671601" sldId="276"/>
            <ac:spMk id="2" creationId="{60FB05DA-D162-4DFD-B580-EE52A7458987}"/>
          </ac:spMkLst>
        </pc:spChg>
        <pc:spChg chg="del">
          <ac:chgData name="AshaPavan Kalluru" userId="6cdfde9ab25ce97f" providerId="LiveId" clId="{44DD5099-9FA4-4517-9825-0BA9D463E988}" dt="2021-08-12T14:43:01.221" v="523" actId="21"/>
          <ac:spMkLst>
            <pc:docMk/>
            <pc:sldMk cId="3561671601" sldId="276"/>
            <ac:spMk id="3" creationId="{0F87E72E-34AE-47AC-97EB-2B642E734B3D}"/>
          </ac:spMkLst>
        </pc:spChg>
        <pc:spChg chg="del">
          <ac:chgData name="AshaPavan Kalluru" userId="6cdfde9ab25ce97f" providerId="LiveId" clId="{44DD5099-9FA4-4517-9825-0BA9D463E988}" dt="2021-08-12T14:43:01.221" v="523" actId="21"/>
          <ac:spMkLst>
            <pc:docMk/>
            <pc:sldMk cId="3561671601" sldId="276"/>
            <ac:spMk id="4" creationId="{C76BC90F-74C2-4033-8CE0-B4234481C8B2}"/>
          </ac:spMkLst>
        </pc:spChg>
        <pc:spChg chg="del">
          <ac:chgData name="AshaPavan Kalluru" userId="6cdfde9ab25ce97f" providerId="LiveId" clId="{44DD5099-9FA4-4517-9825-0BA9D463E988}" dt="2021-08-12T14:43:01.221" v="523" actId="21"/>
          <ac:spMkLst>
            <pc:docMk/>
            <pc:sldMk cId="3561671601" sldId="276"/>
            <ac:spMk id="5" creationId="{2DC40731-8B67-49D6-B81D-85BFEC191A0B}"/>
          </ac:spMkLst>
        </pc:spChg>
        <pc:spChg chg="del">
          <ac:chgData name="AshaPavan Kalluru" userId="6cdfde9ab25ce97f" providerId="LiveId" clId="{44DD5099-9FA4-4517-9825-0BA9D463E988}" dt="2021-08-12T14:43:01.221" v="523" actId="21"/>
          <ac:spMkLst>
            <pc:docMk/>
            <pc:sldMk cId="3561671601" sldId="276"/>
            <ac:spMk id="6" creationId="{FE319F82-F3CC-42A9-A551-1FE232F90353}"/>
          </ac:spMkLst>
        </pc:spChg>
        <pc:spChg chg="del">
          <ac:chgData name="AshaPavan Kalluru" userId="6cdfde9ab25ce97f" providerId="LiveId" clId="{44DD5099-9FA4-4517-9825-0BA9D463E988}" dt="2021-08-12T14:43:01.221" v="523" actId="21"/>
          <ac:spMkLst>
            <pc:docMk/>
            <pc:sldMk cId="3561671601" sldId="276"/>
            <ac:spMk id="7" creationId="{E85A9CB1-81FD-45FF-9DD1-3F5002F00344}"/>
          </ac:spMkLst>
        </pc:spChg>
        <pc:spChg chg="del">
          <ac:chgData name="AshaPavan Kalluru" userId="6cdfde9ab25ce97f" providerId="LiveId" clId="{44DD5099-9FA4-4517-9825-0BA9D463E988}" dt="2021-08-12T14:43:01.221" v="523" actId="21"/>
          <ac:spMkLst>
            <pc:docMk/>
            <pc:sldMk cId="3561671601" sldId="276"/>
            <ac:spMk id="8" creationId="{FD518183-7EA3-4AD3-BDCC-13F8C04D41CC}"/>
          </ac:spMkLst>
        </pc:spChg>
        <pc:spChg chg="del">
          <ac:chgData name="AshaPavan Kalluru" userId="6cdfde9ab25ce97f" providerId="LiveId" clId="{44DD5099-9FA4-4517-9825-0BA9D463E988}" dt="2021-08-12T14:43:01.221" v="523" actId="21"/>
          <ac:spMkLst>
            <pc:docMk/>
            <pc:sldMk cId="3561671601" sldId="276"/>
            <ac:spMk id="9" creationId="{8C15273C-157D-4062-A64A-99B59A4AAED4}"/>
          </ac:spMkLst>
        </pc:spChg>
        <pc:spChg chg="del">
          <ac:chgData name="AshaPavan Kalluru" userId="6cdfde9ab25ce97f" providerId="LiveId" clId="{44DD5099-9FA4-4517-9825-0BA9D463E988}" dt="2021-08-12T14:43:01.221" v="523" actId="21"/>
          <ac:spMkLst>
            <pc:docMk/>
            <pc:sldMk cId="3561671601" sldId="276"/>
            <ac:spMk id="10" creationId="{42A4726D-011A-48D6-B124-CC01D2645C4B}"/>
          </ac:spMkLst>
        </pc:spChg>
        <pc:spChg chg="del">
          <ac:chgData name="AshaPavan Kalluru" userId="6cdfde9ab25ce97f" providerId="LiveId" clId="{44DD5099-9FA4-4517-9825-0BA9D463E988}" dt="2021-08-12T14:43:01.221" v="523" actId="21"/>
          <ac:spMkLst>
            <pc:docMk/>
            <pc:sldMk cId="3561671601" sldId="276"/>
            <ac:spMk id="11" creationId="{ED986F62-DF0F-4B9B-AB11-B5315BF18DFF}"/>
          </ac:spMkLst>
        </pc:spChg>
        <pc:spChg chg="del">
          <ac:chgData name="AshaPavan Kalluru" userId="6cdfde9ab25ce97f" providerId="LiveId" clId="{44DD5099-9FA4-4517-9825-0BA9D463E988}" dt="2021-08-12T14:43:01.221" v="523" actId="21"/>
          <ac:spMkLst>
            <pc:docMk/>
            <pc:sldMk cId="3561671601" sldId="276"/>
            <ac:spMk id="12" creationId="{966B844B-F42A-42AB-9DA4-D4E34CB61095}"/>
          </ac:spMkLst>
        </pc:spChg>
        <pc:spChg chg="del">
          <ac:chgData name="AshaPavan Kalluru" userId="6cdfde9ab25ce97f" providerId="LiveId" clId="{44DD5099-9FA4-4517-9825-0BA9D463E988}" dt="2021-08-12T14:43:01.221" v="523" actId="21"/>
          <ac:spMkLst>
            <pc:docMk/>
            <pc:sldMk cId="3561671601" sldId="276"/>
            <ac:spMk id="13" creationId="{92D21A41-A063-46E7-AF4E-49B1FE8537ED}"/>
          </ac:spMkLst>
        </pc:spChg>
        <pc:spChg chg="del">
          <ac:chgData name="AshaPavan Kalluru" userId="6cdfde9ab25ce97f" providerId="LiveId" clId="{44DD5099-9FA4-4517-9825-0BA9D463E988}" dt="2021-08-12T14:43:01.221" v="523" actId="21"/>
          <ac:spMkLst>
            <pc:docMk/>
            <pc:sldMk cId="3561671601" sldId="276"/>
            <ac:spMk id="14" creationId="{29A92D85-5A98-47CA-BF98-B2DC1AB02B3F}"/>
          </ac:spMkLst>
        </pc:spChg>
        <pc:spChg chg="del">
          <ac:chgData name="AshaPavan Kalluru" userId="6cdfde9ab25ce97f" providerId="LiveId" clId="{44DD5099-9FA4-4517-9825-0BA9D463E988}" dt="2021-08-12T14:43:01.221" v="523" actId="21"/>
          <ac:spMkLst>
            <pc:docMk/>
            <pc:sldMk cId="3561671601" sldId="276"/>
            <ac:spMk id="15" creationId="{A0187527-6E51-4446-95E1-61E3BE1A7C18}"/>
          </ac:spMkLst>
        </pc:spChg>
        <pc:spChg chg="del">
          <ac:chgData name="AshaPavan Kalluru" userId="6cdfde9ab25ce97f" providerId="LiveId" clId="{44DD5099-9FA4-4517-9825-0BA9D463E988}" dt="2021-08-12T14:43:01.221" v="523" actId="21"/>
          <ac:spMkLst>
            <pc:docMk/>
            <pc:sldMk cId="3561671601" sldId="276"/>
            <ac:spMk id="16" creationId="{9582579D-5535-4244-A807-E586594CDE1D}"/>
          </ac:spMkLst>
        </pc:spChg>
        <pc:spChg chg="del">
          <ac:chgData name="AshaPavan Kalluru" userId="6cdfde9ab25ce97f" providerId="LiveId" clId="{44DD5099-9FA4-4517-9825-0BA9D463E988}" dt="2021-08-12T14:43:01.221" v="523" actId="21"/>
          <ac:spMkLst>
            <pc:docMk/>
            <pc:sldMk cId="3561671601" sldId="276"/>
            <ac:spMk id="17" creationId="{AB9D3758-A31A-4FF4-856B-27F7FC32E8D0}"/>
          </ac:spMkLst>
        </pc:spChg>
        <pc:spChg chg="del">
          <ac:chgData name="AshaPavan Kalluru" userId="6cdfde9ab25ce97f" providerId="LiveId" clId="{44DD5099-9FA4-4517-9825-0BA9D463E988}" dt="2021-08-12T14:43:01.221" v="523" actId="21"/>
          <ac:spMkLst>
            <pc:docMk/>
            <pc:sldMk cId="3561671601" sldId="276"/>
            <ac:spMk id="18" creationId="{A8D28071-062E-4581-99EB-532449466A16}"/>
          </ac:spMkLst>
        </pc:spChg>
        <pc:spChg chg="del">
          <ac:chgData name="AshaPavan Kalluru" userId="6cdfde9ab25ce97f" providerId="LiveId" clId="{44DD5099-9FA4-4517-9825-0BA9D463E988}" dt="2021-08-12T14:43:01.221" v="523" actId="21"/>
          <ac:spMkLst>
            <pc:docMk/>
            <pc:sldMk cId="3561671601" sldId="276"/>
            <ac:spMk id="19" creationId="{55CFF46C-417E-492C-8548-C5CE42AB2C32}"/>
          </ac:spMkLst>
        </pc:spChg>
        <pc:spChg chg="mod">
          <ac:chgData name="AshaPavan Kalluru" userId="6cdfde9ab25ce97f" providerId="LiveId" clId="{44DD5099-9FA4-4517-9825-0BA9D463E988}" dt="2021-08-13T01:15:28.209" v="694" actId="20577"/>
          <ac:spMkLst>
            <pc:docMk/>
            <pc:sldMk cId="3561671601" sldId="276"/>
            <ac:spMk id="20" creationId="{BF277C26-DF7D-4478-B3D8-E132BC760769}"/>
          </ac:spMkLst>
        </pc:spChg>
      </pc:sldChg>
      <pc:sldChg chg="delSp modSp new del mod">
        <pc:chgData name="AshaPavan Kalluru" userId="6cdfde9ab25ce97f" providerId="LiveId" clId="{44DD5099-9FA4-4517-9825-0BA9D463E988}" dt="2021-08-13T06:53:42.185" v="985" actId="47"/>
        <pc:sldMkLst>
          <pc:docMk/>
          <pc:sldMk cId="385234824" sldId="277"/>
        </pc:sldMkLst>
        <pc:spChg chg="del">
          <ac:chgData name="AshaPavan Kalluru" userId="6cdfde9ab25ce97f" providerId="LiveId" clId="{44DD5099-9FA4-4517-9825-0BA9D463E988}" dt="2021-08-12T14:44:54.291" v="537" actId="21"/>
          <ac:spMkLst>
            <pc:docMk/>
            <pc:sldMk cId="385234824" sldId="277"/>
            <ac:spMk id="2" creationId="{6EFE5D3E-1E14-43BD-A9B5-732CD69DD06F}"/>
          </ac:spMkLst>
        </pc:spChg>
        <pc:spChg chg="del">
          <ac:chgData name="AshaPavan Kalluru" userId="6cdfde9ab25ce97f" providerId="LiveId" clId="{44DD5099-9FA4-4517-9825-0BA9D463E988}" dt="2021-08-12T14:44:54.291" v="537" actId="21"/>
          <ac:spMkLst>
            <pc:docMk/>
            <pc:sldMk cId="385234824" sldId="277"/>
            <ac:spMk id="3" creationId="{1D910D18-1413-4538-BC2D-FE86E7AEC00A}"/>
          </ac:spMkLst>
        </pc:spChg>
        <pc:spChg chg="del">
          <ac:chgData name="AshaPavan Kalluru" userId="6cdfde9ab25ce97f" providerId="LiveId" clId="{44DD5099-9FA4-4517-9825-0BA9D463E988}" dt="2021-08-12T14:44:54.291" v="537" actId="21"/>
          <ac:spMkLst>
            <pc:docMk/>
            <pc:sldMk cId="385234824" sldId="277"/>
            <ac:spMk id="4" creationId="{8CD08D24-8921-4F22-948F-D54A71A7C05B}"/>
          </ac:spMkLst>
        </pc:spChg>
        <pc:spChg chg="del">
          <ac:chgData name="AshaPavan Kalluru" userId="6cdfde9ab25ce97f" providerId="LiveId" clId="{44DD5099-9FA4-4517-9825-0BA9D463E988}" dt="2021-08-12T14:44:54.291" v="537" actId="21"/>
          <ac:spMkLst>
            <pc:docMk/>
            <pc:sldMk cId="385234824" sldId="277"/>
            <ac:spMk id="5" creationId="{50BE287F-CFB6-4291-A414-7FECB2A63953}"/>
          </ac:spMkLst>
        </pc:spChg>
        <pc:spChg chg="del">
          <ac:chgData name="AshaPavan Kalluru" userId="6cdfde9ab25ce97f" providerId="LiveId" clId="{44DD5099-9FA4-4517-9825-0BA9D463E988}" dt="2021-08-12T14:44:54.291" v="537" actId="21"/>
          <ac:spMkLst>
            <pc:docMk/>
            <pc:sldMk cId="385234824" sldId="277"/>
            <ac:spMk id="6" creationId="{35A5FEE7-015F-4FAF-B8A1-E2C0A020C359}"/>
          </ac:spMkLst>
        </pc:spChg>
        <pc:spChg chg="del">
          <ac:chgData name="AshaPavan Kalluru" userId="6cdfde9ab25ce97f" providerId="LiveId" clId="{44DD5099-9FA4-4517-9825-0BA9D463E988}" dt="2021-08-12T14:44:54.291" v="537" actId="21"/>
          <ac:spMkLst>
            <pc:docMk/>
            <pc:sldMk cId="385234824" sldId="277"/>
            <ac:spMk id="7" creationId="{59842CEB-FF3D-4069-8823-3ED5F19EF568}"/>
          </ac:spMkLst>
        </pc:spChg>
        <pc:spChg chg="del">
          <ac:chgData name="AshaPavan Kalluru" userId="6cdfde9ab25ce97f" providerId="LiveId" clId="{44DD5099-9FA4-4517-9825-0BA9D463E988}" dt="2021-08-12T14:44:54.291" v="537" actId="21"/>
          <ac:spMkLst>
            <pc:docMk/>
            <pc:sldMk cId="385234824" sldId="277"/>
            <ac:spMk id="8" creationId="{7E89E703-F45A-4874-A3E4-577F3FAE6F8E}"/>
          </ac:spMkLst>
        </pc:spChg>
        <pc:spChg chg="del">
          <ac:chgData name="AshaPavan Kalluru" userId="6cdfde9ab25ce97f" providerId="LiveId" clId="{44DD5099-9FA4-4517-9825-0BA9D463E988}" dt="2021-08-12T14:44:54.291" v="537" actId="21"/>
          <ac:spMkLst>
            <pc:docMk/>
            <pc:sldMk cId="385234824" sldId="277"/>
            <ac:spMk id="9" creationId="{21C79804-FE66-4747-8113-0EC6277A0704}"/>
          </ac:spMkLst>
        </pc:spChg>
        <pc:spChg chg="del">
          <ac:chgData name="AshaPavan Kalluru" userId="6cdfde9ab25ce97f" providerId="LiveId" clId="{44DD5099-9FA4-4517-9825-0BA9D463E988}" dt="2021-08-12T14:44:54.291" v="537" actId="21"/>
          <ac:spMkLst>
            <pc:docMk/>
            <pc:sldMk cId="385234824" sldId="277"/>
            <ac:spMk id="10" creationId="{1F679EB8-BFF3-41F1-8C56-7ACC244CB57A}"/>
          </ac:spMkLst>
        </pc:spChg>
        <pc:spChg chg="del">
          <ac:chgData name="AshaPavan Kalluru" userId="6cdfde9ab25ce97f" providerId="LiveId" clId="{44DD5099-9FA4-4517-9825-0BA9D463E988}" dt="2021-08-12T14:45:02.544" v="538" actId="21"/>
          <ac:spMkLst>
            <pc:docMk/>
            <pc:sldMk cId="385234824" sldId="277"/>
            <ac:spMk id="11" creationId="{B367C042-DFA6-438A-9905-E3A7EB5E0325}"/>
          </ac:spMkLst>
        </pc:spChg>
        <pc:spChg chg="del">
          <ac:chgData name="AshaPavan Kalluru" userId="6cdfde9ab25ce97f" providerId="LiveId" clId="{44DD5099-9FA4-4517-9825-0BA9D463E988}" dt="2021-08-12T14:45:02.544" v="538" actId="21"/>
          <ac:spMkLst>
            <pc:docMk/>
            <pc:sldMk cId="385234824" sldId="277"/>
            <ac:spMk id="12" creationId="{009646AD-B7DD-44A9-8C95-FDE184D1FDF2}"/>
          </ac:spMkLst>
        </pc:spChg>
        <pc:spChg chg="del">
          <ac:chgData name="AshaPavan Kalluru" userId="6cdfde9ab25ce97f" providerId="LiveId" clId="{44DD5099-9FA4-4517-9825-0BA9D463E988}" dt="2021-08-12T14:44:54.291" v="537" actId="21"/>
          <ac:spMkLst>
            <pc:docMk/>
            <pc:sldMk cId="385234824" sldId="277"/>
            <ac:spMk id="13" creationId="{E8250E77-85CB-4890-A31B-BF81737152F1}"/>
          </ac:spMkLst>
        </pc:spChg>
        <pc:spChg chg="del">
          <ac:chgData name="AshaPavan Kalluru" userId="6cdfde9ab25ce97f" providerId="LiveId" clId="{44DD5099-9FA4-4517-9825-0BA9D463E988}" dt="2021-08-12T14:45:02.544" v="538" actId="21"/>
          <ac:spMkLst>
            <pc:docMk/>
            <pc:sldMk cId="385234824" sldId="277"/>
            <ac:spMk id="14" creationId="{57F02A9A-E875-4542-ADC3-C7B7A15627C3}"/>
          </ac:spMkLst>
        </pc:spChg>
        <pc:spChg chg="del">
          <ac:chgData name="AshaPavan Kalluru" userId="6cdfde9ab25ce97f" providerId="LiveId" clId="{44DD5099-9FA4-4517-9825-0BA9D463E988}" dt="2021-08-12T14:45:02.544" v="538" actId="21"/>
          <ac:spMkLst>
            <pc:docMk/>
            <pc:sldMk cId="385234824" sldId="277"/>
            <ac:spMk id="15" creationId="{A4AB26AD-7DF4-4A1C-A2AD-80EF42C4FD1E}"/>
          </ac:spMkLst>
        </pc:spChg>
        <pc:spChg chg="del">
          <ac:chgData name="AshaPavan Kalluru" userId="6cdfde9ab25ce97f" providerId="LiveId" clId="{44DD5099-9FA4-4517-9825-0BA9D463E988}" dt="2021-08-12T14:44:54.291" v="537" actId="21"/>
          <ac:spMkLst>
            <pc:docMk/>
            <pc:sldMk cId="385234824" sldId="277"/>
            <ac:spMk id="16" creationId="{E5453057-F03B-42E0-A6E0-BC66E31626FB}"/>
          </ac:spMkLst>
        </pc:spChg>
        <pc:spChg chg="del mod">
          <ac:chgData name="AshaPavan Kalluru" userId="6cdfde9ab25ce97f" providerId="LiveId" clId="{44DD5099-9FA4-4517-9825-0BA9D463E988}" dt="2021-08-12T14:44:54.291" v="537" actId="21"/>
          <ac:spMkLst>
            <pc:docMk/>
            <pc:sldMk cId="385234824" sldId="277"/>
            <ac:spMk id="17" creationId="{5C36B7A4-4A4B-4416-86F5-8A22E77287CB}"/>
          </ac:spMkLst>
        </pc:spChg>
        <pc:spChg chg="del">
          <ac:chgData name="AshaPavan Kalluru" userId="6cdfde9ab25ce97f" providerId="LiveId" clId="{44DD5099-9FA4-4517-9825-0BA9D463E988}" dt="2021-08-12T14:45:02.544" v="538" actId="21"/>
          <ac:spMkLst>
            <pc:docMk/>
            <pc:sldMk cId="385234824" sldId="277"/>
            <ac:spMk id="18" creationId="{F5CD660F-8941-4C01-8364-554E18FE7261}"/>
          </ac:spMkLst>
        </pc:spChg>
        <pc:spChg chg="del">
          <ac:chgData name="AshaPavan Kalluru" userId="6cdfde9ab25ce97f" providerId="LiveId" clId="{44DD5099-9FA4-4517-9825-0BA9D463E988}" dt="2021-08-12T14:44:54.291" v="537" actId="21"/>
          <ac:spMkLst>
            <pc:docMk/>
            <pc:sldMk cId="385234824" sldId="277"/>
            <ac:spMk id="19" creationId="{B786A817-9F36-433F-91EE-FD4D935EE8F5}"/>
          </ac:spMkLst>
        </pc:spChg>
        <pc:spChg chg="mod">
          <ac:chgData name="AshaPavan Kalluru" userId="6cdfde9ab25ce97f" providerId="LiveId" clId="{44DD5099-9FA4-4517-9825-0BA9D463E988}" dt="2021-08-13T01:16:47.533" v="704" actId="14100"/>
          <ac:spMkLst>
            <pc:docMk/>
            <pc:sldMk cId="385234824" sldId="277"/>
            <ac:spMk id="20" creationId="{CEDCEA70-517F-4F71-A5D5-14B0309B9FA7}"/>
          </ac:spMkLst>
        </pc:spChg>
      </pc:sldChg>
      <pc:sldChg chg="addSp delSp modSp new mod ord">
        <pc:chgData name="AshaPavan Kalluru" userId="6cdfde9ab25ce97f" providerId="LiveId" clId="{44DD5099-9FA4-4517-9825-0BA9D463E988}" dt="2021-08-15T07:42:29.528" v="1713"/>
        <pc:sldMkLst>
          <pc:docMk/>
          <pc:sldMk cId="3305598734" sldId="278"/>
        </pc:sldMkLst>
        <pc:spChg chg="del">
          <ac:chgData name="AshaPavan Kalluru" userId="6cdfde9ab25ce97f" providerId="LiveId" clId="{44DD5099-9FA4-4517-9825-0BA9D463E988}" dt="2021-08-12T14:46:18.829" v="548" actId="21"/>
          <ac:spMkLst>
            <pc:docMk/>
            <pc:sldMk cId="3305598734" sldId="278"/>
            <ac:spMk id="2" creationId="{62AFB869-4463-4BCA-B923-B80FF712BDC9}"/>
          </ac:spMkLst>
        </pc:spChg>
        <pc:spChg chg="del">
          <ac:chgData name="AshaPavan Kalluru" userId="6cdfde9ab25ce97f" providerId="LiveId" clId="{44DD5099-9FA4-4517-9825-0BA9D463E988}" dt="2021-08-12T14:46:18.829" v="548" actId="21"/>
          <ac:spMkLst>
            <pc:docMk/>
            <pc:sldMk cId="3305598734" sldId="278"/>
            <ac:spMk id="3" creationId="{78CBB0BC-C321-4D15-B8BE-1E818118E7DC}"/>
          </ac:spMkLst>
        </pc:spChg>
        <pc:spChg chg="add del mod">
          <ac:chgData name="AshaPavan Kalluru" userId="6cdfde9ab25ce97f" providerId="LiveId" clId="{44DD5099-9FA4-4517-9825-0BA9D463E988}" dt="2021-08-13T08:55:30.223" v="1407" actId="21"/>
          <ac:spMkLst>
            <pc:docMk/>
            <pc:sldMk cId="3305598734" sldId="278"/>
            <ac:spMk id="4" creationId="{04E579D8-E228-43EE-9B50-C06AF057C644}"/>
          </ac:spMkLst>
        </pc:spChg>
        <pc:spChg chg="del">
          <ac:chgData name="AshaPavan Kalluru" userId="6cdfde9ab25ce97f" providerId="LiveId" clId="{44DD5099-9FA4-4517-9825-0BA9D463E988}" dt="2021-08-12T14:46:18.829" v="548" actId="21"/>
          <ac:spMkLst>
            <pc:docMk/>
            <pc:sldMk cId="3305598734" sldId="278"/>
            <ac:spMk id="4" creationId="{0E1B3DE5-2BD9-4182-8315-A6B863084FBD}"/>
          </ac:spMkLst>
        </pc:spChg>
        <pc:spChg chg="del">
          <ac:chgData name="AshaPavan Kalluru" userId="6cdfde9ab25ce97f" providerId="LiveId" clId="{44DD5099-9FA4-4517-9825-0BA9D463E988}" dt="2021-08-12T14:46:18.829" v="548" actId="21"/>
          <ac:spMkLst>
            <pc:docMk/>
            <pc:sldMk cId="3305598734" sldId="278"/>
            <ac:spMk id="5" creationId="{E66758CA-D62F-4FA4-95FB-90C2A445E050}"/>
          </ac:spMkLst>
        </pc:spChg>
        <pc:spChg chg="add del mod">
          <ac:chgData name="AshaPavan Kalluru" userId="6cdfde9ab25ce97f" providerId="LiveId" clId="{44DD5099-9FA4-4517-9825-0BA9D463E988}" dt="2021-08-13T08:55:49.432" v="1409" actId="21"/>
          <ac:spMkLst>
            <pc:docMk/>
            <pc:sldMk cId="3305598734" sldId="278"/>
            <ac:spMk id="6" creationId="{2EDD0D9B-C650-4201-B86C-9A391D7049FE}"/>
          </ac:spMkLst>
        </pc:spChg>
        <pc:spChg chg="del">
          <ac:chgData name="AshaPavan Kalluru" userId="6cdfde9ab25ce97f" providerId="LiveId" clId="{44DD5099-9FA4-4517-9825-0BA9D463E988}" dt="2021-08-12T14:46:18.829" v="548" actId="21"/>
          <ac:spMkLst>
            <pc:docMk/>
            <pc:sldMk cId="3305598734" sldId="278"/>
            <ac:spMk id="6" creationId="{44FD2D16-2FA8-4D23-A4F8-8DDC30ABBA93}"/>
          </ac:spMkLst>
        </pc:spChg>
        <pc:spChg chg="del">
          <ac:chgData name="AshaPavan Kalluru" userId="6cdfde9ab25ce97f" providerId="LiveId" clId="{44DD5099-9FA4-4517-9825-0BA9D463E988}" dt="2021-08-12T14:46:18.829" v="548" actId="21"/>
          <ac:spMkLst>
            <pc:docMk/>
            <pc:sldMk cId="3305598734" sldId="278"/>
            <ac:spMk id="7" creationId="{59FCA1C4-3FD9-47E9-8C1D-7DFDB1EA27AE}"/>
          </ac:spMkLst>
        </pc:spChg>
        <pc:spChg chg="add mod">
          <ac:chgData name="AshaPavan Kalluru" userId="6cdfde9ab25ce97f" providerId="LiveId" clId="{44DD5099-9FA4-4517-9825-0BA9D463E988}" dt="2021-08-13T08:56:28.202" v="1430" actId="255"/>
          <ac:spMkLst>
            <pc:docMk/>
            <pc:sldMk cId="3305598734" sldId="278"/>
            <ac:spMk id="7" creationId="{62C525BE-8DD2-48DD-91DD-0DB47507032A}"/>
          </ac:spMkLst>
        </pc:spChg>
        <pc:spChg chg="del">
          <ac:chgData name="AshaPavan Kalluru" userId="6cdfde9ab25ce97f" providerId="LiveId" clId="{44DD5099-9FA4-4517-9825-0BA9D463E988}" dt="2021-08-12T14:46:18.829" v="548" actId="21"/>
          <ac:spMkLst>
            <pc:docMk/>
            <pc:sldMk cId="3305598734" sldId="278"/>
            <ac:spMk id="8" creationId="{9FB61848-22DD-49F3-9B52-3FAE842B930D}"/>
          </ac:spMkLst>
        </pc:spChg>
        <pc:spChg chg="del">
          <ac:chgData name="AshaPavan Kalluru" userId="6cdfde9ab25ce97f" providerId="LiveId" clId="{44DD5099-9FA4-4517-9825-0BA9D463E988}" dt="2021-08-12T14:46:18.829" v="548" actId="21"/>
          <ac:spMkLst>
            <pc:docMk/>
            <pc:sldMk cId="3305598734" sldId="278"/>
            <ac:spMk id="9" creationId="{248D5316-D6E2-4D95-B660-EC38416C7F8A}"/>
          </ac:spMkLst>
        </pc:spChg>
        <pc:spChg chg="del">
          <ac:chgData name="AshaPavan Kalluru" userId="6cdfde9ab25ce97f" providerId="LiveId" clId="{44DD5099-9FA4-4517-9825-0BA9D463E988}" dt="2021-08-12T14:46:18.829" v="548" actId="21"/>
          <ac:spMkLst>
            <pc:docMk/>
            <pc:sldMk cId="3305598734" sldId="278"/>
            <ac:spMk id="10" creationId="{5D289103-3F54-4FAB-8D42-E3764C23C2BC}"/>
          </ac:spMkLst>
        </pc:spChg>
        <pc:spChg chg="del">
          <ac:chgData name="AshaPavan Kalluru" userId="6cdfde9ab25ce97f" providerId="LiveId" clId="{44DD5099-9FA4-4517-9825-0BA9D463E988}" dt="2021-08-12T14:46:18.829" v="548" actId="21"/>
          <ac:spMkLst>
            <pc:docMk/>
            <pc:sldMk cId="3305598734" sldId="278"/>
            <ac:spMk id="11" creationId="{DC0D311C-3E13-4D3B-9885-34821732902A}"/>
          </ac:spMkLst>
        </pc:spChg>
        <pc:spChg chg="del">
          <ac:chgData name="AshaPavan Kalluru" userId="6cdfde9ab25ce97f" providerId="LiveId" clId="{44DD5099-9FA4-4517-9825-0BA9D463E988}" dt="2021-08-12T14:46:18.829" v="548" actId="21"/>
          <ac:spMkLst>
            <pc:docMk/>
            <pc:sldMk cId="3305598734" sldId="278"/>
            <ac:spMk id="12" creationId="{7362E933-2800-4238-AC86-B7393240283A}"/>
          </ac:spMkLst>
        </pc:spChg>
        <pc:spChg chg="del">
          <ac:chgData name="AshaPavan Kalluru" userId="6cdfde9ab25ce97f" providerId="LiveId" clId="{44DD5099-9FA4-4517-9825-0BA9D463E988}" dt="2021-08-12T14:46:18.829" v="548" actId="21"/>
          <ac:spMkLst>
            <pc:docMk/>
            <pc:sldMk cId="3305598734" sldId="278"/>
            <ac:spMk id="13" creationId="{DA540A14-D809-4817-9787-242109A17B43}"/>
          </ac:spMkLst>
        </pc:spChg>
        <pc:spChg chg="del">
          <ac:chgData name="AshaPavan Kalluru" userId="6cdfde9ab25ce97f" providerId="LiveId" clId="{44DD5099-9FA4-4517-9825-0BA9D463E988}" dt="2021-08-12T14:46:18.829" v="548" actId="21"/>
          <ac:spMkLst>
            <pc:docMk/>
            <pc:sldMk cId="3305598734" sldId="278"/>
            <ac:spMk id="14" creationId="{49E5B615-D5A0-46A8-B070-48B745E46CA0}"/>
          </ac:spMkLst>
        </pc:spChg>
        <pc:spChg chg="del">
          <ac:chgData name="AshaPavan Kalluru" userId="6cdfde9ab25ce97f" providerId="LiveId" clId="{44DD5099-9FA4-4517-9825-0BA9D463E988}" dt="2021-08-12T14:46:18.829" v="548" actId="21"/>
          <ac:spMkLst>
            <pc:docMk/>
            <pc:sldMk cId="3305598734" sldId="278"/>
            <ac:spMk id="15" creationId="{5B4BE0DA-03E7-46C4-9FD1-1B5F8CA41851}"/>
          </ac:spMkLst>
        </pc:spChg>
        <pc:spChg chg="del">
          <ac:chgData name="AshaPavan Kalluru" userId="6cdfde9ab25ce97f" providerId="LiveId" clId="{44DD5099-9FA4-4517-9825-0BA9D463E988}" dt="2021-08-12T14:46:18.829" v="548" actId="21"/>
          <ac:spMkLst>
            <pc:docMk/>
            <pc:sldMk cId="3305598734" sldId="278"/>
            <ac:spMk id="16" creationId="{B16C3733-3E42-4AA7-9A72-43923B0993E7}"/>
          </ac:spMkLst>
        </pc:spChg>
        <pc:spChg chg="del">
          <ac:chgData name="AshaPavan Kalluru" userId="6cdfde9ab25ce97f" providerId="LiveId" clId="{44DD5099-9FA4-4517-9825-0BA9D463E988}" dt="2021-08-12T14:46:18.829" v="548" actId="21"/>
          <ac:spMkLst>
            <pc:docMk/>
            <pc:sldMk cId="3305598734" sldId="278"/>
            <ac:spMk id="17" creationId="{BF9554FF-CBD8-401C-B3B1-BA993369ABD6}"/>
          </ac:spMkLst>
        </pc:spChg>
        <pc:spChg chg="del">
          <ac:chgData name="AshaPavan Kalluru" userId="6cdfde9ab25ce97f" providerId="LiveId" clId="{44DD5099-9FA4-4517-9825-0BA9D463E988}" dt="2021-08-12T14:46:18.829" v="548" actId="21"/>
          <ac:spMkLst>
            <pc:docMk/>
            <pc:sldMk cId="3305598734" sldId="278"/>
            <ac:spMk id="18" creationId="{889113D9-50BA-4114-A6C7-BA825EA4A81C}"/>
          </ac:spMkLst>
        </pc:spChg>
        <pc:spChg chg="del">
          <ac:chgData name="AshaPavan Kalluru" userId="6cdfde9ab25ce97f" providerId="LiveId" clId="{44DD5099-9FA4-4517-9825-0BA9D463E988}" dt="2021-08-12T14:46:18.829" v="548" actId="21"/>
          <ac:spMkLst>
            <pc:docMk/>
            <pc:sldMk cId="3305598734" sldId="278"/>
            <ac:spMk id="19" creationId="{4D29F8DD-1572-481B-81E8-1CC29BA7D5D0}"/>
          </ac:spMkLst>
        </pc:spChg>
        <pc:spChg chg="del mod">
          <ac:chgData name="AshaPavan Kalluru" userId="6cdfde9ab25ce97f" providerId="LiveId" clId="{44DD5099-9FA4-4517-9825-0BA9D463E988}" dt="2021-08-13T08:55:30.223" v="1407" actId="21"/>
          <ac:spMkLst>
            <pc:docMk/>
            <pc:sldMk cId="3305598734" sldId="278"/>
            <ac:spMk id="20" creationId="{E4171550-AE03-4EC2-9104-4B4F7889E5F0}"/>
          </ac:spMkLst>
        </pc:spChg>
        <pc:picChg chg="add del mod">
          <ac:chgData name="AshaPavan Kalluru" userId="6cdfde9ab25ce97f" providerId="LiveId" clId="{44DD5099-9FA4-4517-9825-0BA9D463E988}" dt="2021-08-13T08:55:30.223" v="1407" actId="21"/>
          <ac:picMkLst>
            <pc:docMk/>
            <pc:sldMk cId="3305598734" sldId="278"/>
            <ac:picMk id="3" creationId="{A7E4D3AA-1409-4C8B-90D4-C2D2960DCCCC}"/>
          </ac:picMkLst>
        </pc:picChg>
        <pc:picChg chg="add mod">
          <ac:chgData name="AshaPavan Kalluru" userId="6cdfde9ab25ce97f" providerId="LiveId" clId="{44DD5099-9FA4-4517-9825-0BA9D463E988}" dt="2021-08-13T08:56:59.914" v="1432" actId="1076"/>
          <ac:picMkLst>
            <pc:docMk/>
            <pc:sldMk cId="3305598734" sldId="278"/>
            <ac:picMk id="9" creationId="{455882B3-5DDB-49A9-8217-F3388C4B7DCC}"/>
          </ac:picMkLst>
        </pc:picChg>
      </pc:sldChg>
      <pc:sldChg chg="modSp mod">
        <pc:chgData name="AshaPavan Kalluru" userId="6cdfde9ab25ce97f" providerId="LiveId" clId="{44DD5099-9FA4-4517-9825-0BA9D463E988}" dt="2021-08-15T02:28:20.551" v="1611" actId="20577"/>
        <pc:sldMkLst>
          <pc:docMk/>
          <pc:sldMk cId="2600420655" sldId="280"/>
        </pc:sldMkLst>
        <pc:spChg chg="mod">
          <ac:chgData name="AshaPavan Kalluru" userId="6cdfde9ab25ce97f" providerId="LiveId" clId="{44DD5099-9FA4-4517-9825-0BA9D463E988}" dt="2021-08-15T02:23:24.279" v="1599" actId="14100"/>
          <ac:spMkLst>
            <pc:docMk/>
            <pc:sldMk cId="2600420655" sldId="280"/>
            <ac:spMk id="20" creationId="{6EEA176F-AFD5-439E-A437-F587CACD6095}"/>
          </ac:spMkLst>
        </pc:spChg>
        <pc:spChg chg="mod">
          <ac:chgData name="AshaPavan Kalluru" userId="6cdfde9ab25ce97f" providerId="LiveId" clId="{44DD5099-9FA4-4517-9825-0BA9D463E988}" dt="2021-08-15T02:25:38.731" v="1607" actId="2711"/>
          <ac:spMkLst>
            <pc:docMk/>
            <pc:sldMk cId="2600420655" sldId="280"/>
            <ac:spMk id="21" creationId="{344E6D40-05CC-4786-89AE-937E6041DB41}"/>
          </ac:spMkLst>
        </pc:spChg>
        <pc:spChg chg="mod">
          <ac:chgData name="AshaPavan Kalluru" userId="6cdfde9ab25ce97f" providerId="LiveId" clId="{44DD5099-9FA4-4517-9825-0BA9D463E988}" dt="2021-08-15T02:28:20.551" v="1611" actId="20577"/>
          <ac:spMkLst>
            <pc:docMk/>
            <pc:sldMk cId="2600420655" sldId="280"/>
            <ac:spMk id="23" creationId="{5B84F617-F9FF-467B-8853-9E1093BFC91F}"/>
          </ac:spMkLst>
        </pc:spChg>
        <pc:spChg chg="mod">
          <ac:chgData name="AshaPavan Kalluru" userId="6cdfde9ab25ce97f" providerId="LiveId" clId="{44DD5099-9FA4-4517-9825-0BA9D463E988}" dt="2021-08-15T02:23:34.061" v="1600" actId="14100"/>
          <ac:spMkLst>
            <pc:docMk/>
            <pc:sldMk cId="2600420655" sldId="280"/>
            <ac:spMk id="25" creationId="{028D1F24-2B97-47BA-B48F-A4F8C1CA18E0}"/>
          </ac:spMkLst>
        </pc:spChg>
      </pc:sldChg>
      <pc:sldChg chg="modSp mod">
        <pc:chgData name="AshaPavan Kalluru" userId="6cdfde9ab25ce97f" providerId="LiveId" clId="{44DD5099-9FA4-4517-9825-0BA9D463E988}" dt="2021-08-16T01:58:39.697" v="1715" actId="20577"/>
        <pc:sldMkLst>
          <pc:docMk/>
          <pc:sldMk cId="2396041503" sldId="281"/>
        </pc:sldMkLst>
        <pc:spChg chg="mod">
          <ac:chgData name="AshaPavan Kalluru" userId="6cdfde9ab25ce97f" providerId="LiveId" clId="{44DD5099-9FA4-4517-9825-0BA9D463E988}" dt="2021-08-15T01:34:48.643" v="1471" actId="20577"/>
          <ac:spMkLst>
            <pc:docMk/>
            <pc:sldMk cId="2396041503" sldId="281"/>
            <ac:spMk id="21" creationId="{25F23A35-DA12-4C32-AF66-5E06BB0E98E5}"/>
          </ac:spMkLst>
        </pc:spChg>
        <pc:spChg chg="mod">
          <ac:chgData name="AshaPavan Kalluru" userId="6cdfde9ab25ce97f" providerId="LiveId" clId="{44DD5099-9FA4-4517-9825-0BA9D463E988}" dt="2021-08-16T01:58:39.697" v="1715" actId="20577"/>
          <ac:spMkLst>
            <pc:docMk/>
            <pc:sldMk cId="2396041503" sldId="281"/>
            <ac:spMk id="22" creationId="{C2DC066C-732C-4F8B-9050-09347836F285}"/>
          </ac:spMkLst>
        </pc:spChg>
      </pc:sldChg>
      <pc:sldChg chg="addSp delSp modSp new mod">
        <pc:chgData name="AshaPavan Kalluru" userId="6cdfde9ab25ce97f" providerId="LiveId" clId="{44DD5099-9FA4-4517-9825-0BA9D463E988}" dt="2021-08-16T02:31:36.891" v="1755" actId="14100"/>
        <pc:sldMkLst>
          <pc:docMk/>
          <pc:sldMk cId="2596026260" sldId="282"/>
        </pc:sldMkLst>
        <pc:spChg chg="del">
          <ac:chgData name="AshaPavan Kalluru" userId="6cdfde9ab25ce97f" providerId="LiveId" clId="{44DD5099-9FA4-4517-9825-0BA9D463E988}" dt="2021-08-15T02:59:00.907" v="1614" actId="478"/>
          <ac:spMkLst>
            <pc:docMk/>
            <pc:sldMk cId="2596026260" sldId="282"/>
            <ac:spMk id="2" creationId="{EE1A8900-D94E-4C41-9C5C-F44EB453DEC5}"/>
          </ac:spMkLst>
        </pc:spChg>
        <pc:spChg chg="del">
          <ac:chgData name="AshaPavan Kalluru" userId="6cdfde9ab25ce97f" providerId="LiveId" clId="{44DD5099-9FA4-4517-9825-0BA9D463E988}" dt="2021-08-15T02:59:00.907" v="1614" actId="478"/>
          <ac:spMkLst>
            <pc:docMk/>
            <pc:sldMk cId="2596026260" sldId="282"/>
            <ac:spMk id="3" creationId="{9B752387-4685-43F6-A5FA-06DFAA646EBF}"/>
          </ac:spMkLst>
        </pc:spChg>
        <pc:spChg chg="del">
          <ac:chgData name="AshaPavan Kalluru" userId="6cdfde9ab25ce97f" providerId="LiveId" clId="{44DD5099-9FA4-4517-9825-0BA9D463E988}" dt="2021-08-15T02:59:00.907" v="1614" actId="478"/>
          <ac:spMkLst>
            <pc:docMk/>
            <pc:sldMk cId="2596026260" sldId="282"/>
            <ac:spMk id="4" creationId="{A257EC6F-840C-4726-A466-43CA2AC812C6}"/>
          </ac:spMkLst>
        </pc:spChg>
        <pc:spChg chg="del">
          <ac:chgData name="AshaPavan Kalluru" userId="6cdfde9ab25ce97f" providerId="LiveId" clId="{44DD5099-9FA4-4517-9825-0BA9D463E988}" dt="2021-08-15T02:59:00.907" v="1614" actId="478"/>
          <ac:spMkLst>
            <pc:docMk/>
            <pc:sldMk cId="2596026260" sldId="282"/>
            <ac:spMk id="5" creationId="{34C26A83-EDDD-4783-BC1B-EA05875FF41C}"/>
          </ac:spMkLst>
        </pc:spChg>
        <pc:spChg chg="del">
          <ac:chgData name="AshaPavan Kalluru" userId="6cdfde9ab25ce97f" providerId="LiveId" clId="{44DD5099-9FA4-4517-9825-0BA9D463E988}" dt="2021-08-15T02:59:00.907" v="1614" actId="478"/>
          <ac:spMkLst>
            <pc:docMk/>
            <pc:sldMk cId="2596026260" sldId="282"/>
            <ac:spMk id="6" creationId="{4B420374-4C40-4960-98C7-DDED43A3020B}"/>
          </ac:spMkLst>
        </pc:spChg>
        <pc:spChg chg="del">
          <ac:chgData name="AshaPavan Kalluru" userId="6cdfde9ab25ce97f" providerId="LiveId" clId="{44DD5099-9FA4-4517-9825-0BA9D463E988}" dt="2021-08-15T02:59:00.907" v="1614" actId="478"/>
          <ac:spMkLst>
            <pc:docMk/>
            <pc:sldMk cId="2596026260" sldId="282"/>
            <ac:spMk id="7" creationId="{79E4672A-625B-41F3-87AF-6041806E5262}"/>
          </ac:spMkLst>
        </pc:spChg>
        <pc:spChg chg="del">
          <ac:chgData name="AshaPavan Kalluru" userId="6cdfde9ab25ce97f" providerId="LiveId" clId="{44DD5099-9FA4-4517-9825-0BA9D463E988}" dt="2021-08-15T02:59:00.907" v="1614" actId="478"/>
          <ac:spMkLst>
            <pc:docMk/>
            <pc:sldMk cId="2596026260" sldId="282"/>
            <ac:spMk id="8" creationId="{5E99F34D-562C-46C1-861A-52036D57DB38}"/>
          </ac:spMkLst>
        </pc:spChg>
        <pc:spChg chg="del">
          <ac:chgData name="AshaPavan Kalluru" userId="6cdfde9ab25ce97f" providerId="LiveId" clId="{44DD5099-9FA4-4517-9825-0BA9D463E988}" dt="2021-08-15T02:59:00.907" v="1614" actId="478"/>
          <ac:spMkLst>
            <pc:docMk/>
            <pc:sldMk cId="2596026260" sldId="282"/>
            <ac:spMk id="9" creationId="{CF6CE436-BA74-41D0-9A77-EDF5945E2CEF}"/>
          </ac:spMkLst>
        </pc:spChg>
        <pc:spChg chg="del">
          <ac:chgData name="AshaPavan Kalluru" userId="6cdfde9ab25ce97f" providerId="LiveId" clId="{44DD5099-9FA4-4517-9825-0BA9D463E988}" dt="2021-08-15T02:59:00.907" v="1614" actId="478"/>
          <ac:spMkLst>
            <pc:docMk/>
            <pc:sldMk cId="2596026260" sldId="282"/>
            <ac:spMk id="10" creationId="{D8AC7380-FFE9-4EF7-AA32-F43B831D9307}"/>
          </ac:spMkLst>
        </pc:spChg>
        <pc:spChg chg="del">
          <ac:chgData name="AshaPavan Kalluru" userId="6cdfde9ab25ce97f" providerId="LiveId" clId="{44DD5099-9FA4-4517-9825-0BA9D463E988}" dt="2021-08-15T02:59:10.334" v="1617" actId="478"/>
          <ac:spMkLst>
            <pc:docMk/>
            <pc:sldMk cId="2596026260" sldId="282"/>
            <ac:spMk id="11" creationId="{65A547A5-448D-4F07-B762-595790F4F333}"/>
          </ac:spMkLst>
        </pc:spChg>
        <pc:spChg chg="del">
          <ac:chgData name="AshaPavan Kalluru" userId="6cdfde9ab25ce97f" providerId="LiveId" clId="{44DD5099-9FA4-4517-9825-0BA9D463E988}" dt="2021-08-15T02:59:10.334" v="1617" actId="478"/>
          <ac:spMkLst>
            <pc:docMk/>
            <pc:sldMk cId="2596026260" sldId="282"/>
            <ac:spMk id="12" creationId="{9AC45D6B-9EB8-4AA9-9D1C-2C9AC7BF5DAB}"/>
          </ac:spMkLst>
        </pc:spChg>
        <pc:spChg chg="del">
          <ac:chgData name="AshaPavan Kalluru" userId="6cdfde9ab25ce97f" providerId="LiveId" clId="{44DD5099-9FA4-4517-9825-0BA9D463E988}" dt="2021-08-15T02:59:00.907" v="1614" actId="478"/>
          <ac:spMkLst>
            <pc:docMk/>
            <pc:sldMk cId="2596026260" sldId="282"/>
            <ac:spMk id="13" creationId="{C5E72028-041D-4C86-80C9-6636A60B0A66}"/>
          </ac:spMkLst>
        </pc:spChg>
        <pc:spChg chg="del">
          <ac:chgData name="AshaPavan Kalluru" userId="6cdfde9ab25ce97f" providerId="LiveId" clId="{44DD5099-9FA4-4517-9825-0BA9D463E988}" dt="2021-08-15T02:59:10.334" v="1617" actId="478"/>
          <ac:spMkLst>
            <pc:docMk/>
            <pc:sldMk cId="2596026260" sldId="282"/>
            <ac:spMk id="14" creationId="{F2CC05C0-DC89-442F-BC7B-C55C550D2DC5}"/>
          </ac:spMkLst>
        </pc:spChg>
        <pc:spChg chg="del">
          <ac:chgData name="AshaPavan Kalluru" userId="6cdfde9ab25ce97f" providerId="LiveId" clId="{44DD5099-9FA4-4517-9825-0BA9D463E988}" dt="2021-08-15T02:59:10.334" v="1617" actId="478"/>
          <ac:spMkLst>
            <pc:docMk/>
            <pc:sldMk cId="2596026260" sldId="282"/>
            <ac:spMk id="15" creationId="{63AA061C-63CE-4D1E-96EB-68E2F59A6123}"/>
          </ac:spMkLst>
        </pc:spChg>
        <pc:spChg chg="del">
          <ac:chgData name="AshaPavan Kalluru" userId="6cdfde9ab25ce97f" providerId="LiveId" clId="{44DD5099-9FA4-4517-9825-0BA9D463E988}" dt="2021-08-15T02:59:00.907" v="1614" actId="478"/>
          <ac:spMkLst>
            <pc:docMk/>
            <pc:sldMk cId="2596026260" sldId="282"/>
            <ac:spMk id="16" creationId="{4087A4E4-57C9-4E2A-B241-6CB3CF39742F}"/>
          </ac:spMkLst>
        </pc:spChg>
        <pc:spChg chg="del mod">
          <ac:chgData name="AshaPavan Kalluru" userId="6cdfde9ab25ce97f" providerId="LiveId" clId="{44DD5099-9FA4-4517-9825-0BA9D463E988}" dt="2021-08-15T02:59:00.907" v="1614" actId="478"/>
          <ac:spMkLst>
            <pc:docMk/>
            <pc:sldMk cId="2596026260" sldId="282"/>
            <ac:spMk id="17" creationId="{816BB4A3-B710-45E9-A3AF-E0170E44F60B}"/>
          </ac:spMkLst>
        </pc:spChg>
        <pc:spChg chg="del mod">
          <ac:chgData name="AshaPavan Kalluru" userId="6cdfde9ab25ce97f" providerId="LiveId" clId="{44DD5099-9FA4-4517-9825-0BA9D463E988}" dt="2021-08-15T02:59:06.239" v="1616" actId="478"/>
          <ac:spMkLst>
            <pc:docMk/>
            <pc:sldMk cId="2596026260" sldId="282"/>
            <ac:spMk id="18" creationId="{BC9315FD-47BB-4AEB-8FAF-EA2EF6DADD8B}"/>
          </ac:spMkLst>
        </pc:spChg>
        <pc:spChg chg="del">
          <ac:chgData name="AshaPavan Kalluru" userId="6cdfde9ab25ce97f" providerId="LiveId" clId="{44DD5099-9FA4-4517-9825-0BA9D463E988}" dt="2021-08-15T02:59:00.907" v="1614" actId="478"/>
          <ac:spMkLst>
            <pc:docMk/>
            <pc:sldMk cId="2596026260" sldId="282"/>
            <ac:spMk id="19" creationId="{8BEC22BE-111E-4507-80E2-594B642D7860}"/>
          </ac:spMkLst>
        </pc:spChg>
        <pc:spChg chg="del">
          <ac:chgData name="AshaPavan Kalluru" userId="6cdfde9ab25ce97f" providerId="LiveId" clId="{44DD5099-9FA4-4517-9825-0BA9D463E988}" dt="2021-08-15T02:59:10.334" v="1617" actId="478"/>
          <ac:spMkLst>
            <pc:docMk/>
            <pc:sldMk cId="2596026260" sldId="282"/>
            <ac:spMk id="20" creationId="{65359B9F-32DE-4FDA-9B8C-ECE6F4899753}"/>
          </ac:spMkLst>
        </pc:spChg>
        <pc:spChg chg="add mod">
          <ac:chgData name="AshaPavan Kalluru" userId="6cdfde9ab25ce97f" providerId="LiveId" clId="{44DD5099-9FA4-4517-9825-0BA9D463E988}" dt="2021-08-16T02:31:36.891" v="1755" actId="14100"/>
          <ac:spMkLst>
            <pc:docMk/>
            <pc:sldMk cId="2596026260" sldId="282"/>
            <ac:spMk id="21" creationId="{1495134B-F279-433D-94AC-C02A64A9B24C}"/>
          </ac:spMkLst>
        </pc:spChg>
        <pc:spChg chg="add mod">
          <ac:chgData name="AshaPavan Kalluru" userId="6cdfde9ab25ce97f" providerId="LiveId" clId="{44DD5099-9FA4-4517-9825-0BA9D463E988}" dt="2021-08-16T02:31:26.714" v="1754" actId="1076"/>
          <ac:spMkLst>
            <pc:docMk/>
            <pc:sldMk cId="2596026260" sldId="282"/>
            <ac:spMk id="22" creationId="{5590B32C-8698-4C98-AFA5-1C729B05E461}"/>
          </ac:spMkLst>
        </pc:spChg>
      </pc:sldChg>
      <pc:sldChg chg="addSp delSp modSp new del mod">
        <pc:chgData name="AshaPavan Kalluru" userId="6cdfde9ab25ce97f" providerId="LiveId" clId="{44DD5099-9FA4-4517-9825-0BA9D463E988}" dt="2021-08-16T03:54:57.102" v="1940" actId="47"/>
        <pc:sldMkLst>
          <pc:docMk/>
          <pc:sldMk cId="469901405" sldId="283"/>
        </pc:sldMkLst>
        <pc:spChg chg="del">
          <ac:chgData name="AshaPavan Kalluru" userId="6cdfde9ab25ce97f" providerId="LiveId" clId="{44DD5099-9FA4-4517-9825-0BA9D463E988}" dt="2021-08-16T03:00:50.295" v="1761" actId="478"/>
          <ac:spMkLst>
            <pc:docMk/>
            <pc:sldMk cId="469901405" sldId="283"/>
            <ac:spMk id="2" creationId="{9569A70E-651F-4311-BBA7-3F5DF0B10BBE}"/>
          </ac:spMkLst>
        </pc:spChg>
        <pc:spChg chg="del">
          <ac:chgData name="AshaPavan Kalluru" userId="6cdfde9ab25ce97f" providerId="LiveId" clId="{44DD5099-9FA4-4517-9825-0BA9D463E988}" dt="2021-08-16T03:00:50.295" v="1761" actId="478"/>
          <ac:spMkLst>
            <pc:docMk/>
            <pc:sldMk cId="469901405" sldId="283"/>
            <ac:spMk id="3" creationId="{1C7FE1E4-8707-4B4C-98B1-0EA395C41D9F}"/>
          </ac:spMkLst>
        </pc:spChg>
        <pc:spChg chg="del">
          <ac:chgData name="AshaPavan Kalluru" userId="6cdfde9ab25ce97f" providerId="LiveId" clId="{44DD5099-9FA4-4517-9825-0BA9D463E988}" dt="2021-08-16T03:01:05.022" v="1763" actId="478"/>
          <ac:spMkLst>
            <pc:docMk/>
            <pc:sldMk cId="469901405" sldId="283"/>
            <ac:spMk id="4" creationId="{9C8963AA-D0A4-4E0C-8279-AE915CF15183}"/>
          </ac:spMkLst>
        </pc:spChg>
        <pc:spChg chg="del">
          <ac:chgData name="AshaPavan Kalluru" userId="6cdfde9ab25ce97f" providerId="LiveId" clId="{44DD5099-9FA4-4517-9825-0BA9D463E988}" dt="2021-08-16T03:00:50.295" v="1761" actId="478"/>
          <ac:spMkLst>
            <pc:docMk/>
            <pc:sldMk cId="469901405" sldId="283"/>
            <ac:spMk id="5" creationId="{E84DEECB-EF8D-476A-828E-91CE03149B8C}"/>
          </ac:spMkLst>
        </pc:spChg>
        <pc:spChg chg="del">
          <ac:chgData name="AshaPavan Kalluru" userId="6cdfde9ab25ce97f" providerId="LiveId" clId="{44DD5099-9FA4-4517-9825-0BA9D463E988}" dt="2021-08-16T03:00:50.295" v="1761" actId="478"/>
          <ac:spMkLst>
            <pc:docMk/>
            <pc:sldMk cId="469901405" sldId="283"/>
            <ac:spMk id="6" creationId="{A90C9EFD-0069-43FB-A920-DB9377DA0103}"/>
          </ac:spMkLst>
        </pc:spChg>
        <pc:spChg chg="del">
          <ac:chgData name="AshaPavan Kalluru" userId="6cdfde9ab25ce97f" providerId="LiveId" clId="{44DD5099-9FA4-4517-9825-0BA9D463E988}" dt="2021-08-16T03:01:05.022" v="1763" actId="478"/>
          <ac:spMkLst>
            <pc:docMk/>
            <pc:sldMk cId="469901405" sldId="283"/>
            <ac:spMk id="7" creationId="{231FEFB7-B857-4C23-988B-D064B315AA27}"/>
          </ac:spMkLst>
        </pc:spChg>
        <pc:spChg chg="del">
          <ac:chgData name="AshaPavan Kalluru" userId="6cdfde9ab25ce97f" providerId="LiveId" clId="{44DD5099-9FA4-4517-9825-0BA9D463E988}" dt="2021-08-16T03:00:50.295" v="1761" actId="478"/>
          <ac:spMkLst>
            <pc:docMk/>
            <pc:sldMk cId="469901405" sldId="283"/>
            <ac:spMk id="8" creationId="{B5D00B7A-2FE6-4B74-9C43-0EDA03707492}"/>
          </ac:spMkLst>
        </pc:spChg>
        <pc:spChg chg="del">
          <ac:chgData name="AshaPavan Kalluru" userId="6cdfde9ab25ce97f" providerId="LiveId" clId="{44DD5099-9FA4-4517-9825-0BA9D463E988}" dt="2021-08-16T03:00:50.295" v="1761" actId="478"/>
          <ac:spMkLst>
            <pc:docMk/>
            <pc:sldMk cId="469901405" sldId="283"/>
            <ac:spMk id="9" creationId="{FA1AB208-633F-4E4C-975D-A0417993BF62}"/>
          </ac:spMkLst>
        </pc:spChg>
        <pc:spChg chg="del">
          <ac:chgData name="AshaPavan Kalluru" userId="6cdfde9ab25ce97f" providerId="LiveId" clId="{44DD5099-9FA4-4517-9825-0BA9D463E988}" dt="2021-08-16T03:01:05.022" v="1763" actId="478"/>
          <ac:spMkLst>
            <pc:docMk/>
            <pc:sldMk cId="469901405" sldId="283"/>
            <ac:spMk id="10" creationId="{E85D731C-DEEB-4DDA-9664-46498273F11D}"/>
          </ac:spMkLst>
        </pc:spChg>
        <pc:spChg chg="del">
          <ac:chgData name="AshaPavan Kalluru" userId="6cdfde9ab25ce97f" providerId="LiveId" clId="{44DD5099-9FA4-4517-9825-0BA9D463E988}" dt="2021-08-16T03:00:54.314" v="1762" actId="478"/>
          <ac:spMkLst>
            <pc:docMk/>
            <pc:sldMk cId="469901405" sldId="283"/>
            <ac:spMk id="11" creationId="{3D88E681-E90B-411E-AFDC-77676B5A771A}"/>
          </ac:spMkLst>
        </pc:spChg>
        <pc:spChg chg="del">
          <ac:chgData name="AshaPavan Kalluru" userId="6cdfde9ab25ce97f" providerId="LiveId" clId="{44DD5099-9FA4-4517-9825-0BA9D463E988}" dt="2021-08-16T03:00:54.314" v="1762" actId="478"/>
          <ac:spMkLst>
            <pc:docMk/>
            <pc:sldMk cId="469901405" sldId="283"/>
            <ac:spMk id="12" creationId="{856AB09A-64E0-49B7-A7F3-FD2270E57C37}"/>
          </ac:spMkLst>
        </pc:spChg>
        <pc:spChg chg="del">
          <ac:chgData name="AshaPavan Kalluru" userId="6cdfde9ab25ce97f" providerId="LiveId" clId="{44DD5099-9FA4-4517-9825-0BA9D463E988}" dt="2021-08-16T03:00:50.295" v="1761" actId="478"/>
          <ac:spMkLst>
            <pc:docMk/>
            <pc:sldMk cId="469901405" sldId="283"/>
            <ac:spMk id="13" creationId="{7881C3FA-F196-4635-A77E-392362722424}"/>
          </ac:spMkLst>
        </pc:spChg>
        <pc:spChg chg="del">
          <ac:chgData name="AshaPavan Kalluru" userId="6cdfde9ab25ce97f" providerId="LiveId" clId="{44DD5099-9FA4-4517-9825-0BA9D463E988}" dt="2021-08-16T03:00:54.314" v="1762" actId="478"/>
          <ac:spMkLst>
            <pc:docMk/>
            <pc:sldMk cId="469901405" sldId="283"/>
            <ac:spMk id="14" creationId="{08D6839E-8307-4D45-B442-FBDEB1C0DB46}"/>
          </ac:spMkLst>
        </pc:spChg>
        <pc:spChg chg="del">
          <ac:chgData name="AshaPavan Kalluru" userId="6cdfde9ab25ce97f" providerId="LiveId" clId="{44DD5099-9FA4-4517-9825-0BA9D463E988}" dt="2021-08-16T03:00:54.314" v="1762" actId="478"/>
          <ac:spMkLst>
            <pc:docMk/>
            <pc:sldMk cId="469901405" sldId="283"/>
            <ac:spMk id="15" creationId="{9E1B484B-D5D2-4CDC-92B8-AA7093094762}"/>
          </ac:spMkLst>
        </pc:spChg>
        <pc:spChg chg="del">
          <ac:chgData name="AshaPavan Kalluru" userId="6cdfde9ab25ce97f" providerId="LiveId" clId="{44DD5099-9FA4-4517-9825-0BA9D463E988}" dt="2021-08-16T03:00:50.295" v="1761" actId="478"/>
          <ac:spMkLst>
            <pc:docMk/>
            <pc:sldMk cId="469901405" sldId="283"/>
            <ac:spMk id="16" creationId="{B14437B1-C3AB-40FD-9211-B1BDC53E9A98}"/>
          </ac:spMkLst>
        </pc:spChg>
        <pc:spChg chg="del mod">
          <ac:chgData name="AshaPavan Kalluru" userId="6cdfde9ab25ce97f" providerId="LiveId" clId="{44DD5099-9FA4-4517-9825-0BA9D463E988}" dt="2021-08-16T03:00:50.295" v="1761" actId="478"/>
          <ac:spMkLst>
            <pc:docMk/>
            <pc:sldMk cId="469901405" sldId="283"/>
            <ac:spMk id="17" creationId="{AC6FEA0D-0DFB-45B1-B3C7-8A9F399F45CB}"/>
          </ac:spMkLst>
        </pc:spChg>
        <pc:spChg chg="del">
          <ac:chgData name="AshaPavan Kalluru" userId="6cdfde9ab25ce97f" providerId="LiveId" clId="{44DD5099-9FA4-4517-9825-0BA9D463E988}" dt="2021-08-16T03:00:54.314" v="1762" actId="478"/>
          <ac:spMkLst>
            <pc:docMk/>
            <pc:sldMk cId="469901405" sldId="283"/>
            <ac:spMk id="18" creationId="{3907846F-1C4F-4637-A780-AD02A5BFF7C8}"/>
          </ac:spMkLst>
        </pc:spChg>
        <pc:spChg chg="del">
          <ac:chgData name="AshaPavan Kalluru" userId="6cdfde9ab25ce97f" providerId="LiveId" clId="{44DD5099-9FA4-4517-9825-0BA9D463E988}" dt="2021-08-16T03:00:50.295" v="1761" actId="478"/>
          <ac:spMkLst>
            <pc:docMk/>
            <pc:sldMk cId="469901405" sldId="283"/>
            <ac:spMk id="19" creationId="{11C2F276-D343-427F-A080-3A87771E5717}"/>
          </ac:spMkLst>
        </pc:spChg>
        <pc:spChg chg="del">
          <ac:chgData name="AshaPavan Kalluru" userId="6cdfde9ab25ce97f" providerId="LiveId" clId="{44DD5099-9FA4-4517-9825-0BA9D463E988}" dt="2021-08-16T03:01:13.822" v="1764" actId="21"/>
          <ac:spMkLst>
            <pc:docMk/>
            <pc:sldMk cId="469901405" sldId="283"/>
            <ac:spMk id="20" creationId="{85169C68-EB5A-4B4A-8421-3C081C298197}"/>
          </ac:spMkLst>
        </pc:spChg>
        <pc:spChg chg="add del mod">
          <ac:chgData name="AshaPavan Kalluru" userId="6cdfde9ab25ce97f" providerId="LiveId" clId="{44DD5099-9FA4-4517-9825-0BA9D463E988}" dt="2021-08-16T03:01:28.159" v="1768"/>
          <ac:spMkLst>
            <pc:docMk/>
            <pc:sldMk cId="469901405" sldId="283"/>
            <ac:spMk id="21" creationId="{EDF518B7-2BBB-46E3-BF65-4C80E85ED243}"/>
          </ac:spMkLst>
        </pc:spChg>
        <pc:spChg chg="add mod">
          <ac:chgData name="AshaPavan Kalluru" userId="6cdfde9ab25ce97f" providerId="LiveId" clId="{44DD5099-9FA4-4517-9825-0BA9D463E988}" dt="2021-08-16T03:18:58.072" v="1908" actId="20577"/>
          <ac:spMkLst>
            <pc:docMk/>
            <pc:sldMk cId="469901405" sldId="283"/>
            <ac:spMk id="22" creationId="{6037CA8B-240B-473C-BD62-4B7142B9B8F3}"/>
          </ac:spMkLst>
        </pc:spChg>
      </pc:sldChg>
      <pc:sldChg chg="addSp delSp modSp new del mod">
        <pc:chgData name="AshaPavan Kalluru" userId="6cdfde9ab25ce97f" providerId="LiveId" clId="{44DD5099-9FA4-4517-9825-0BA9D463E988}" dt="2021-08-16T03:50:46.718" v="1939" actId="47"/>
        <pc:sldMkLst>
          <pc:docMk/>
          <pc:sldMk cId="2906446657" sldId="284"/>
        </pc:sldMkLst>
        <pc:spChg chg="del">
          <ac:chgData name="AshaPavan Kalluru" userId="6cdfde9ab25ce97f" providerId="LiveId" clId="{44DD5099-9FA4-4517-9825-0BA9D463E988}" dt="2021-08-16T03:44:07.946" v="1912" actId="478"/>
          <ac:spMkLst>
            <pc:docMk/>
            <pc:sldMk cId="2906446657" sldId="284"/>
            <ac:spMk id="2" creationId="{16C55BC8-1837-4AE1-9EAB-78038D84B48E}"/>
          </ac:spMkLst>
        </pc:spChg>
        <pc:spChg chg="del">
          <ac:chgData name="AshaPavan Kalluru" userId="6cdfde9ab25ce97f" providerId="LiveId" clId="{44DD5099-9FA4-4517-9825-0BA9D463E988}" dt="2021-08-16T03:44:07.946" v="1912" actId="478"/>
          <ac:spMkLst>
            <pc:docMk/>
            <pc:sldMk cId="2906446657" sldId="284"/>
            <ac:spMk id="3" creationId="{06E71940-11F7-45A2-87E4-FA81441385EE}"/>
          </ac:spMkLst>
        </pc:spChg>
        <pc:spChg chg="del">
          <ac:chgData name="AshaPavan Kalluru" userId="6cdfde9ab25ce97f" providerId="LiveId" clId="{44DD5099-9FA4-4517-9825-0BA9D463E988}" dt="2021-08-16T03:44:17.665" v="1914" actId="478"/>
          <ac:spMkLst>
            <pc:docMk/>
            <pc:sldMk cId="2906446657" sldId="284"/>
            <ac:spMk id="4" creationId="{EAC1F2D7-551A-4D50-B732-F588284F92CF}"/>
          </ac:spMkLst>
        </pc:spChg>
        <pc:spChg chg="del">
          <ac:chgData name="AshaPavan Kalluru" userId="6cdfde9ab25ce97f" providerId="LiveId" clId="{44DD5099-9FA4-4517-9825-0BA9D463E988}" dt="2021-08-16T03:44:07.946" v="1912" actId="478"/>
          <ac:spMkLst>
            <pc:docMk/>
            <pc:sldMk cId="2906446657" sldId="284"/>
            <ac:spMk id="5" creationId="{0DE4533E-547D-4619-8326-601534554797}"/>
          </ac:spMkLst>
        </pc:spChg>
        <pc:spChg chg="del">
          <ac:chgData name="AshaPavan Kalluru" userId="6cdfde9ab25ce97f" providerId="LiveId" clId="{44DD5099-9FA4-4517-9825-0BA9D463E988}" dt="2021-08-16T03:44:07.946" v="1912" actId="478"/>
          <ac:spMkLst>
            <pc:docMk/>
            <pc:sldMk cId="2906446657" sldId="284"/>
            <ac:spMk id="6" creationId="{9277D274-CBFC-4314-9DAA-4B4C13BB8BE9}"/>
          </ac:spMkLst>
        </pc:spChg>
        <pc:spChg chg="del">
          <ac:chgData name="AshaPavan Kalluru" userId="6cdfde9ab25ce97f" providerId="LiveId" clId="{44DD5099-9FA4-4517-9825-0BA9D463E988}" dt="2021-08-16T03:44:17.665" v="1914" actId="478"/>
          <ac:spMkLst>
            <pc:docMk/>
            <pc:sldMk cId="2906446657" sldId="284"/>
            <ac:spMk id="7" creationId="{1383BCE9-23B8-4503-9857-A508BC4F02C6}"/>
          </ac:spMkLst>
        </pc:spChg>
        <pc:spChg chg="del">
          <ac:chgData name="AshaPavan Kalluru" userId="6cdfde9ab25ce97f" providerId="LiveId" clId="{44DD5099-9FA4-4517-9825-0BA9D463E988}" dt="2021-08-16T03:44:07.946" v="1912" actId="478"/>
          <ac:spMkLst>
            <pc:docMk/>
            <pc:sldMk cId="2906446657" sldId="284"/>
            <ac:spMk id="8" creationId="{2F096F64-747A-4559-A863-063DC9AE0CC7}"/>
          </ac:spMkLst>
        </pc:spChg>
        <pc:spChg chg="del">
          <ac:chgData name="AshaPavan Kalluru" userId="6cdfde9ab25ce97f" providerId="LiveId" clId="{44DD5099-9FA4-4517-9825-0BA9D463E988}" dt="2021-08-16T03:44:07.946" v="1912" actId="478"/>
          <ac:spMkLst>
            <pc:docMk/>
            <pc:sldMk cId="2906446657" sldId="284"/>
            <ac:spMk id="9" creationId="{2BB23887-E0A8-4ED5-B62A-06B3A1ACE845}"/>
          </ac:spMkLst>
        </pc:spChg>
        <pc:spChg chg="del">
          <ac:chgData name="AshaPavan Kalluru" userId="6cdfde9ab25ce97f" providerId="LiveId" clId="{44DD5099-9FA4-4517-9825-0BA9D463E988}" dt="2021-08-16T03:44:17.665" v="1914" actId="478"/>
          <ac:spMkLst>
            <pc:docMk/>
            <pc:sldMk cId="2906446657" sldId="284"/>
            <ac:spMk id="10" creationId="{71439525-96FB-41FB-8A50-BB915061A500}"/>
          </ac:spMkLst>
        </pc:spChg>
        <pc:spChg chg="del">
          <ac:chgData name="AshaPavan Kalluru" userId="6cdfde9ab25ce97f" providerId="LiveId" clId="{44DD5099-9FA4-4517-9825-0BA9D463E988}" dt="2021-08-16T03:44:11.511" v="1913" actId="478"/>
          <ac:spMkLst>
            <pc:docMk/>
            <pc:sldMk cId="2906446657" sldId="284"/>
            <ac:spMk id="11" creationId="{0F6C8A6F-34B9-44E4-8D0E-B83D9D165F15}"/>
          </ac:spMkLst>
        </pc:spChg>
        <pc:spChg chg="del">
          <ac:chgData name="AshaPavan Kalluru" userId="6cdfde9ab25ce97f" providerId="LiveId" clId="{44DD5099-9FA4-4517-9825-0BA9D463E988}" dt="2021-08-16T03:44:11.511" v="1913" actId="478"/>
          <ac:spMkLst>
            <pc:docMk/>
            <pc:sldMk cId="2906446657" sldId="284"/>
            <ac:spMk id="12" creationId="{2B6B0C2A-3102-41B5-81D7-26C96B8A2E5D}"/>
          </ac:spMkLst>
        </pc:spChg>
        <pc:spChg chg="del">
          <ac:chgData name="AshaPavan Kalluru" userId="6cdfde9ab25ce97f" providerId="LiveId" clId="{44DD5099-9FA4-4517-9825-0BA9D463E988}" dt="2021-08-16T03:44:07.946" v="1912" actId="478"/>
          <ac:spMkLst>
            <pc:docMk/>
            <pc:sldMk cId="2906446657" sldId="284"/>
            <ac:spMk id="13" creationId="{FEB00754-076A-48BD-89F3-477AEDE7D7A1}"/>
          </ac:spMkLst>
        </pc:spChg>
        <pc:spChg chg="del">
          <ac:chgData name="AshaPavan Kalluru" userId="6cdfde9ab25ce97f" providerId="LiveId" clId="{44DD5099-9FA4-4517-9825-0BA9D463E988}" dt="2021-08-16T03:44:11.511" v="1913" actId="478"/>
          <ac:spMkLst>
            <pc:docMk/>
            <pc:sldMk cId="2906446657" sldId="284"/>
            <ac:spMk id="14" creationId="{EC436A38-15BC-42B2-A60B-6947E842AA41}"/>
          </ac:spMkLst>
        </pc:spChg>
        <pc:spChg chg="del">
          <ac:chgData name="AshaPavan Kalluru" userId="6cdfde9ab25ce97f" providerId="LiveId" clId="{44DD5099-9FA4-4517-9825-0BA9D463E988}" dt="2021-08-16T03:44:11.511" v="1913" actId="478"/>
          <ac:spMkLst>
            <pc:docMk/>
            <pc:sldMk cId="2906446657" sldId="284"/>
            <ac:spMk id="15" creationId="{ADD58EA4-B6B4-4900-9D04-69500A6631B2}"/>
          </ac:spMkLst>
        </pc:spChg>
        <pc:spChg chg="del">
          <ac:chgData name="AshaPavan Kalluru" userId="6cdfde9ab25ce97f" providerId="LiveId" clId="{44DD5099-9FA4-4517-9825-0BA9D463E988}" dt="2021-08-16T03:44:07.946" v="1912" actId="478"/>
          <ac:spMkLst>
            <pc:docMk/>
            <pc:sldMk cId="2906446657" sldId="284"/>
            <ac:spMk id="16" creationId="{C2B79B56-4BAB-4E3E-9F57-5E3A2DD2CF58}"/>
          </ac:spMkLst>
        </pc:spChg>
        <pc:spChg chg="del mod">
          <ac:chgData name="AshaPavan Kalluru" userId="6cdfde9ab25ce97f" providerId="LiveId" clId="{44DD5099-9FA4-4517-9825-0BA9D463E988}" dt="2021-08-16T03:44:17.665" v="1914" actId="478"/>
          <ac:spMkLst>
            <pc:docMk/>
            <pc:sldMk cId="2906446657" sldId="284"/>
            <ac:spMk id="17" creationId="{F384DDBC-0B40-4C2D-9CBB-A5C19E88174B}"/>
          </ac:spMkLst>
        </pc:spChg>
        <pc:spChg chg="del">
          <ac:chgData name="AshaPavan Kalluru" userId="6cdfde9ab25ce97f" providerId="LiveId" clId="{44DD5099-9FA4-4517-9825-0BA9D463E988}" dt="2021-08-16T03:44:11.511" v="1913" actId="478"/>
          <ac:spMkLst>
            <pc:docMk/>
            <pc:sldMk cId="2906446657" sldId="284"/>
            <ac:spMk id="18" creationId="{E0AC5B85-D2ED-41C5-97AE-D014E64A6EB4}"/>
          </ac:spMkLst>
        </pc:spChg>
        <pc:spChg chg="del">
          <ac:chgData name="AshaPavan Kalluru" userId="6cdfde9ab25ce97f" providerId="LiveId" clId="{44DD5099-9FA4-4517-9825-0BA9D463E988}" dt="2021-08-16T03:44:07.946" v="1912" actId="478"/>
          <ac:spMkLst>
            <pc:docMk/>
            <pc:sldMk cId="2906446657" sldId="284"/>
            <ac:spMk id="19" creationId="{255BC092-7513-4F62-98B9-AEB64BC92D78}"/>
          </ac:spMkLst>
        </pc:spChg>
        <pc:spChg chg="del">
          <ac:chgData name="AshaPavan Kalluru" userId="6cdfde9ab25ce97f" providerId="LiveId" clId="{44DD5099-9FA4-4517-9825-0BA9D463E988}" dt="2021-08-16T03:44:01.692" v="1910" actId="21"/>
          <ac:spMkLst>
            <pc:docMk/>
            <pc:sldMk cId="2906446657" sldId="284"/>
            <ac:spMk id="20" creationId="{EB81FB9E-89F1-4B79-B575-87575738DCB9}"/>
          </ac:spMkLst>
        </pc:spChg>
        <pc:picChg chg="add del mod">
          <ac:chgData name="AshaPavan Kalluru" userId="6cdfde9ab25ce97f" providerId="LiveId" clId="{44DD5099-9FA4-4517-9825-0BA9D463E988}" dt="2021-08-16T03:47:44.823" v="1927" actId="21"/>
          <ac:picMkLst>
            <pc:docMk/>
            <pc:sldMk cId="2906446657" sldId="284"/>
            <ac:picMk id="22" creationId="{34F8C744-0E3B-4A12-B213-8C2AE08C9962}"/>
          </ac:picMkLst>
        </pc:picChg>
        <pc:picChg chg="add mod">
          <ac:chgData name="AshaPavan Kalluru" userId="6cdfde9ab25ce97f" providerId="LiveId" clId="{44DD5099-9FA4-4517-9825-0BA9D463E988}" dt="2021-08-16T03:49:49.658" v="1936" actId="1076"/>
          <ac:picMkLst>
            <pc:docMk/>
            <pc:sldMk cId="2906446657" sldId="284"/>
            <ac:picMk id="24" creationId="{F506E130-7528-4D4D-B437-836C9D3904F7}"/>
          </ac:picMkLst>
        </pc:picChg>
        <pc:picChg chg="add del mod">
          <ac:chgData name="AshaPavan Kalluru" userId="6cdfde9ab25ce97f" providerId="LiveId" clId="{44DD5099-9FA4-4517-9825-0BA9D463E988}" dt="2021-08-16T03:49:40.674" v="1934" actId="478"/>
          <ac:picMkLst>
            <pc:docMk/>
            <pc:sldMk cId="2906446657" sldId="284"/>
            <ac:picMk id="26" creationId="{1FA2026E-E21D-4854-A16C-F315B2EBA3A6}"/>
          </ac:picMkLst>
        </pc:picChg>
        <pc:picChg chg="add mod">
          <ac:chgData name="AshaPavan Kalluru" userId="6cdfde9ab25ce97f" providerId="LiveId" clId="{44DD5099-9FA4-4517-9825-0BA9D463E988}" dt="2021-08-16T03:49:45.959" v="1935" actId="1076"/>
          <ac:picMkLst>
            <pc:docMk/>
            <pc:sldMk cId="2906446657" sldId="284"/>
            <ac:picMk id="28" creationId="{6175E316-F687-41CF-8625-A05787E2949C}"/>
          </ac:picMkLst>
        </pc:picChg>
        <pc:picChg chg="add mod">
          <ac:chgData name="AshaPavan Kalluru" userId="6cdfde9ab25ce97f" providerId="LiveId" clId="{44DD5099-9FA4-4517-9825-0BA9D463E988}" dt="2021-08-16T03:49:59.473" v="1938" actId="1076"/>
          <ac:picMkLst>
            <pc:docMk/>
            <pc:sldMk cId="2906446657" sldId="284"/>
            <ac:picMk id="30" creationId="{F2907AE9-7EE4-4D0C-897B-D7D44E900DB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d7c4ce2b30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d7c4ce2b30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d92439648b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d92439648b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183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d92439648b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d92439648b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08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d92439648b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d92439648b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Who are you? - What is the organization/department you are representing? - Who is your target audience? - State your business case/statement/goals/motivations - How will your prediction work help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d92439648b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d92439648b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852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d92439648b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d92439648b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820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d92439648b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d92439648b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993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d92439648b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d92439648b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233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d92439648b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d92439648b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688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d92439648b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d92439648b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812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d92439648b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d92439648b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89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262675" y="397478"/>
            <a:ext cx="1094025" cy="585300"/>
          </a:xfrm>
          <a:custGeom>
            <a:avLst/>
            <a:gdLst/>
            <a:ahLst/>
            <a:cxnLst/>
            <a:rect l="l" t="t" r="r" b="b"/>
            <a:pathLst>
              <a:path w="43761" h="23412" extrusionOk="0">
                <a:moveTo>
                  <a:pt x="42250" y="23412"/>
                </a:moveTo>
                <a:cubicBezTo>
                  <a:pt x="43264" y="19357"/>
                  <a:pt x="44171" y="15020"/>
                  <a:pt x="43352" y="10921"/>
                </a:cubicBezTo>
                <a:cubicBezTo>
                  <a:pt x="42332" y="5815"/>
                  <a:pt x="36583" y="2130"/>
                  <a:pt x="31595" y="634"/>
                </a:cubicBezTo>
                <a:cubicBezTo>
                  <a:pt x="21289" y="-2457"/>
                  <a:pt x="10760" y="7247"/>
                  <a:pt x="0" y="7247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" name="Google Shape;10;p2"/>
          <p:cNvSpPr/>
          <p:nvPr/>
        </p:nvSpPr>
        <p:spPr>
          <a:xfrm>
            <a:off x="6783900" y="991950"/>
            <a:ext cx="532725" cy="661325"/>
          </a:xfrm>
          <a:custGeom>
            <a:avLst/>
            <a:gdLst/>
            <a:ahLst/>
            <a:cxnLst/>
            <a:rect l="l" t="t" r="r" b="b"/>
            <a:pathLst>
              <a:path w="21309" h="26453" extrusionOk="0">
                <a:moveTo>
                  <a:pt x="16900" y="0"/>
                </a:moveTo>
                <a:cubicBezTo>
                  <a:pt x="10368" y="0"/>
                  <a:pt x="0" y="3388"/>
                  <a:pt x="0" y="9920"/>
                </a:cubicBezTo>
                <a:cubicBezTo>
                  <a:pt x="0" y="18910"/>
                  <a:pt x="17293" y="18410"/>
                  <a:pt x="21309" y="26453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1" name="Google Shape;11;p2"/>
          <p:cNvGrpSpPr/>
          <p:nvPr/>
        </p:nvGrpSpPr>
        <p:grpSpPr>
          <a:xfrm rot="10800000">
            <a:off x="-7204" y="4"/>
            <a:ext cx="6705654" cy="1944523"/>
            <a:chOff x="2431496" y="3198979"/>
            <a:chExt cx="6705654" cy="1944523"/>
          </a:xfrm>
        </p:grpSpPr>
        <p:sp>
          <p:nvSpPr>
            <p:cNvPr id="12" name="Google Shape;12;p2"/>
            <p:cNvSpPr/>
            <p:nvPr/>
          </p:nvSpPr>
          <p:spPr>
            <a:xfrm>
              <a:off x="2431496" y="3198979"/>
              <a:ext cx="6705570" cy="1944498"/>
            </a:xfrm>
            <a:custGeom>
              <a:avLst/>
              <a:gdLst/>
              <a:ahLst/>
              <a:cxnLst/>
              <a:rect l="l" t="t" r="r" b="b"/>
              <a:pathLst>
                <a:path w="209992" h="60894" extrusionOk="0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76230" y="3460190"/>
              <a:ext cx="6460839" cy="1683290"/>
            </a:xfrm>
            <a:custGeom>
              <a:avLst/>
              <a:gdLst/>
              <a:ahLst/>
              <a:cxnLst/>
              <a:rect l="l" t="t" r="r" b="b"/>
              <a:pathLst>
                <a:path w="202328" h="52714" extrusionOk="0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904933" y="3727309"/>
              <a:ext cx="6232138" cy="1416174"/>
            </a:xfrm>
            <a:custGeom>
              <a:avLst/>
              <a:gdLst/>
              <a:ahLst/>
              <a:cxnLst/>
              <a:rect l="l" t="t" r="r" b="b"/>
              <a:pathLst>
                <a:path w="195166" h="44349" extrusionOk="0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08775" y="4557758"/>
              <a:ext cx="3357639" cy="585738"/>
            </a:xfrm>
            <a:custGeom>
              <a:avLst/>
              <a:gdLst/>
              <a:ahLst/>
              <a:cxnLst/>
              <a:rect l="l" t="t" r="r" b="b"/>
              <a:pathLst>
                <a:path w="105148" h="18343" extrusionOk="0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54371" y="4705032"/>
              <a:ext cx="2811210" cy="438465"/>
            </a:xfrm>
            <a:custGeom>
              <a:avLst/>
              <a:gdLst/>
              <a:ahLst/>
              <a:cxnLst/>
              <a:rect l="l" t="t" r="r" b="b"/>
              <a:pathLst>
                <a:path w="88036" h="13731" extrusionOk="0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57766" y="4863260"/>
              <a:ext cx="2225089" cy="280240"/>
            </a:xfrm>
            <a:custGeom>
              <a:avLst/>
              <a:gdLst/>
              <a:ahLst/>
              <a:cxnLst/>
              <a:rect l="l" t="t" r="r" b="b"/>
              <a:pathLst>
                <a:path w="69681" h="8776" extrusionOk="0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130359" y="5014750"/>
              <a:ext cx="1517017" cy="128752"/>
            </a:xfrm>
            <a:custGeom>
              <a:avLst/>
              <a:gdLst/>
              <a:ahLst/>
              <a:cxnLst/>
              <a:rect l="l" t="t" r="r" b="b"/>
              <a:pathLst>
                <a:path w="47507" h="4032" extrusionOk="0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042939" y="4042104"/>
              <a:ext cx="1094199" cy="1101384"/>
            </a:xfrm>
            <a:custGeom>
              <a:avLst/>
              <a:gdLst/>
              <a:ahLst/>
              <a:cxnLst/>
              <a:rect l="l" t="t" r="r" b="b"/>
              <a:pathLst>
                <a:path w="34266" h="34491" extrusionOk="0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46749" y="4329469"/>
              <a:ext cx="790393" cy="814023"/>
            </a:xfrm>
            <a:custGeom>
              <a:avLst/>
              <a:gdLst/>
              <a:ahLst/>
              <a:cxnLst/>
              <a:rect l="l" t="t" r="r" b="b"/>
              <a:pathLst>
                <a:path w="24752" h="25492" extrusionOk="0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670006" y="4631172"/>
              <a:ext cx="467141" cy="512325"/>
            </a:xfrm>
            <a:custGeom>
              <a:avLst/>
              <a:gdLst/>
              <a:ahLst/>
              <a:cxnLst/>
              <a:rect l="l" t="t" r="r" b="b"/>
              <a:pathLst>
                <a:path w="14629" h="16044" extrusionOk="0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942170" y="4945551"/>
              <a:ext cx="194980" cy="197950"/>
            </a:xfrm>
            <a:custGeom>
              <a:avLst/>
              <a:gdLst/>
              <a:ahLst/>
              <a:cxnLst/>
              <a:rect l="l" t="t" r="r" b="b"/>
              <a:pathLst>
                <a:path w="6106" h="6199" extrusionOk="0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 rot="-3599897">
            <a:off x="7340249" y="301962"/>
            <a:ext cx="882775" cy="776326"/>
          </a:xfrm>
          <a:custGeom>
            <a:avLst/>
            <a:gdLst/>
            <a:ahLst/>
            <a:cxnLst/>
            <a:rect l="l" t="t" r="r" b="b"/>
            <a:pathLst>
              <a:path w="21852" h="19217" extrusionOk="0">
                <a:moveTo>
                  <a:pt x="4615" y="1370"/>
                </a:moveTo>
                <a:cubicBezTo>
                  <a:pt x="4719" y="3037"/>
                  <a:pt x="5568" y="6118"/>
                  <a:pt x="6714" y="8619"/>
                </a:cubicBezTo>
                <a:cubicBezTo>
                  <a:pt x="4451" y="8693"/>
                  <a:pt x="1757" y="9110"/>
                  <a:pt x="760" y="10122"/>
                </a:cubicBezTo>
                <a:cubicBezTo>
                  <a:pt x="1251" y="8291"/>
                  <a:pt x="3067" y="4436"/>
                  <a:pt x="4615" y="1370"/>
                </a:cubicBezTo>
                <a:close/>
                <a:moveTo>
                  <a:pt x="5225" y="313"/>
                </a:moveTo>
                <a:cubicBezTo>
                  <a:pt x="7220" y="313"/>
                  <a:pt x="19753" y="7175"/>
                  <a:pt x="21390" y="9154"/>
                </a:cubicBezTo>
                <a:cubicBezTo>
                  <a:pt x="21554" y="9348"/>
                  <a:pt x="21539" y="9422"/>
                  <a:pt x="21539" y="9422"/>
                </a:cubicBezTo>
                <a:cubicBezTo>
                  <a:pt x="21361" y="10345"/>
                  <a:pt x="15660" y="12429"/>
                  <a:pt x="11849" y="12429"/>
                </a:cubicBezTo>
                <a:cubicBezTo>
                  <a:pt x="10703" y="12429"/>
                  <a:pt x="9869" y="12251"/>
                  <a:pt x="9334" y="11893"/>
                </a:cubicBezTo>
                <a:cubicBezTo>
                  <a:pt x="6982" y="10286"/>
                  <a:pt x="4689" y="2828"/>
                  <a:pt x="4943" y="759"/>
                </a:cubicBezTo>
                <a:cubicBezTo>
                  <a:pt x="4972" y="521"/>
                  <a:pt x="5032" y="357"/>
                  <a:pt x="5106" y="328"/>
                </a:cubicBezTo>
                <a:cubicBezTo>
                  <a:pt x="5121" y="328"/>
                  <a:pt x="5166" y="313"/>
                  <a:pt x="5225" y="313"/>
                </a:cubicBezTo>
                <a:close/>
                <a:moveTo>
                  <a:pt x="21167" y="10226"/>
                </a:moveTo>
                <a:cubicBezTo>
                  <a:pt x="19559" y="13590"/>
                  <a:pt x="17133" y="18130"/>
                  <a:pt x="16076" y="18740"/>
                </a:cubicBezTo>
                <a:cubicBezTo>
                  <a:pt x="16151" y="17669"/>
                  <a:pt x="14886" y="14915"/>
                  <a:pt x="13591" y="12623"/>
                </a:cubicBezTo>
                <a:cubicBezTo>
                  <a:pt x="16463" y="12265"/>
                  <a:pt x="19753" y="11164"/>
                  <a:pt x="21167" y="10226"/>
                </a:cubicBezTo>
                <a:close/>
                <a:moveTo>
                  <a:pt x="6863" y="8931"/>
                </a:moveTo>
                <a:cubicBezTo>
                  <a:pt x="7562" y="10375"/>
                  <a:pt x="8351" y="11596"/>
                  <a:pt x="9170" y="12146"/>
                </a:cubicBezTo>
                <a:cubicBezTo>
                  <a:pt x="9750" y="12548"/>
                  <a:pt x="10643" y="12742"/>
                  <a:pt x="11849" y="12742"/>
                </a:cubicBezTo>
                <a:cubicBezTo>
                  <a:pt x="12296" y="12742"/>
                  <a:pt x="12772" y="12712"/>
                  <a:pt x="13248" y="12667"/>
                </a:cubicBezTo>
                <a:cubicBezTo>
                  <a:pt x="14677" y="15228"/>
                  <a:pt x="16047" y="18383"/>
                  <a:pt x="15719" y="18874"/>
                </a:cubicBezTo>
                <a:cubicBezTo>
                  <a:pt x="15719" y="18874"/>
                  <a:pt x="15689" y="18904"/>
                  <a:pt x="15570" y="18904"/>
                </a:cubicBezTo>
                <a:cubicBezTo>
                  <a:pt x="13174" y="18904"/>
                  <a:pt x="790" y="12414"/>
                  <a:pt x="671" y="11104"/>
                </a:cubicBezTo>
                <a:cubicBezTo>
                  <a:pt x="656" y="10836"/>
                  <a:pt x="745" y="10598"/>
                  <a:pt x="953" y="10375"/>
                </a:cubicBezTo>
                <a:cubicBezTo>
                  <a:pt x="1817" y="9437"/>
                  <a:pt x="4451" y="8991"/>
                  <a:pt x="6863" y="8931"/>
                </a:cubicBezTo>
                <a:close/>
                <a:moveTo>
                  <a:pt x="5225" y="0"/>
                </a:moveTo>
                <a:cubicBezTo>
                  <a:pt x="5151" y="0"/>
                  <a:pt x="5076" y="15"/>
                  <a:pt x="5017" y="45"/>
                </a:cubicBezTo>
                <a:lnTo>
                  <a:pt x="5002" y="45"/>
                </a:lnTo>
                <a:cubicBezTo>
                  <a:pt x="4987" y="45"/>
                  <a:pt x="4987" y="60"/>
                  <a:pt x="4972" y="60"/>
                </a:cubicBezTo>
                <a:cubicBezTo>
                  <a:pt x="4957" y="60"/>
                  <a:pt x="4957" y="60"/>
                  <a:pt x="4957" y="75"/>
                </a:cubicBezTo>
                <a:cubicBezTo>
                  <a:pt x="4794" y="164"/>
                  <a:pt x="4689" y="343"/>
                  <a:pt x="4645" y="640"/>
                </a:cubicBezTo>
                <a:cubicBezTo>
                  <a:pt x="3543" y="2784"/>
                  <a:pt x="1" y="9839"/>
                  <a:pt x="358" y="11134"/>
                </a:cubicBezTo>
                <a:cubicBezTo>
                  <a:pt x="507" y="12801"/>
                  <a:pt x="13442" y="19217"/>
                  <a:pt x="15570" y="19217"/>
                </a:cubicBezTo>
                <a:cubicBezTo>
                  <a:pt x="15734" y="19217"/>
                  <a:pt x="15853" y="19187"/>
                  <a:pt x="15928" y="19112"/>
                </a:cubicBezTo>
                <a:cubicBezTo>
                  <a:pt x="17431" y="18874"/>
                  <a:pt x="21093" y="11104"/>
                  <a:pt x="21762" y="9661"/>
                </a:cubicBezTo>
                <a:cubicBezTo>
                  <a:pt x="21792" y="9616"/>
                  <a:pt x="21822" y="9571"/>
                  <a:pt x="21837" y="9527"/>
                </a:cubicBezTo>
                <a:cubicBezTo>
                  <a:pt x="21837" y="9527"/>
                  <a:pt x="21837" y="9527"/>
                  <a:pt x="21837" y="9512"/>
                </a:cubicBezTo>
                <a:cubicBezTo>
                  <a:pt x="21837" y="9497"/>
                  <a:pt x="21837" y="9497"/>
                  <a:pt x="21852" y="9482"/>
                </a:cubicBezTo>
                <a:cubicBezTo>
                  <a:pt x="21852" y="9482"/>
                  <a:pt x="21852" y="9482"/>
                  <a:pt x="21852" y="9467"/>
                </a:cubicBezTo>
                <a:cubicBezTo>
                  <a:pt x="21852" y="9467"/>
                  <a:pt x="21852" y="9452"/>
                  <a:pt x="21852" y="9452"/>
                </a:cubicBezTo>
                <a:cubicBezTo>
                  <a:pt x="21852" y="9303"/>
                  <a:pt x="21792" y="9154"/>
                  <a:pt x="21628" y="8946"/>
                </a:cubicBezTo>
                <a:cubicBezTo>
                  <a:pt x="19902" y="6862"/>
                  <a:pt x="7339" y="0"/>
                  <a:pt x="5225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 rot="-1753394">
            <a:off x="6925995" y="1783068"/>
            <a:ext cx="733280" cy="773254"/>
            <a:chOff x="3045450" y="3675050"/>
            <a:chExt cx="733300" cy="773275"/>
          </a:xfrm>
        </p:grpSpPr>
        <p:sp>
          <p:nvSpPr>
            <p:cNvPr id="25" name="Google Shape;25;p2"/>
            <p:cNvSpPr/>
            <p:nvPr/>
          </p:nvSpPr>
          <p:spPr>
            <a:xfrm>
              <a:off x="3697225" y="3972000"/>
              <a:ext cx="81525" cy="20250"/>
            </a:xfrm>
            <a:custGeom>
              <a:avLst/>
              <a:gdLst/>
              <a:ahLst/>
              <a:cxnLst/>
              <a:rect l="l" t="t" r="r" b="b"/>
              <a:pathLst>
                <a:path w="3261" h="810" extrusionOk="0">
                  <a:moveTo>
                    <a:pt x="2263" y="0"/>
                  </a:moveTo>
                  <a:cubicBezTo>
                    <a:pt x="2010" y="15"/>
                    <a:pt x="1742" y="75"/>
                    <a:pt x="1489" y="105"/>
                  </a:cubicBezTo>
                  <a:cubicBezTo>
                    <a:pt x="1207" y="134"/>
                    <a:pt x="954" y="194"/>
                    <a:pt x="686" y="253"/>
                  </a:cubicBezTo>
                  <a:cubicBezTo>
                    <a:pt x="537" y="283"/>
                    <a:pt x="433" y="313"/>
                    <a:pt x="299" y="387"/>
                  </a:cubicBezTo>
                  <a:cubicBezTo>
                    <a:pt x="254" y="417"/>
                    <a:pt x="209" y="432"/>
                    <a:pt x="165" y="462"/>
                  </a:cubicBezTo>
                  <a:cubicBezTo>
                    <a:pt x="120" y="506"/>
                    <a:pt x="105" y="551"/>
                    <a:pt x="31" y="581"/>
                  </a:cubicBezTo>
                  <a:cubicBezTo>
                    <a:pt x="1" y="596"/>
                    <a:pt x="16" y="640"/>
                    <a:pt x="46" y="655"/>
                  </a:cubicBezTo>
                  <a:cubicBezTo>
                    <a:pt x="120" y="670"/>
                    <a:pt x="135" y="700"/>
                    <a:pt x="194" y="730"/>
                  </a:cubicBezTo>
                  <a:cubicBezTo>
                    <a:pt x="239" y="759"/>
                    <a:pt x="299" y="759"/>
                    <a:pt x="343" y="774"/>
                  </a:cubicBezTo>
                  <a:cubicBezTo>
                    <a:pt x="452" y="796"/>
                    <a:pt x="537" y="810"/>
                    <a:pt x="639" y="810"/>
                  </a:cubicBezTo>
                  <a:cubicBezTo>
                    <a:pt x="677" y="810"/>
                    <a:pt x="716" y="808"/>
                    <a:pt x="760" y="804"/>
                  </a:cubicBezTo>
                  <a:cubicBezTo>
                    <a:pt x="1013" y="804"/>
                    <a:pt x="1281" y="789"/>
                    <a:pt x="1534" y="745"/>
                  </a:cubicBezTo>
                  <a:cubicBezTo>
                    <a:pt x="2070" y="685"/>
                    <a:pt x="2621" y="626"/>
                    <a:pt x="3127" y="387"/>
                  </a:cubicBezTo>
                  <a:cubicBezTo>
                    <a:pt x="3261" y="328"/>
                    <a:pt x="3231" y="90"/>
                    <a:pt x="3082" y="60"/>
                  </a:cubicBezTo>
                  <a:cubicBezTo>
                    <a:pt x="2948" y="30"/>
                    <a:pt x="2814" y="30"/>
                    <a:pt x="2680" y="30"/>
                  </a:cubicBezTo>
                  <a:cubicBezTo>
                    <a:pt x="2546" y="15"/>
                    <a:pt x="2397" y="0"/>
                    <a:pt x="2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113750" y="3815700"/>
              <a:ext cx="497550" cy="632625"/>
            </a:xfrm>
            <a:custGeom>
              <a:avLst/>
              <a:gdLst/>
              <a:ahLst/>
              <a:cxnLst/>
              <a:rect l="l" t="t" r="r" b="b"/>
              <a:pathLst>
                <a:path w="19902" h="25305" extrusionOk="0">
                  <a:moveTo>
                    <a:pt x="12265" y="6230"/>
                  </a:moveTo>
                  <a:cubicBezTo>
                    <a:pt x="12759" y="6230"/>
                    <a:pt x="12896" y="6917"/>
                    <a:pt x="12831" y="7369"/>
                  </a:cubicBezTo>
                  <a:cubicBezTo>
                    <a:pt x="12682" y="8396"/>
                    <a:pt x="11908" y="9244"/>
                    <a:pt x="10926" y="9765"/>
                  </a:cubicBezTo>
                  <a:cubicBezTo>
                    <a:pt x="10896" y="9066"/>
                    <a:pt x="10941" y="8366"/>
                    <a:pt x="11104" y="7696"/>
                  </a:cubicBezTo>
                  <a:cubicBezTo>
                    <a:pt x="11238" y="7190"/>
                    <a:pt x="11462" y="6476"/>
                    <a:pt x="12012" y="6282"/>
                  </a:cubicBezTo>
                  <a:cubicBezTo>
                    <a:pt x="12105" y="6247"/>
                    <a:pt x="12190" y="6230"/>
                    <a:pt x="12265" y="6230"/>
                  </a:cubicBezTo>
                  <a:close/>
                  <a:moveTo>
                    <a:pt x="6647" y="7066"/>
                  </a:moveTo>
                  <a:cubicBezTo>
                    <a:pt x="6777" y="7066"/>
                    <a:pt x="6932" y="7138"/>
                    <a:pt x="7115" y="7309"/>
                  </a:cubicBezTo>
                  <a:cubicBezTo>
                    <a:pt x="7532" y="7696"/>
                    <a:pt x="7651" y="8336"/>
                    <a:pt x="7800" y="8872"/>
                  </a:cubicBezTo>
                  <a:cubicBezTo>
                    <a:pt x="7934" y="9334"/>
                    <a:pt x="8038" y="9795"/>
                    <a:pt x="8157" y="10271"/>
                  </a:cubicBezTo>
                  <a:cubicBezTo>
                    <a:pt x="7830" y="10212"/>
                    <a:pt x="7517" y="10122"/>
                    <a:pt x="7249" y="9974"/>
                  </a:cubicBezTo>
                  <a:cubicBezTo>
                    <a:pt x="6758" y="9706"/>
                    <a:pt x="6371" y="9259"/>
                    <a:pt x="6178" y="8738"/>
                  </a:cubicBezTo>
                  <a:cubicBezTo>
                    <a:pt x="6010" y="8283"/>
                    <a:pt x="6112" y="7066"/>
                    <a:pt x="6647" y="7066"/>
                  </a:cubicBezTo>
                  <a:close/>
                  <a:moveTo>
                    <a:pt x="10682" y="860"/>
                  </a:moveTo>
                  <a:cubicBezTo>
                    <a:pt x="11426" y="860"/>
                    <a:pt x="12169" y="928"/>
                    <a:pt x="12891" y="1058"/>
                  </a:cubicBezTo>
                  <a:cubicBezTo>
                    <a:pt x="14528" y="1340"/>
                    <a:pt x="16344" y="1861"/>
                    <a:pt x="17579" y="3007"/>
                  </a:cubicBezTo>
                  <a:cubicBezTo>
                    <a:pt x="19172" y="4481"/>
                    <a:pt x="18800" y="6565"/>
                    <a:pt x="18294" y="8440"/>
                  </a:cubicBezTo>
                  <a:cubicBezTo>
                    <a:pt x="18011" y="9512"/>
                    <a:pt x="17639" y="10554"/>
                    <a:pt x="16954" y="11432"/>
                  </a:cubicBezTo>
                  <a:cubicBezTo>
                    <a:pt x="16329" y="12251"/>
                    <a:pt x="15540" y="12921"/>
                    <a:pt x="14915" y="13725"/>
                  </a:cubicBezTo>
                  <a:cubicBezTo>
                    <a:pt x="13799" y="15168"/>
                    <a:pt x="13293" y="17312"/>
                    <a:pt x="14052" y="19024"/>
                  </a:cubicBezTo>
                  <a:cubicBezTo>
                    <a:pt x="13650" y="19158"/>
                    <a:pt x="13233" y="19247"/>
                    <a:pt x="12831" y="19336"/>
                  </a:cubicBezTo>
                  <a:cubicBezTo>
                    <a:pt x="12042" y="16791"/>
                    <a:pt x="11447" y="14201"/>
                    <a:pt x="11090" y="11566"/>
                  </a:cubicBezTo>
                  <a:cubicBezTo>
                    <a:pt x="11045" y="11150"/>
                    <a:pt x="10985" y="10733"/>
                    <a:pt x="10956" y="10316"/>
                  </a:cubicBezTo>
                  <a:cubicBezTo>
                    <a:pt x="11804" y="9899"/>
                    <a:pt x="12548" y="9289"/>
                    <a:pt x="12980" y="8560"/>
                  </a:cubicBezTo>
                  <a:cubicBezTo>
                    <a:pt x="13456" y="7771"/>
                    <a:pt x="13769" y="6282"/>
                    <a:pt x="12727" y="5761"/>
                  </a:cubicBezTo>
                  <a:cubicBezTo>
                    <a:pt x="12536" y="5666"/>
                    <a:pt x="12356" y="5623"/>
                    <a:pt x="12186" y="5623"/>
                  </a:cubicBezTo>
                  <a:cubicBezTo>
                    <a:pt x="11245" y="5623"/>
                    <a:pt x="10641" y="6931"/>
                    <a:pt x="10464" y="7726"/>
                  </a:cubicBezTo>
                  <a:cubicBezTo>
                    <a:pt x="10286" y="8485"/>
                    <a:pt x="10241" y="9259"/>
                    <a:pt x="10271" y="10048"/>
                  </a:cubicBezTo>
                  <a:cubicBezTo>
                    <a:pt x="9773" y="10228"/>
                    <a:pt x="9237" y="10318"/>
                    <a:pt x="8722" y="10318"/>
                  </a:cubicBezTo>
                  <a:cubicBezTo>
                    <a:pt x="8683" y="10318"/>
                    <a:pt x="8643" y="10317"/>
                    <a:pt x="8604" y="10316"/>
                  </a:cubicBezTo>
                  <a:cubicBezTo>
                    <a:pt x="8500" y="9855"/>
                    <a:pt x="8395" y="9408"/>
                    <a:pt x="8276" y="8961"/>
                  </a:cubicBezTo>
                  <a:cubicBezTo>
                    <a:pt x="8077" y="8272"/>
                    <a:pt x="7689" y="6636"/>
                    <a:pt x="6733" y="6636"/>
                  </a:cubicBezTo>
                  <a:cubicBezTo>
                    <a:pt x="6616" y="6636"/>
                    <a:pt x="6491" y="6660"/>
                    <a:pt x="6356" y="6714"/>
                  </a:cubicBezTo>
                  <a:cubicBezTo>
                    <a:pt x="5165" y="7175"/>
                    <a:pt x="5612" y="8947"/>
                    <a:pt x="6192" y="9691"/>
                  </a:cubicBezTo>
                  <a:cubicBezTo>
                    <a:pt x="6743" y="10375"/>
                    <a:pt x="7487" y="10718"/>
                    <a:pt x="8291" y="10822"/>
                  </a:cubicBezTo>
                  <a:lnTo>
                    <a:pt x="8306" y="10822"/>
                  </a:lnTo>
                  <a:cubicBezTo>
                    <a:pt x="8961" y="13695"/>
                    <a:pt x="9229" y="16597"/>
                    <a:pt x="9378" y="19530"/>
                  </a:cubicBezTo>
                  <a:cubicBezTo>
                    <a:pt x="8916" y="19485"/>
                    <a:pt x="8440" y="19411"/>
                    <a:pt x="7964" y="19381"/>
                  </a:cubicBezTo>
                  <a:lnTo>
                    <a:pt x="7934" y="19381"/>
                  </a:lnTo>
                  <a:cubicBezTo>
                    <a:pt x="7815" y="18086"/>
                    <a:pt x="6981" y="16940"/>
                    <a:pt x="6148" y="15987"/>
                  </a:cubicBezTo>
                  <a:cubicBezTo>
                    <a:pt x="5180" y="14871"/>
                    <a:pt x="4034" y="13903"/>
                    <a:pt x="3096" y="12727"/>
                  </a:cubicBezTo>
                  <a:cubicBezTo>
                    <a:pt x="2114" y="11477"/>
                    <a:pt x="1578" y="10048"/>
                    <a:pt x="1638" y="8455"/>
                  </a:cubicBezTo>
                  <a:cubicBezTo>
                    <a:pt x="1712" y="6833"/>
                    <a:pt x="2352" y="5255"/>
                    <a:pt x="3349" y="4005"/>
                  </a:cubicBezTo>
                  <a:cubicBezTo>
                    <a:pt x="5133" y="1799"/>
                    <a:pt x="7914" y="860"/>
                    <a:pt x="10682" y="860"/>
                  </a:cubicBezTo>
                  <a:close/>
                  <a:moveTo>
                    <a:pt x="10316" y="10584"/>
                  </a:moveTo>
                  <a:cubicBezTo>
                    <a:pt x="10390" y="11551"/>
                    <a:pt x="10569" y="12534"/>
                    <a:pt x="10747" y="13472"/>
                  </a:cubicBezTo>
                  <a:cubicBezTo>
                    <a:pt x="11104" y="15481"/>
                    <a:pt x="11611" y="17476"/>
                    <a:pt x="12221" y="19440"/>
                  </a:cubicBezTo>
                  <a:cubicBezTo>
                    <a:pt x="11983" y="19470"/>
                    <a:pt x="11730" y="19500"/>
                    <a:pt x="11491" y="19530"/>
                  </a:cubicBezTo>
                  <a:cubicBezTo>
                    <a:pt x="11117" y="19559"/>
                    <a:pt x="10742" y="19575"/>
                    <a:pt x="10367" y="19575"/>
                  </a:cubicBezTo>
                  <a:cubicBezTo>
                    <a:pt x="10161" y="19575"/>
                    <a:pt x="9956" y="19570"/>
                    <a:pt x="9750" y="19559"/>
                  </a:cubicBezTo>
                  <a:cubicBezTo>
                    <a:pt x="9705" y="19559"/>
                    <a:pt x="9646" y="19559"/>
                    <a:pt x="9586" y="19545"/>
                  </a:cubicBezTo>
                  <a:cubicBezTo>
                    <a:pt x="9720" y="16642"/>
                    <a:pt x="9363" y="13695"/>
                    <a:pt x="8723" y="10837"/>
                  </a:cubicBezTo>
                  <a:lnTo>
                    <a:pt x="8723" y="10837"/>
                  </a:lnTo>
                  <a:cubicBezTo>
                    <a:pt x="8761" y="10838"/>
                    <a:pt x="8800" y="10839"/>
                    <a:pt x="8838" y="10839"/>
                  </a:cubicBezTo>
                  <a:cubicBezTo>
                    <a:pt x="9336" y="10839"/>
                    <a:pt x="9832" y="10750"/>
                    <a:pt x="10316" y="10584"/>
                  </a:cubicBezTo>
                  <a:close/>
                  <a:moveTo>
                    <a:pt x="14870" y="19470"/>
                  </a:moveTo>
                  <a:cubicBezTo>
                    <a:pt x="15034" y="19813"/>
                    <a:pt x="15198" y="20170"/>
                    <a:pt x="15332" y="20527"/>
                  </a:cubicBezTo>
                  <a:cubicBezTo>
                    <a:pt x="15213" y="20527"/>
                    <a:pt x="15094" y="20572"/>
                    <a:pt x="15019" y="20676"/>
                  </a:cubicBezTo>
                  <a:cubicBezTo>
                    <a:pt x="14722" y="21167"/>
                    <a:pt x="14349" y="21495"/>
                    <a:pt x="13814" y="21703"/>
                  </a:cubicBezTo>
                  <a:cubicBezTo>
                    <a:pt x="13278" y="21896"/>
                    <a:pt x="12697" y="21971"/>
                    <a:pt x="12132" y="21971"/>
                  </a:cubicBezTo>
                  <a:cubicBezTo>
                    <a:pt x="12103" y="21971"/>
                    <a:pt x="12073" y="21971"/>
                    <a:pt x="12044" y="21971"/>
                  </a:cubicBezTo>
                  <a:cubicBezTo>
                    <a:pt x="10632" y="21971"/>
                    <a:pt x="9277" y="21618"/>
                    <a:pt x="7979" y="21108"/>
                  </a:cubicBezTo>
                  <a:cubicBezTo>
                    <a:pt x="7964" y="21093"/>
                    <a:pt x="7964" y="21093"/>
                    <a:pt x="7949" y="21093"/>
                  </a:cubicBezTo>
                  <a:cubicBezTo>
                    <a:pt x="7934" y="20795"/>
                    <a:pt x="7949" y="20482"/>
                    <a:pt x="7994" y="20185"/>
                  </a:cubicBezTo>
                  <a:cubicBezTo>
                    <a:pt x="8621" y="20342"/>
                    <a:pt x="9300" y="20402"/>
                    <a:pt x="9973" y="20402"/>
                  </a:cubicBezTo>
                  <a:cubicBezTo>
                    <a:pt x="10512" y="20402"/>
                    <a:pt x="11048" y="20363"/>
                    <a:pt x="11551" y="20304"/>
                  </a:cubicBezTo>
                  <a:cubicBezTo>
                    <a:pt x="12697" y="20185"/>
                    <a:pt x="13799" y="19887"/>
                    <a:pt x="14870" y="19470"/>
                  </a:cubicBezTo>
                  <a:close/>
                  <a:moveTo>
                    <a:pt x="15510" y="21137"/>
                  </a:moveTo>
                  <a:cubicBezTo>
                    <a:pt x="15615" y="21569"/>
                    <a:pt x="15659" y="22001"/>
                    <a:pt x="15585" y="22417"/>
                  </a:cubicBezTo>
                  <a:cubicBezTo>
                    <a:pt x="15257" y="22432"/>
                    <a:pt x="14975" y="22611"/>
                    <a:pt x="14677" y="22715"/>
                  </a:cubicBezTo>
                  <a:cubicBezTo>
                    <a:pt x="14394" y="22819"/>
                    <a:pt x="14096" y="22909"/>
                    <a:pt x="13799" y="22983"/>
                  </a:cubicBezTo>
                  <a:cubicBezTo>
                    <a:pt x="13173" y="23162"/>
                    <a:pt x="12519" y="23251"/>
                    <a:pt x="11864" y="23296"/>
                  </a:cubicBezTo>
                  <a:cubicBezTo>
                    <a:pt x="11707" y="23304"/>
                    <a:pt x="11551" y="23308"/>
                    <a:pt x="11394" y="23308"/>
                  </a:cubicBezTo>
                  <a:cubicBezTo>
                    <a:pt x="10402" y="23308"/>
                    <a:pt x="9406" y="23149"/>
                    <a:pt x="8455" y="22879"/>
                  </a:cubicBezTo>
                  <a:cubicBezTo>
                    <a:pt x="8217" y="22432"/>
                    <a:pt x="8053" y="21971"/>
                    <a:pt x="7979" y="21480"/>
                  </a:cubicBezTo>
                  <a:lnTo>
                    <a:pt x="7979" y="21480"/>
                  </a:lnTo>
                  <a:cubicBezTo>
                    <a:pt x="9281" y="22195"/>
                    <a:pt x="10804" y="22553"/>
                    <a:pt x="12282" y="22553"/>
                  </a:cubicBezTo>
                  <a:cubicBezTo>
                    <a:pt x="12341" y="22553"/>
                    <a:pt x="12400" y="22553"/>
                    <a:pt x="12459" y="22551"/>
                  </a:cubicBezTo>
                  <a:cubicBezTo>
                    <a:pt x="13575" y="22522"/>
                    <a:pt x="14945" y="22179"/>
                    <a:pt x="15510" y="21137"/>
                  </a:cubicBezTo>
                  <a:close/>
                  <a:moveTo>
                    <a:pt x="15376" y="23057"/>
                  </a:moveTo>
                  <a:lnTo>
                    <a:pt x="15376" y="23057"/>
                  </a:lnTo>
                  <a:cubicBezTo>
                    <a:pt x="15317" y="23147"/>
                    <a:pt x="15272" y="23251"/>
                    <a:pt x="15198" y="23340"/>
                  </a:cubicBezTo>
                  <a:cubicBezTo>
                    <a:pt x="14439" y="24367"/>
                    <a:pt x="12935" y="24725"/>
                    <a:pt x="11745" y="24725"/>
                  </a:cubicBezTo>
                  <a:cubicBezTo>
                    <a:pt x="10554" y="24725"/>
                    <a:pt x="9482" y="24248"/>
                    <a:pt x="8768" y="23325"/>
                  </a:cubicBezTo>
                  <a:lnTo>
                    <a:pt x="8768" y="23325"/>
                  </a:lnTo>
                  <a:cubicBezTo>
                    <a:pt x="9675" y="23623"/>
                    <a:pt x="10619" y="23761"/>
                    <a:pt x="11578" y="23761"/>
                  </a:cubicBezTo>
                  <a:cubicBezTo>
                    <a:pt x="11673" y="23761"/>
                    <a:pt x="11768" y="23760"/>
                    <a:pt x="11864" y="23757"/>
                  </a:cubicBezTo>
                  <a:cubicBezTo>
                    <a:pt x="12548" y="23742"/>
                    <a:pt x="13218" y="23668"/>
                    <a:pt x="13873" y="23519"/>
                  </a:cubicBezTo>
                  <a:cubicBezTo>
                    <a:pt x="14215" y="23444"/>
                    <a:pt x="14558" y="23340"/>
                    <a:pt x="14885" y="23236"/>
                  </a:cubicBezTo>
                  <a:cubicBezTo>
                    <a:pt x="15049" y="23177"/>
                    <a:pt x="15213" y="23117"/>
                    <a:pt x="15376" y="23057"/>
                  </a:cubicBezTo>
                  <a:close/>
                  <a:moveTo>
                    <a:pt x="10633" y="0"/>
                  </a:moveTo>
                  <a:cubicBezTo>
                    <a:pt x="8151" y="0"/>
                    <a:pt x="5679" y="691"/>
                    <a:pt x="3766" y="2323"/>
                  </a:cubicBezTo>
                  <a:cubicBezTo>
                    <a:pt x="1340" y="4392"/>
                    <a:pt x="0" y="8024"/>
                    <a:pt x="1206" y="11090"/>
                  </a:cubicBezTo>
                  <a:cubicBezTo>
                    <a:pt x="1846" y="12727"/>
                    <a:pt x="3126" y="13978"/>
                    <a:pt x="4376" y="15183"/>
                  </a:cubicBezTo>
                  <a:cubicBezTo>
                    <a:pt x="5017" y="15808"/>
                    <a:pt x="5657" y="16434"/>
                    <a:pt x="6237" y="17118"/>
                  </a:cubicBezTo>
                  <a:cubicBezTo>
                    <a:pt x="6847" y="17863"/>
                    <a:pt x="7234" y="18696"/>
                    <a:pt x="7592" y="19574"/>
                  </a:cubicBezTo>
                  <a:cubicBezTo>
                    <a:pt x="7592" y="19589"/>
                    <a:pt x="7607" y="19604"/>
                    <a:pt x="7621" y="19619"/>
                  </a:cubicBezTo>
                  <a:cubicBezTo>
                    <a:pt x="7562" y="19783"/>
                    <a:pt x="7607" y="20006"/>
                    <a:pt x="7770" y="20095"/>
                  </a:cubicBezTo>
                  <a:cubicBezTo>
                    <a:pt x="7502" y="20959"/>
                    <a:pt x="7592" y="21896"/>
                    <a:pt x="7949" y="22730"/>
                  </a:cubicBezTo>
                  <a:cubicBezTo>
                    <a:pt x="7815" y="22760"/>
                    <a:pt x="7755" y="22953"/>
                    <a:pt x="7889" y="23013"/>
                  </a:cubicBezTo>
                  <a:cubicBezTo>
                    <a:pt x="7964" y="23043"/>
                    <a:pt x="8038" y="23072"/>
                    <a:pt x="8113" y="23102"/>
                  </a:cubicBezTo>
                  <a:cubicBezTo>
                    <a:pt x="8485" y="23802"/>
                    <a:pt x="9035" y="24382"/>
                    <a:pt x="9705" y="24754"/>
                  </a:cubicBezTo>
                  <a:cubicBezTo>
                    <a:pt x="10364" y="25117"/>
                    <a:pt x="11202" y="25304"/>
                    <a:pt x="12058" y="25304"/>
                  </a:cubicBezTo>
                  <a:cubicBezTo>
                    <a:pt x="13695" y="25304"/>
                    <a:pt x="15396" y="24618"/>
                    <a:pt x="16031" y="23162"/>
                  </a:cubicBezTo>
                  <a:cubicBezTo>
                    <a:pt x="16642" y="21733"/>
                    <a:pt x="15957" y="20170"/>
                    <a:pt x="15332" y="18875"/>
                  </a:cubicBezTo>
                  <a:cubicBezTo>
                    <a:pt x="15287" y="18785"/>
                    <a:pt x="15153" y="18711"/>
                    <a:pt x="15049" y="18711"/>
                  </a:cubicBezTo>
                  <a:cubicBezTo>
                    <a:pt x="14870" y="17788"/>
                    <a:pt x="14736" y="16895"/>
                    <a:pt x="14989" y="15957"/>
                  </a:cubicBezTo>
                  <a:cubicBezTo>
                    <a:pt x="15257" y="14915"/>
                    <a:pt x="15868" y="14112"/>
                    <a:pt x="16567" y="13308"/>
                  </a:cubicBezTo>
                  <a:cubicBezTo>
                    <a:pt x="17192" y="12593"/>
                    <a:pt x="17847" y="11879"/>
                    <a:pt x="18279" y="11030"/>
                  </a:cubicBezTo>
                  <a:cubicBezTo>
                    <a:pt x="18726" y="10167"/>
                    <a:pt x="18979" y="9214"/>
                    <a:pt x="19202" y="8277"/>
                  </a:cubicBezTo>
                  <a:cubicBezTo>
                    <a:pt x="19634" y="6416"/>
                    <a:pt x="19901" y="4422"/>
                    <a:pt x="18592" y="2844"/>
                  </a:cubicBezTo>
                  <a:cubicBezTo>
                    <a:pt x="17490" y="1519"/>
                    <a:pt x="15749" y="849"/>
                    <a:pt x="14141" y="447"/>
                  </a:cubicBezTo>
                  <a:cubicBezTo>
                    <a:pt x="13009" y="158"/>
                    <a:pt x="11820" y="0"/>
                    <a:pt x="106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055700" y="4149125"/>
              <a:ext cx="75925" cy="40700"/>
            </a:xfrm>
            <a:custGeom>
              <a:avLst/>
              <a:gdLst/>
              <a:ahLst/>
              <a:cxnLst/>
              <a:rect l="l" t="t" r="r" b="b"/>
              <a:pathLst>
                <a:path w="3037" h="1628" extrusionOk="0">
                  <a:moveTo>
                    <a:pt x="2636" y="0"/>
                  </a:moveTo>
                  <a:cubicBezTo>
                    <a:pt x="2538" y="0"/>
                    <a:pt x="2441" y="18"/>
                    <a:pt x="2352" y="45"/>
                  </a:cubicBezTo>
                  <a:cubicBezTo>
                    <a:pt x="2263" y="60"/>
                    <a:pt x="2173" y="90"/>
                    <a:pt x="2084" y="105"/>
                  </a:cubicBezTo>
                  <a:cubicBezTo>
                    <a:pt x="1980" y="120"/>
                    <a:pt x="1906" y="164"/>
                    <a:pt x="1816" y="194"/>
                  </a:cubicBezTo>
                  <a:cubicBezTo>
                    <a:pt x="1801" y="209"/>
                    <a:pt x="1786" y="209"/>
                    <a:pt x="1772" y="224"/>
                  </a:cubicBezTo>
                  <a:cubicBezTo>
                    <a:pt x="1682" y="254"/>
                    <a:pt x="1593" y="283"/>
                    <a:pt x="1519" y="313"/>
                  </a:cubicBezTo>
                  <a:cubicBezTo>
                    <a:pt x="1459" y="328"/>
                    <a:pt x="1414" y="343"/>
                    <a:pt x="1370" y="358"/>
                  </a:cubicBezTo>
                  <a:cubicBezTo>
                    <a:pt x="1340" y="373"/>
                    <a:pt x="1310" y="388"/>
                    <a:pt x="1295" y="388"/>
                  </a:cubicBezTo>
                  <a:cubicBezTo>
                    <a:pt x="1266" y="402"/>
                    <a:pt x="1251" y="402"/>
                    <a:pt x="1236" y="417"/>
                  </a:cubicBezTo>
                  <a:cubicBezTo>
                    <a:pt x="1146" y="447"/>
                    <a:pt x="1042" y="477"/>
                    <a:pt x="953" y="507"/>
                  </a:cubicBezTo>
                  <a:cubicBezTo>
                    <a:pt x="834" y="551"/>
                    <a:pt x="745" y="611"/>
                    <a:pt x="685" y="685"/>
                  </a:cubicBezTo>
                  <a:cubicBezTo>
                    <a:pt x="640" y="700"/>
                    <a:pt x="581" y="715"/>
                    <a:pt x="536" y="730"/>
                  </a:cubicBezTo>
                  <a:cubicBezTo>
                    <a:pt x="432" y="775"/>
                    <a:pt x="313" y="804"/>
                    <a:pt x="224" y="864"/>
                  </a:cubicBezTo>
                  <a:cubicBezTo>
                    <a:pt x="15" y="998"/>
                    <a:pt x="0" y="1296"/>
                    <a:pt x="224" y="1415"/>
                  </a:cubicBezTo>
                  <a:cubicBezTo>
                    <a:pt x="328" y="1489"/>
                    <a:pt x="432" y="1519"/>
                    <a:pt x="566" y="1534"/>
                  </a:cubicBezTo>
                  <a:cubicBezTo>
                    <a:pt x="640" y="1549"/>
                    <a:pt x="715" y="1549"/>
                    <a:pt x="789" y="1564"/>
                  </a:cubicBezTo>
                  <a:cubicBezTo>
                    <a:pt x="884" y="1611"/>
                    <a:pt x="994" y="1628"/>
                    <a:pt x="1108" y="1628"/>
                  </a:cubicBezTo>
                  <a:cubicBezTo>
                    <a:pt x="1280" y="1628"/>
                    <a:pt x="1462" y="1590"/>
                    <a:pt x="1623" y="1564"/>
                  </a:cubicBezTo>
                  <a:cubicBezTo>
                    <a:pt x="1861" y="1504"/>
                    <a:pt x="2099" y="1385"/>
                    <a:pt x="2322" y="1266"/>
                  </a:cubicBezTo>
                  <a:cubicBezTo>
                    <a:pt x="2560" y="1132"/>
                    <a:pt x="2754" y="923"/>
                    <a:pt x="2903" y="700"/>
                  </a:cubicBezTo>
                  <a:cubicBezTo>
                    <a:pt x="2992" y="581"/>
                    <a:pt x="3022" y="462"/>
                    <a:pt x="3022" y="313"/>
                  </a:cubicBezTo>
                  <a:cubicBezTo>
                    <a:pt x="3022" y="254"/>
                    <a:pt x="3037" y="120"/>
                    <a:pt x="2962" y="90"/>
                  </a:cubicBezTo>
                  <a:cubicBezTo>
                    <a:pt x="2865" y="25"/>
                    <a:pt x="2751" y="0"/>
                    <a:pt x="2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45450" y="3808325"/>
              <a:ext cx="100150" cy="94350"/>
            </a:xfrm>
            <a:custGeom>
              <a:avLst/>
              <a:gdLst/>
              <a:ahLst/>
              <a:cxnLst/>
              <a:rect l="l" t="t" r="r" b="b"/>
              <a:pathLst>
                <a:path w="4006" h="3774" extrusionOk="0">
                  <a:moveTo>
                    <a:pt x="319" y="0"/>
                  </a:moveTo>
                  <a:cubicBezTo>
                    <a:pt x="142" y="0"/>
                    <a:pt x="0" y="175"/>
                    <a:pt x="98" y="370"/>
                  </a:cubicBezTo>
                  <a:cubicBezTo>
                    <a:pt x="202" y="564"/>
                    <a:pt x="351" y="712"/>
                    <a:pt x="500" y="876"/>
                  </a:cubicBezTo>
                  <a:lnTo>
                    <a:pt x="931" y="1353"/>
                  </a:lnTo>
                  <a:cubicBezTo>
                    <a:pt x="1080" y="1516"/>
                    <a:pt x="1199" y="1710"/>
                    <a:pt x="1348" y="1844"/>
                  </a:cubicBezTo>
                  <a:cubicBezTo>
                    <a:pt x="1512" y="1993"/>
                    <a:pt x="1676" y="2141"/>
                    <a:pt x="1839" y="2290"/>
                  </a:cubicBezTo>
                  <a:cubicBezTo>
                    <a:pt x="2152" y="2573"/>
                    <a:pt x="2479" y="2841"/>
                    <a:pt x="2822" y="3094"/>
                  </a:cubicBezTo>
                  <a:cubicBezTo>
                    <a:pt x="2985" y="3228"/>
                    <a:pt x="3149" y="3362"/>
                    <a:pt x="3328" y="3466"/>
                  </a:cubicBezTo>
                  <a:cubicBezTo>
                    <a:pt x="3521" y="3570"/>
                    <a:pt x="3730" y="3660"/>
                    <a:pt x="3923" y="3764"/>
                  </a:cubicBezTo>
                  <a:cubicBezTo>
                    <a:pt x="3930" y="3771"/>
                    <a:pt x="3938" y="3774"/>
                    <a:pt x="3946" y="3774"/>
                  </a:cubicBezTo>
                  <a:cubicBezTo>
                    <a:pt x="3975" y="3774"/>
                    <a:pt x="4006" y="3739"/>
                    <a:pt x="3983" y="3704"/>
                  </a:cubicBezTo>
                  <a:cubicBezTo>
                    <a:pt x="3864" y="3541"/>
                    <a:pt x="3789" y="3347"/>
                    <a:pt x="3670" y="3168"/>
                  </a:cubicBezTo>
                  <a:cubicBezTo>
                    <a:pt x="3566" y="2990"/>
                    <a:pt x="3417" y="2826"/>
                    <a:pt x="3283" y="2662"/>
                  </a:cubicBezTo>
                  <a:cubicBezTo>
                    <a:pt x="3015" y="2320"/>
                    <a:pt x="2732" y="1993"/>
                    <a:pt x="2435" y="1695"/>
                  </a:cubicBezTo>
                  <a:cubicBezTo>
                    <a:pt x="2286" y="1546"/>
                    <a:pt x="2137" y="1397"/>
                    <a:pt x="2003" y="1248"/>
                  </a:cubicBezTo>
                  <a:cubicBezTo>
                    <a:pt x="1839" y="1099"/>
                    <a:pt x="1661" y="980"/>
                    <a:pt x="1497" y="846"/>
                  </a:cubicBezTo>
                  <a:cubicBezTo>
                    <a:pt x="1333" y="712"/>
                    <a:pt x="1169" y="564"/>
                    <a:pt x="991" y="430"/>
                  </a:cubicBezTo>
                  <a:cubicBezTo>
                    <a:pt x="827" y="281"/>
                    <a:pt x="648" y="117"/>
                    <a:pt x="440" y="28"/>
                  </a:cubicBezTo>
                  <a:cubicBezTo>
                    <a:pt x="400" y="9"/>
                    <a:pt x="358" y="0"/>
                    <a:pt x="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327725" y="3675050"/>
              <a:ext cx="23100" cy="101100"/>
            </a:xfrm>
            <a:custGeom>
              <a:avLst/>
              <a:gdLst/>
              <a:ahLst/>
              <a:cxnLst/>
              <a:rect l="l" t="t" r="r" b="b"/>
              <a:pathLst>
                <a:path w="924" h="4044" extrusionOk="0">
                  <a:moveTo>
                    <a:pt x="522" y="0"/>
                  </a:moveTo>
                  <a:cubicBezTo>
                    <a:pt x="386" y="0"/>
                    <a:pt x="247" y="79"/>
                    <a:pt x="209" y="223"/>
                  </a:cubicBezTo>
                  <a:cubicBezTo>
                    <a:pt x="30" y="849"/>
                    <a:pt x="0" y="1518"/>
                    <a:pt x="0" y="2159"/>
                  </a:cubicBezTo>
                  <a:cubicBezTo>
                    <a:pt x="0" y="2471"/>
                    <a:pt x="45" y="2784"/>
                    <a:pt x="60" y="3096"/>
                  </a:cubicBezTo>
                  <a:cubicBezTo>
                    <a:pt x="75" y="3260"/>
                    <a:pt x="75" y="3424"/>
                    <a:pt x="89" y="3587"/>
                  </a:cubicBezTo>
                  <a:cubicBezTo>
                    <a:pt x="119" y="3736"/>
                    <a:pt x="194" y="3870"/>
                    <a:pt x="268" y="4004"/>
                  </a:cubicBezTo>
                  <a:cubicBezTo>
                    <a:pt x="282" y="4032"/>
                    <a:pt x="309" y="4044"/>
                    <a:pt x="338" y="4044"/>
                  </a:cubicBezTo>
                  <a:cubicBezTo>
                    <a:pt x="371" y="4044"/>
                    <a:pt x="408" y="4028"/>
                    <a:pt x="432" y="4004"/>
                  </a:cubicBezTo>
                  <a:cubicBezTo>
                    <a:pt x="521" y="3870"/>
                    <a:pt x="596" y="3751"/>
                    <a:pt x="640" y="3587"/>
                  </a:cubicBezTo>
                  <a:cubicBezTo>
                    <a:pt x="670" y="3439"/>
                    <a:pt x="685" y="3275"/>
                    <a:pt x="715" y="3111"/>
                  </a:cubicBezTo>
                  <a:cubicBezTo>
                    <a:pt x="759" y="2799"/>
                    <a:pt x="834" y="2486"/>
                    <a:pt x="849" y="2159"/>
                  </a:cubicBezTo>
                  <a:cubicBezTo>
                    <a:pt x="893" y="1518"/>
                    <a:pt x="923" y="864"/>
                    <a:pt x="804" y="223"/>
                  </a:cubicBezTo>
                  <a:cubicBezTo>
                    <a:pt x="775" y="71"/>
                    <a:pt x="650" y="0"/>
                    <a:pt x="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603075" y="3769500"/>
              <a:ext cx="78325" cy="53625"/>
            </a:xfrm>
            <a:custGeom>
              <a:avLst/>
              <a:gdLst/>
              <a:ahLst/>
              <a:cxnLst/>
              <a:rect l="l" t="t" r="r" b="b"/>
              <a:pathLst>
                <a:path w="3133" h="2145" extrusionOk="0">
                  <a:moveTo>
                    <a:pt x="2736" y="0"/>
                  </a:moveTo>
                  <a:cubicBezTo>
                    <a:pt x="2722" y="0"/>
                    <a:pt x="2709" y="1"/>
                    <a:pt x="2695" y="3"/>
                  </a:cubicBezTo>
                  <a:cubicBezTo>
                    <a:pt x="2561" y="18"/>
                    <a:pt x="2457" y="77"/>
                    <a:pt x="2338" y="107"/>
                  </a:cubicBezTo>
                  <a:cubicBezTo>
                    <a:pt x="2189" y="152"/>
                    <a:pt x="2055" y="226"/>
                    <a:pt x="1921" y="301"/>
                  </a:cubicBezTo>
                  <a:cubicBezTo>
                    <a:pt x="1713" y="420"/>
                    <a:pt x="1489" y="539"/>
                    <a:pt x="1266" y="658"/>
                  </a:cubicBezTo>
                  <a:cubicBezTo>
                    <a:pt x="1058" y="777"/>
                    <a:pt x="864" y="941"/>
                    <a:pt x="656" y="1090"/>
                  </a:cubicBezTo>
                  <a:cubicBezTo>
                    <a:pt x="477" y="1224"/>
                    <a:pt x="269" y="1387"/>
                    <a:pt x="135" y="1581"/>
                  </a:cubicBezTo>
                  <a:cubicBezTo>
                    <a:pt x="135" y="1596"/>
                    <a:pt x="120" y="1596"/>
                    <a:pt x="120" y="1596"/>
                  </a:cubicBezTo>
                  <a:cubicBezTo>
                    <a:pt x="1" y="1700"/>
                    <a:pt x="16" y="1864"/>
                    <a:pt x="90" y="1983"/>
                  </a:cubicBezTo>
                  <a:cubicBezTo>
                    <a:pt x="159" y="2105"/>
                    <a:pt x="267" y="2145"/>
                    <a:pt x="383" y="2145"/>
                  </a:cubicBezTo>
                  <a:cubicBezTo>
                    <a:pt x="494" y="2145"/>
                    <a:pt x="614" y="2108"/>
                    <a:pt x="715" y="2072"/>
                  </a:cubicBezTo>
                  <a:cubicBezTo>
                    <a:pt x="894" y="1998"/>
                    <a:pt x="1073" y="1908"/>
                    <a:pt x="1251" y="1804"/>
                  </a:cubicBezTo>
                  <a:cubicBezTo>
                    <a:pt x="1415" y="1715"/>
                    <a:pt x="1579" y="1640"/>
                    <a:pt x="1728" y="1521"/>
                  </a:cubicBezTo>
                  <a:lnTo>
                    <a:pt x="2159" y="1194"/>
                  </a:lnTo>
                  <a:cubicBezTo>
                    <a:pt x="2308" y="1075"/>
                    <a:pt x="2487" y="970"/>
                    <a:pt x="2621" y="837"/>
                  </a:cubicBezTo>
                  <a:cubicBezTo>
                    <a:pt x="2680" y="777"/>
                    <a:pt x="2740" y="703"/>
                    <a:pt x="2799" y="643"/>
                  </a:cubicBezTo>
                  <a:cubicBezTo>
                    <a:pt x="2874" y="569"/>
                    <a:pt x="2933" y="479"/>
                    <a:pt x="2993" y="390"/>
                  </a:cubicBezTo>
                  <a:cubicBezTo>
                    <a:pt x="3132" y="195"/>
                    <a:pt x="2933" y="0"/>
                    <a:pt x="2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592675" y="4190375"/>
              <a:ext cx="87475" cy="37850"/>
            </a:xfrm>
            <a:custGeom>
              <a:avLst/>
              <a:gdLst/>
              <a:ahLst/>
              <a:cxnLst/>
              <a:rect l="l" t="t" r="r" b="b"/>
              <a:pathLst>
                <a:path w="3499" h="1514" extrusionOk="0">
                  <a:moveTo>
                    <a:pt x="446" y="0"/>
                  </a:moveTo>
                  <a:cubicBezTo>
                    <a:pt x="322" y="0"/>
                    <a:pt x="179" y="49"/>
                    <a:pt x="60" y="62"/>
                  </a:cubicBezTo>
                  <a:cubicBezTo>
                    <a:pt x="30" y="62"/>
                    <a:pt x="0" y="107"/>
                    <a:pt x="30" y="137"/>
                  </a:cubicBezTo>
                  <a:cubicBezTo>
                    <a:pt x="119" y="226"/>
                    <a:pt x="194" y="330"/>
                    <a:pt x="283" y="420"/>
                  </a:cubicBezTo>
                  <a:cubicBezTo>
                    <a:pt x="372" y="509"/>
                    <a:pt x="536" y="554"/>
                    <a:pt x="655" y="598"/>
                  </a:cubicBezTo>
                  <a:cubicBezTo>
                    <a:pt x="908" y="717"/>
                    <a:pt x="1161" y="836"/>
                    <a:pt x="1429" y="955"/>
                  </a:cubicBezTo>
                  <a:cubicBezTo>
                    <a:pt x="1682" y="1075"/>
                    <a:pt x="1950" y="1208"/>
                    <a:pt x="2218" y="1298"/>
                  </a:cubicBezTo>
                  <a:cubicBezTo>
                    <a:pt x="2455" y="1377"/>
                    <a:pt x="2715" y="1514"/>
                    <a:pt x="2967" y="1514"/>
                  </a:cubicBezTo>
                  <a:cubicBezTo>
                    <a:pt x="3001" y="1514"/>
                    <a:pt x="3034" y="1511"/>
                    <a:pt x="3067" y="1506"/>
                  </a:cubicBezTo>
                  <a:cubicBezTo>
                    <a:pt x="3334" y="1476"/>
                    <a:pt x="3498" y="1179"/>
                    <a:pt x="3290" y="970"/>
                  </a:cubicBezTo>
                  <a:cubicBezTo>
                    <a:pt x="3096" y="747"/>
                    <a:pt x="2769" y="673"/>
                    <a:pt x="2501" y="568"/>
                  </a:cubicBezTo>
                  <a:cubicBezTo>
                    <a:pt x="2233" y="479"/>
                    <a:pt x="1965" y="405"/>
                    <a:pt x="1682" y="330"/>
                  </a:cubicBezTo>
                  <a:cubicBezTo>
                    <a:pt x="1414" y="256"/>
                    <a:pt x="1161" y="181"/>
                    <a:pt x="893" y="107"/>
                  </a:cubicBezTo>
                  <a:cubicBezTo>
                    <a:pt x="759" y="77"/>
                    <a:pt x="625" y="18"/>
                    <a:pt x="491" y="3"/>
                  </a:cubicBezTo>
                  <a:cubicBezTo>
                    <a:pt x="477" y="1"/>
                    <a:pt x="462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8048849" y="2735464"/>
            <a:ext cx="750308" cy="443949"/>
            <a:chOff x="2259350" y="2408700"/>
            <a:chExt cx="508925" cy="301125"/>
          </a:xfrm>
        </p:grpSpPr>
        <p:sp>
          <p:nvSpPr>
            <p:cNvPr id="33" name="Google Shape;33;p2"/>
            <p:cNvSpPr/>
            <p:nvPr/>
          </p:nvSpPr>
          <p:spPr>
            <a:xfrm>
              <a:off x="2756325" y="2606300"/>
              <a:ext cx="200" cy="875"/>
            </a:xfrm>
            <a:custGeom>
              <a:avLst/>
              <a:gdLst/>
              <a:ahLst/>
              <a:cxnLst/>
              <a:rect l="l" t="t" r="r" b="b"/>
              <a:pathLst>
                <a:path w="8" h="35" extrusionOk="0">
                  <a:moveTo>
                    <a:pt x="8" y="1"/>
                  </a:moveTo>
                  <a:lnTo>
                    <a:pt x="8" y="1"/>
                  </a:lnTo>
                  <a:cubicBezTo>
                    <a:pt x="0" y="23"/>
                    <a:pt x="0" y="34"/>
                    <a:pt x="2" y="34"/>
                  </a:cubicBezTo>
                  <a:cubicBezTo>
                    <a:pt x="4" y="34"/>
                    <a:pt x="8" y="23"/>
                    <a:pt x="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364675" y="2478550"/>
              <a:ext cx="159400" cy="140475"/>
            </a:xfrm>
            <a:custGeom>
              <a:avLst/>
              <a:gdLst/>
              <a:ahLst/>
              <a:cxnLst/>
              <a:rect l="l" t="t" r="r" b="b"/>
              <a:pathLst>
                <a:path w="6376" h="5619" extrusionOk="0">
                  <a:moveTo>
                    <a:pt x="3293" y="307"/>
                  </a:moveTo>
                  <a:cubicBezTo>
                    <a:pt x="4637" y="307"/>
                    <a:pt x="6030" y="1290"/>
                    <a:pt x="5746" y="2848"/>
                  </a:cubicBezTo>
                  <a:cubicBezTo>
                    <a:pt x="5528" y="4091"/>
                    <a:pt x="4391" y="5090"/>
                    <a:pt x="3175" y="5090"/>
                  </a:cubicBezTo>
                  <a:cubicBezTo>
                    <a:pt x="2892" y="5090"/>
                    <a:pt x="2604" y="5035"/>
                    <a:pt x="2322" y="4917"/>
                  </a:cubicBezTo>
                  <a:cubicBezTo>
                    <a:pt x="997" y="4366"/>
                    <a:pt x="700" y="2774"/>
                    <a:pt x="1250" y="1553"/>
                  </a:cubicBezTo>
                  <a:cubicBezTo>
                    <a:pt x="1633" y="690"/>
                    <a:pt x="2454" y="307"/>
                    <a:pt x="3293" y="307"/>
                  </a:cubicBezTo>
                  <a:close/>
                  <a:moveTo>
                    <a:pt x="3361" y="0"/>
                  </a:moveTo>
                  <a:cubicBezTo>
                    <a:pt x="2438" y="0"/>
                    <a:pt x="1515" y="380"/>
                    <a:pt x="968" y="1211"/>
                  </a:cubicBezTo>
                  <a:cubicBezTo>
                    <a:pt x="0" y="2684"/>
                    <a:pt x="610" y="4873"/>
                    <a:pt x="2307" y="5468"/>
                  </a:cubicBezTo>
                  <a:cubicBezTo>
                    <a:pt x="2599" y="5571"/>
                    <a:pt x="2896" y="5619"/>
                    <a:pt x="3187" y="5619"/>
                  </a:cubicBezTo>
                  <a:cubicBezTo>
                    <a:pt x="4709" y="5619"/>
                    <a:pt x="6112" y="4318"/>
                    <a:pt x="6237" y="2744"/>
                  </a:cubicBezTo>
                  <a:cubicBezTo>
                    <a:pt x="6375" y="1017"/>
                    <a:pt x="4869" y="0"/>
                    <a:pt x="3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410050" y="2498425"/>
              <a:ext cx="77075" cy="101525"/>
            </a:xfrm>
            <a:custGeom>
              <a:avLst/>
              <a:gdLst/>
              <a:ahLst/>
              <a:cxnLst/>
              <a:rect l="l" t="t" r="r" b="b"/>
              <a:pathLst>
                <a:path w="3083" h="4061" extrusionOk="0">
                  <a:moveTo>
                    <a:pt x="1102" y="773"/>
                  </a:moveTo>
                  <a:cubicBezTo>
                    <a:pt x="1251" y="1145"/>
                    <a:pt x="1430" y="1502"/>
                    <a:pt x="1594" y="1860"/>
                  </a:cubicBezTo>
                  <a:cubicBezTo>
                    <a:pt x="1594" y="1875"/>
                    <a:pt x="1594" y="1875"/>
                    <a:pt x="1594" y="1875"/>
                  </a:cubicBezTo>
                  <a:cubicBezTo>
                    <a:pt x="1579" y="1875"/>
                    <a:pt x="1549" y="1875"/>
                    <a:pt x="1534" y="1889"/>
                  </a:cubicBezTo>
                  <a:cubicBezTo>
                    <a:pt x="1460" y="1904"/>
                    <a:pt x="1370" y="1934"/>
                    <a:pt x="1266" y="1949"/>
                  </a:cubicBezTo>
                  <a:cubicBezTo>
                    <a:pt x="1117" y="1636"/>
                    <a:pt x="968" y="1309"/>
                    <a:pt x="820" y="981"/>
                  </a:cubicBezTo>
                  <a:cubicBezTo>
                    <a:pt x="909" y="892"/>
                    <a:pt x="998" y="833"/>
                    <a:pt x="1102" y="773"/>
                  </a:cubicBezTo>
                  <a:close/>
                  <a:moveTo>
                    <a:pt x="641" y="1160"/>
                  </a:moveTo>
                  <a:cubicBezTo>
                    <a:pt x="760" y="1458"/>
                    <a:pt x="894" y="1726"/>
                    <a:pt x="1028" y="2009"/>
                  </a:cubicBezTo>
                  <a:lnTo>
                    <a:pt x="879" y="2009"/>
                  </a:lnTo>
                  <a:cubicBezTo>
                    <a:pt x="269" y="1904"/>
                    <a:pt x="418" y="1532"/>
                    <a:pt x="581" y="1264"/>
                  </a:cubicBezTo>
                  <a:cubicBezTo>
                    <a:pt x="596" y="1220"/>
                    <a:pt x="626" y="1205"/>
                    <a:pt x="641" y="1160"/>
                  </a:cubicBezTo>
                  <a:close/>
                  <a:moveTo>
                    <a:pt x="2025" y="2202"/>
                  </a:moveTo>
                  <a:cubicBezTo>
                    <a:pt x="2308" y="2232"/>
                    <a:pt x="2576" y="2366"/>
                    <a:pt x="2472" y="2723"/>
                  </a:cubicBezTo>
                  <a:cubicBezTo>
                    <a:pt x="2457" y="2783"/>
                    <a:pt x="2427" y="2827"/>
                    <a:pt x="2383" y="2887"/>
                  </a:cubicBezTo>
                  <a:cubicBezTo>
                    <a:pt x="2263" y="2649"/>
                    <a:pt x="2130" y="2425"/>
                    <a:pt x="2025" y="2202"/>
                  </a:cubicBezTo>
                  <a:close/>
                  <a:moveTo>
                    <a:pt x="1728" y="2202"/>
                  </a:moveTo>
                  <a:cubicBezTo>
                    <a:pt x="1862" y="2500"/>
                    <a:pt x="1981" y="2812"/>
                    <a:pt x="2115" y="3110"/>
                  </a:cubicBezTo>
                  <a:cubicBezTo>
                    <a:pt x="2070" y="3140"/>
                    <a:pt x="2040" y="3155"/>
                    <a:pt x="1996" y="3184"/>
                  </a:cubicBezTo>
                  <a:cubicBezTo>
                    <a:pt x="1966" y="3199"/>
                    <a:pt x="1936" y="3214"/>
                    <a:pt x="1906" y="3229"/>
                  </a:cubicBezTo>
                  <a:cubicBezTo>
                    <a:pt x="1772" y="2946"/>
                    <a:pt x="1609" y="2663"/>
                    <a:pt x="1475" y="2396"/>
                  </a:cubicBezTo>
                  <a:cubicBezTo>
                    <a:pt x="1460" y="2351"/>
                    <a:pt x="1430" y="2306"/>
                    <a:pt x="1415" y="2247"/>
                  </a:cubicBezTo>
                  <a:cubicBezTo>
                    <a:pt x="1489" y="2232"/>
                    <a:pt x="1564" y="2217"/>
                    <a:pt x="1623" y="2217"/>
                  </a:cubicBezTo>
                  <a:cubicBezTo>
                    <a:pt x="1653" y="2202"/>
                    <a:pt x="1698" y="2202"/>
                    <a:pt x="1728" y="2202"/>
                  </a:cubicBezTo>
                  <a:close/>
                  <a:moveTo>
                    <a:pt x="974" y="1"/>
                  </a:moveTo>
                  <a:cubicBezTo>
                    <a:pt x="943" y="1"/>
                    <a:pt x="915" y="29"/>
                    <a:pt x="924" y="73"/>
                  </a:cubicBezTo>
                  <a:cubicBezTo>
                    <a:pt x="939" y="237"/>
                    <a:pt x="983" y="401"/>
                    <a:pt x="1028" y="550"/>
                  </a:cubicBezTo>
                  <a:cubicBezTo>
                    <a:pt x="924" y="609"/>
                    <a:pt x="805" y="669"/>
                    <a:pt x="715" y="743"/>
                  </a:cubicBezTo>
                  <a:cubicBezTo>
                    <a:pt x="656" y="609"/>
                    <a:pt x="596" y="475"/>
                    <a:pt x="537" y="327"/>
                  </a:cubicBezTo>
                  <a:cubicBezTo>
                    <a:pt x="526" y="305"/>
                    <a:pt x="505" y="295"/>
                    <a:pt x="484" y="295"/>
                  </a:cubicBezTo>
                  <a:cubicBezTo>
                    <a:pt x="447" y="295"/>
                    <a:pt x="408" y="324"/>
                    <a:pt x="418" y="371"/>
                  </a:cubicBezTo>
                  <a:cubicBezTo>
                    <a:pt x="448" y="535"/>
                    <a:pt x="492" y="714"/>
                    <a:pt x="552" y="877"/>
                  </a:cubicBezTo>
                  <a:cubicBezTo>
                    <a:pt x="492" y="937"/>
                    <a:pt x="433" y="996"/>
                    <a:pt x="388" y="1071"/>
                  </a:cubicBezTo>
                  <a:cubicBezTo>
                    <a:pt x="180" y="1339"/>
                    <a:pt x="1" y="1785"/>
                    <a:pt x="239" y="2083"/>
                  </a:cubicBezTo>
                  <a:cubicBezTo>
                    <a:pt x="391" y="2265"/>
                    <a:pt x="604" y="2323"/>
                    <a:pt x="829" y="2323"/>
                  </a:cubicBezTo>
                  <a:cubicBezTo>
                    <a:pt x="934" y="2323"/>
                    <a:pt x="1042" y="2310"/>
                    <a:pt x="1147" y="2291"/>
                  </a:cubicBezTo>
                  <a:cubicBezTo>
                    <a:pt x="1296" y="2634"/>
                    <a:pt x="1430" y="2991"/>
                    <a:pt x="1579" y="3333"/>
                  </a:cubicBezTo>
                  <a:cubicBezTo>
                    <a:pt x="1236" y="3408"/>
                    <a:pt x="879" y="3378"/>
                    <a:pt x="522" y="3467"/>
                  </a:cubicBezTo>
                  <a:cubicBezTo>
                    <a:pt x="462" y="3482"/>
                    <a:pt x="462" y="3557"/>
                    <a:pt x="507" y="3586"/>
                  </a:cubicBezTo>
                  <a:cubicBezTo>
                    <a:pt x="675" y="3692"/>
                    <a:pt x="916" y="3741"/>
                    <a:pt x="1181" y="3741"/>
                  </a:cubicBezTo>
                  <a:cubicBezTo>
                    <a:pt x="1362" y="3741"/>
                    <a:pt x="1555" y="3718"/>
                    <a:pt x="1742" y="3676"/>
                  </a:cubicBezTo>
                  <a:cubicBezTo>
                    <a:pt x="1802" y="3795"/>
                    <a:pt x="1862" y="3914"/>
                    <a:pt x="1936" y="4018"/>
                  </a:cubicBezTo>
                  <a:cubicBezTo>
                    <a:pt x="1953" y="4047"/>
                    <a:pt x="1984" y="4060"/>
                    <a:pt x="2015" y="4060"/>
                  </a:cubicBezTo>
                  <a:cubicBezTo>
                    <a:pt x="2062" y="4060"/>
                    <a:pt x="2109" y="4028"/>
                    <a:pt x="2100" y="3973"/>
                  </a:cubicBezTo>
                  <a:cubicBezTo>
                    <a:pt x="2100" y="3839"/>
                    <a:pt x="2085" y="3720"/>
                    <a:pt x="2040" y="3586"/>
                  </a:cubicBezTo>
                  <a:cubicBezTo>
                    <a:pt x="2130" y="3557"/>
                    <a:pt x="2219" y="3527"/>
                    <a:pt x="2293" y="3482"/>
                  </a:cubicBezTo>
                  <a:cubicBezTo>
                    <a:pt x="2338" y="3571"/>
                    <a:pt x="2383" y="3646"/>
                    <a:pt x="2442" y="3720"/>
                  </a:cubicBezTo>
                  <a:cubicBezTo>
                    <a:pt x="2461" y="3751"/>
                    <a:pt x="2492" y="3767"/>
                    <a:pt x="2523" y="3767"/>
                  </a:cubicBezTo>
                  <a:cubicBezTo>
                    <a:pt x="2565" y="3767"/>
                    <a:pt x="2606" y="3736"/>
                    <a:pt x="2606" y="3676"/>
                  </a:cubicBezTo>
                  <a:cubicBezTo>
                    <a:pt x="2606" y="3557"/>
                    <a:pt x="2576" y="3452"/>
                    <a:pt x="2546" y="3333"/>
                  </a:cubicBezTo>
                  <a:cubicBezTo>
                    <a:pt x="2904" y="3080"/>
                    <a:pt x="3082" y="2723"/>
                    <a:pt x="2874" y="2276"/>
                  </a:cubicBezTo>
                  <a:cubicBezTo>
                    <a:pt x="2718" y="1939"/>
                    <a:pt x="2369" y="1839"/>
                    <a:pt x="2015" y="1839"/>
                  </a:cubicBezTo>
                  <a:cubicBezTo>
                    <a:pt x="1964" y="1839"/>
                    <a:pt x="1913" y="1841"/>
                    <a:pt x="1862" y="1845"/>
                  </a:cubicBezTo>
                  <a:cubicBezTo>
                    <a:pt x="1668" y="1458"/>
                    <a:pt x="1489" y="1056"/>
                    <a:pt x="1311" y="669"/>
                  </a:cubicBezTo>
                  <a:cubicBezTo>
                    <a:pt x="1579" y="550"/>
                    <a:pt x="1862" y="460"/>
                    <a:pt x="2130" y="356"/>
                  </a:cubicBezTo>
                  <a:cubicBezTo>
                    <a:pt x="2185" y="342"/>
                    <a:pt x="2163" y="251"/>
                    <a:pt x="2111" y="251"/>
                  </a:cubicBezTo>
                  <a:cubicBezTo>
                    <a:pt x="2108" y="251"/>
                    <a:pt x="2104" y="251"/>
                    <a:pt x="2100" y="252"/>
                  </a:cubicBezTo>
                  <a:cubicBezTo>
                    <a:pt x="1802" y="297"/>
                    <a:pt x="1504" y="356"/>
                    <a:pt x="1222" y="460"/>
                  </a:cubicBezTo>
                  <a:cubicBezTo>
                    <a:pt x="1162" y="327"/>
                    <a:pt x="1088" y="178"/>
                    <a:pt x="1028" y="44"/>
                  </a:cubicBezTo>
                  <a:cubicBezTo>
                    <a:pt x="1016" y="14"/>
                    <a:pt x="994" y="1"/>
                    <a:pt x="9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259350" y="2408700"/>
              <a:ext cx="508925" cy="301125"/>
            </a:xfrm>
            <a:custGeom>
              <a:avLst/>
              <a:gdLst/>
              <a:ahLst/>
              <a:cxnLst/>
              <a:rect l="l" t="t" r="r" b="b"/>
              <a:pathLst>
                <a:path w="20357" h="12045" extrusionOk="0">
                  <a:moveTo>
                    <a:pt x="12117" y="343"/>
                  </a:moveTo>
                  <a:cubicBezTo>
                    <a:pt x="12400" y="819"/>
                    <a:pt x="12623" y="1326"/>
                    <a:pt x="12831" y="1847"/>
                  </a:cubicBezTo>
                  <a:cubicBezTo>
                    <a:pt x="12385" y="1742"/>
                    <a:pt x="11923" y="1713"/>
                    <a:pt x="11492" y="1474"/>
                  </a:cubicBezTo>
                  <a:cubicBezTo>
                    <a:pt x="11179" y="1296"/>
                    <a:pt x="10956" y="1013"/>
                    <a:pt x="10688" y="775"/>
                  </a:cubicBezTo>
                  <a:cubicBezTo>
                    <a:pt x="11179" y="656"/>
                    <a:pt x="11655" y="522"/>
                    <a:pt x="12117" y="343"/>
                  </a:cubicBezTo>
                  <a:close/>
                  <a:moveTo>
                    <a:pt x="17773" y="1802"/>
                  </a:moveTo>
                  <a:cubicBezTo>
                    <a:pt x="17996" y="2308"/>
                    <a:pt x="18175" y="2829"/>
                    <a:pt x="18324" y="3365"/>
                  </a:cubicBezTo>
                  <a:cubicBezTo>
                    <a:pt x="17877" y="3216"/>
                    <a:pt x="17431" y="3142"/>
                    <a:pt x="17044" y="2859"/>
                  </a:cubicBezTo>
                  <a:cubicBezTo>
                    <a:pt x="16746" y="2635"/>
                    <a:pt x="16553" y="2338"/>
                    <a:pt x="16314" y="2070"/>
                  </a:cubicBezTo>
                  <a:cubicBezTo>
                    <a:pt x="16821" y="1995"/>
                    <a:pt x="17312" y="1936"/>
                    <a:pt x="17773" y="1802"/>
                  </a:cubicBezTo>
                  <a:close/>
                  <a:moveTo>
                    <a:pt x="14558" y="4838"/>
                  </a:moveTo>
                  <a:cubicBezTo>
                    <a:pt x="14871" y="5151"/>
                    <a:pt x="15079" y="5553"/>
                    <a:pt x="15124" y="6014"/>
                  </a:cubicBezTo>
                  <a:cubicBezTo>
                    <a:pt x="14945" y="5612"/>
                    <a:pt x="14752" y="5225"/>
                    <a:pt x="14558" y="4838"/>
                  </a:cubicBezTo>
                  <a:close/>
                  <a:moveTo>
                    <a:pt x="2174" y="4139"/>
                  </a:moveTo>
                  <a:cubicBezTo>
                    <a:pt x="2248" y="4645"/>
                    <a:pt x="2338" y="5062"/>
                    <a:pt x="2084" y="5583"/>
                  </a:cubicBezTo>
                  <a:cubicBezTo>
                    <a:pt x="1891" y="5999"/>
                    <a:pt x="1563" y="6372"/>
                    <a:pt x="1176" y="6625"/>
                  </a:cubicBezTo>
                  <a:cubicBezTo>
                    <a:pt x="923" y="6089"/>
                    <a:pt x="641" y="5568"/>
                    <a:pt x="373" y="5047"/>
                  </a:cubicBezTo>
                  <a:cubicBezTo>
                    <a:pt x="983" y="4749"/>
                    <a:pt x="1578" y="4436"/>
                    <a:pt x="2174" y="4139"/>
                  </a:cubicBezTo>
                  <a:close/>
                  <a:moveTo>
                    <a:pt x="14260" y="5091"/>
                  </a:moveTo>
                  <a:cubicBezTo>
                    <a:pt x="14498" y="5598"/>
                    <a:pt x="14752" y="6104"/>
                    <a:pt x="15005" y="6595"/>
                  </a:cubicBezTo>
                  <a:cubicBezTo>
                    <a:pt x="14588" y="6625"/>
                    <a:pt x="14186" y="6684"/>
                    <a:pt x="13769" y="6773"/>
                  </a:cubicBezTo>
                  <a:cubicBezTo>
                    <a:pt x="13784" y="6610"/>
                    <a:pt x="13739" y="6446"/>
                    <a:pt x="13754" y="6282"/>
                  </a:cubicBezTo>
                  <a:cubicBezTo>
                    <a:pt x="13754" y="5851"/>
                    <a:pt x="13918" y="5374"/>
                    <a:pt x="14260" y="5091"/>
                  </a:cubicBezTo>
                  <a:close/>
                  <a:moveTo>
                    <a:pt x="13471" y="7384"/>
                  </a:moveTo>
                  <a:cubicBezTo>
                    <a:pt x="13457" y="7413"/>
                    <a:pt x="13427" y="7443"/>
                    <a:pt x="13397" y="7473"/>
                  </a:cubicBezTo>
                  <a:cubicBezTo>
                    <a:pt x="13397" y="7443"/>
                    <a:pt x="13382" y="7428"/>
                    <a:pt x="13382" y="7399"/>
                  </a:cubicBezTo>
                  <a:cubicBezTo>
                    <a:pt x="13412" y="7399"/>
                    <a:pt x="13442" y="7384"/>
                    <a:pt x="13471" y="7384"/>
                  </a:cubicBezTo>
                  <a:close/>
                  <a:moveTo>
                    <a:pt x="13055" y="7488"/>
                  </a:moveTo>
                  <a:cubicBezTo>
                    <a:pt x="13070" y="7547"/>
                    <a:pt x="13084" y="7607"/>
                    <a:pt x="13114" y="7667"/>
                  </a:cubicBezTo>
                  <a:cubicBezTo>
                    <a:pt x="13070" y="7681"/>
                    <a:pt x="13025" y="7711"/>
                    <a:pt x="12995" y="7726"/>
                  </a:cubicBezTo>
                  <a:cubicBezTo>
                    <a:pt x="12950" y="7741"/>
                    <a:pt x="12921" y="7741"/>
                    <a:pt x="12891" y="7756"/>
                  </a:cubicBezTo>
                  <a:cubicBezTo>
                    <a:pt x="12861" y="7681"/>
                    <a:pt x="12831" y="7622"/>
                    <a:pt x="12816" y="7547"/>
                  </a:cubicBezTo>
                  <a:cubicBezTo>
                    <a:pt x="12891" y="7533"/>
                    <a:pt x="12980" y="7503"/>
                    <a:pt x="13055" y="7488"/>
                  </a:cubicBezTo>
                  <a:close/>
                  <a:moveTo>
                    <a:pt x="12504" y="7637"/>
                  </a:moveTo>
                  <a:cubicBezTo>
                    <a:pt x="12519" y="7696"/>
                    <a:pt x="12534" y="7771"/>
                    <a:pt x="12549" y="7830"/>
                  </a:cubicBezTo>
                  <a:cubicBezTo>
                    <a:pt x="12484" y="7835"/>
                    <a:pt x="12418" y="7837"/>
                    <a:pt x="12351" y="7837"/>
                  </a:cubicBezTo>
                  <a:cubicBezTo>
                    <a:pt x="12216" y="7837"/>
                    <a:pt x="12077" y="7830"/>
                    <a:pt x="11938" y="7830"/>
                  </a:cubicBezTo>
                  <a:cubicBezTo>
                    <a:pt x="12087" y="7771"/>
                    <a:pt x="12236" y="7726"/>
                    <a:pt x="12370" y="7681"/>
                  </a:cubicBezTo>
                  <a:cubicBezTo>
                    <a:pt x="12415" y="7667"/>
                    <a:pt x="12459" y="7652"/>
                    <a:pt x="12504" y="7637"/>
                  </a:cubicBezTo>
                  <a:close/>
                  <a:moveTo>
                    <a:pt x="19366" y="6773"/>
                  </a:moveTo>
                  <a:cubicBezTo>
                    <a:pt x="19544" y="7294"/>
                    <a:pt x="19738" y="7815"/>
                    <a:pt x="19946" y="8336"/>
                  </a:cubicBezTo>
                  <a:cubicBezTo>
                    <a:pt x="19842" y="8333"/>
                    <a:pt x="19738" y="8331"/>
                    <a:pt x="19634" y="8331"/>
                  </a:cubicBezTo>
                  <a:cubicBezTo>
                    <a:pt x="19321" y="8331"/>
                    <a:pt x="19009" y="8348"/>
                    <a:pt x="18696" y="8381"/>
                  </a:cubicBezTo>
                  <a:cubicBezTo>
                    <a:pt x="18726" y="8217"/>
                    <a:pt x="18711" y="8039"/>
                    <a:pt x="18726" y="7890"/>
                  </a:cubicBezTo>
                  <a:cubicBezTo>
                    <a:pt x="18785" y="7458"/>
                    <a:pt x="18994" y="7012"/>
                    <a:pt x="19366" y="6773"/>
                  </a:cubicBezTo>
                  <a:close/>
                  <a:moveTo>
                    <a:pt x="14990" y="6952"/>
                  </a:moveTo>
                  <a:lnTo>
                    <a:pt x="14990" y="6952"/>
                  </a:lnTo>
                  <a:cubicBezTo>
                    <a:pt x="14612" y="8008"/>
                    <a:pt x="13562" y="8765"/>
                    <a:pt x="12478" y="8765"/>
                  </a:cubicBezTo>
                  <a:cubicBezTo>
                    <a:pt x="12110" y="8765"/>
                    <a:pt x="11738" y="8678"/>
                    <a:pt x="11388" y="8485"/>
                  </a:cubicBezTo>
                  <a:cubicBezTo>
                    <a:pt x="11239" y="8396"/>
                    <a:pt x="11105" y="8277"/>
                    <a:pt x="10971" y="8158"/>
                  </a:cubicBezTo>
                  <a:cubicBezTo>
                    <a:pt x="11149" y="8098"/>
                    <a:pt x="11328" y="8039"/>
                    <a:pt x="11492" y="7979"/>
                  </a:cubicBezTo>
                  <a:cubicBezTo>
                    <a:pt x="11704" y="8132"/>
                    <a:pt x="12037" y="8202"/>
                    <a:pt x="12396" y="8202"/>
                  </a:cubicBezTo>
                  <a:cubicBezTo>
                    <a:pt x="12490" y="8202"/>
                    <a:pt x="12586" y="8197"/>
                    <a:pt x="12683" y="8187"/>
                  </a:cubicBezTo>
                  <a:cubicBezTo>
                    <a:pt x="12727" y="8307"/>
                    <a:pt x="12772" y="8426"/>
                    <a:pt x="12831" y="8545"/>
                  </a:cubicBezTo>
                  <a:cubicBezTo>
                    <a:pt x="12851" y="8577"/>
                    <a:pt x="12884" y="8592"/>
                    <a:pt x="12917" y="8592"/>
                  </a:cubicBezTo>
                  <a:cubicBezTo>
                    <a:pt x="12959" y="8592"/>
                    <a:pt x="13002" y="8566"/>
                    <a:pt x="13010" y="8515"/>
                  </a:cubicBezTo>
                  <a:cubicBezTo>
                    <a:pt x="13010" y="8396"/>
                    <a:pt x="13010" y="8262"/>
                    <a:pt x="12980" y="8128"/>
                  </a:cubicBezTo>
                  <a:cubicBezTo>
                    <a:pt x="13070" y="8113"/>
                    <a:pt x="13159" y="8083"/>
                    <a:pt x="13248" y="8054"/>
                  </a:cubicBezTo>
                  <a:cubicBezTo>
                    <a:pt x="13293" y="8143"/>
                    <a:pt x="13323" y="8232"/>
                    <a:pt x="13367" y="8307"/>
                  </a:cubicBezTo>
                  <a:cubicBezTo>
                    <a:pt x="13380" y="8346"/>
                    <a:pt x="13414" y="8365"/>
                    <a:pt x="13447" y="8365"/>
                  </a:cubicBezTo>
                  <a:cubicBezTo>
                    <a:pt x="13489" y="8365"/>
                    <a:pt x="13531" y="8335"/>
                    <a:pt x="13531" y="8277"/>
                  </a:cubicBezTo>
                  <a:cubicBezTo>
                    <a:pt x="13546" y="8173"/>
                    <a:pt x="13531" y="8054"/>
                    <a:pt x="13516" y="7934"/>
                  </a:cubicBezTo>
                  <a:cubicBezTo>
                    <a:pt x="13799" y="7771"/>
                    <a:pt x="13992" y="7547"/>
                    <a:pt x="14007" y="7250"/>
                  </a:cubicBezTo>
                  <a:cubicBezTo>
                    <a:pt x="14350" y="7160"/>
                    <a:pt x="14677" y="7071"/>
                    <a:pt x="14990" y="6952"/>
                  </a:cubicBezTo>
                  <a:close/>
                  <a:moveTo>
                    <a:pt x="10480" y="819"/>
                  </a:moveTo>
                  <a:cubicBezTo>
                    <a:pt x="10965" y="1582"/>
                    <a:pt x="11838" y="2138"/>
                    <a:pt x="12750" y="2138"/>
                  </a:cubicBezTo>
                  <a:cubicBezTo>
                    <a:pt x="12817" y="2138"/>
                    <a:pt x="12883" y="2135"/>
                    <a:pt x="12950" y="2129"/>
                  </a:cubicBezTo>
                  <a:cubicBezTo>
                    <a:pt x="13189" y="2725"/>
                    <a:pt x="13427" y="3335"/>
                    <a:pt x="13695" y="3901"/>
                  </a:cubicBezTo>
                  <a:cubicBezTo>
                    <a:pt x="13858" y="4258"/>
                    <a:pt x="14022" y="4600"/>
                    <a:pt x="14186" y="4957"/>
                  </a:cubicBezTo>
                  <a:cubicBezTo>
                    <a:pt x="13590" y="5285"/>
                    <a:pt x="13427" y="6163"/>
                    <a:pt x="13501" y="6833"/>
                  </a:cubicBezTo>
                  <a:cubicBezTo>
                    <a:pt x="11909" y="7205"/>
                    <a:pt x="10346" y="7905"/>
                    <a:pt x="8872" y="8560"/>
                  </a:cubicBezTo>
                  <a:cubicBezTo>
                    <a:pt x="7547" y="9155"/>
                    <a:pt x="6074" y="9736"/>
                    <a:pt x="4764" y="10480"/>
                  </a:cubicBezTo>
                  <a:cubicBezTo>
                    <a:pt x="4593" y="9894"/>
                    <a:pt x="3691" y="9658"/>
                    <a:pt x="3019" y="9658"/>
                  </a:cubicBezTo>
                  <a:cubicBezTo>
                    <a:pt x="2872" y="9658"/>
                    <a:pt x="2735" y="9669"/>
                    <a:pt x="2620" y="9691"/>
                  </a:cubicBezTo>
                  <a:cubicBezTo>
                    <a:pt x="2486" y="9408"/>
                    <a:pt x="2352" y="9110"/>
                    <a:pt x="2233" y="8813"/>
                  </a:cubicBezTo>
                  <a:cubicBezTo>
                    <a:pt x="1906" y="8098"/>
                    <a:pt x="1578" y="7399"/>
                    <a:pt x="1221" y="6699"/>
                  </a:cubicBezTo>
                  <a:cubicBezTo>
                    <a:pt x="2189" y="6446"/>
                    <a:pt x="2888" y="4913"/>
                    <a:pt x="2397" y="4035"/>
                  </a:cubicBezTo>
                  <a:cubicBezTo>
                    <a:pt x="3543" y="3469"/>
                    <a:pt x="4689" y="2918"/>
                    <a:pt x="5865" y="2427"/>
                  </a:cubicBezTo>
                  <a:cubicBezTo>
                    <a:pt x="6982" y="1966"/>
                    <a:pt x="8098" y="1534"/>
                    <a:pt x="9244" y="1162"/>
                  </a:cubicBezTo>
                  <a:cubicBezTo>
                    <a:pt x="9646" y="1028"/>
                    <a:pt x="10063" y="924"/>
                    <a:pt x="10480" y="819"/>
                  </a:cubicBezTo>
                  <a:close/>
                  <a:moveTo>
                    <a:pt x="16106" y="2085"/>
                  </a:moveTo>
                  <a:cubicBezTo>
                    <a:pt x="16523" y="2963"/>
                    <a:pt x="17416" y="3648"/>
                    <a:pt x="18413" y="3677"/>
                  </a:cubicBezTo>
                  <a:cubicBezTo>
                    <a:pt x="18577" y="4288"/>
                    <a:pt x="18741" y="4913"/>
                    <a:pt x="18934" y="5523"/>
                  </a:cubicBezTo>
                  <a:cubicBezTo>
                    <a:pt x="19068" y="5880"/>
                    <a:pt x="19187" y="6252"/>
                    <a:pt x="19306" y="6610"/>
                  </a:cubicBezTo>
                  <a:cubicBezTo>
                    <a:pt x="18696" y="6878"/>
                    <a:pt x="18413" y="7741"/>
                    <a:pt x="18428" y="8411"/>
                  </a:cubicBezTo>
                  <a:cubicBezTo>
                    <a:pt x="16791" y="8589"/>
                    <a:pt x="15153" y="9110"/>
                    <a:pt x="13635" y="9602"/>
                  </a:cubicBezTo>
                  <a:cubicBezTo>
                    <a:pt x="12251" y="10033"/>
                    <a:pt x="10718" y="10435"/>
                    <a:pt x="9319" y="11045"/>
                  </a:cubicBezTo>
                  <a:cubicBezTo>
                    <a:pt x="9207" y="10346"/>
                    <a:pt x="8081" y="10014"/>
                    <a:pt x="7403" y="10014"/>
                  </a:cubicBezTo>
                  <a:cubicBezTo>
                    <a:pt x="7360" y="10014"/>
                    <a:pt x="7318" y="10016"/>
                    <a:pt x="7279" y="10018"/>
                  </a:cubicBezTo>
                  <a:cubicBezTo>
                    <a:pt x="7250" y="9929"/>
                    <a:pt x="7235" y="9840"/>
                    <a:pt x="7205" y="9765"/>
                  </a:cubicBezTo>
                  <a:cubicBezTo>
                    <a:pt x="7845" y="9438"/>
                    <a:pt x="8500" y="9125"/>
                    <a:pt x="9155" y="8857"/>
                  </a:cubicBezTo>
                  <a:cubicBezTo>
                    <a:pt x="9586" y="8694"/>
                    <a:pt x="10033" y="8515"/>
                    <a:pt x="10465" y="8351"/>
                  </a:cubicBezTo>
                  <a:cubicBezTo>
                    <a:pt x="10688" y="8634"/>
                    <a:pt x="10971" y="8872"/>
                    <a:pt x="11313" y="9036"/>
                  </a:cubicBezTo>
                  <a:cubicBezTo>
                    <a:pt x="11691" y="9217"/>
                    <a:pt x="12086" y="9299"/>
                    <a:pt x="12476" y="9299"/>
                  </a:cubicBezTo>
                  <a:cubicBezTo>
                    <a:pt x="13889" y="9299"/>
                    <a:pt x="15246" y="8219"/>
                    <a:pt x="15526" y="6773"/>
                  </a:cubicBezTo>
                  <a:cubicBezTo>
                    <a:pt x="15764" y="5553"/>
                    <a:pt x="15124" y="4600"/>
                    <a:pt x="14201" y="4094"/>
                  </a:cubicBezTo>
                  <a:cubicBezTo>
                    <a:pt x="14082" y="3871"/>
                    <a:pt x="13978" y="3648"/>
                    <a:pt x="13858" y="3424"/>
                  </a:cubicBezTo>
                  <a:cubicBezTo>
                    <a:pt x="13754" y="3201"/>
                    <a:pt x="13620" y="2903"/>
                    <a:pt x="13486" y="2591"/>
                  </a:cubicBezTo>
                  <a:cubicBezTo>
                    <a:pt x="13933" y="2487"/>
                    <a:pt x="14379" y="2382"/>
                    <a:pt x="14826" y="2278"/>
                  </a:cubicBezTo>
                  <a:cubicBezTo>
                    <a:pt x="15243" y="2204"/>
                    <a:pt x="15674" y="2144"/>
                    <a:pt x="16106" y="2085"/>
                  </a:cubicBezTo>
                  <a:close/>
                  <a:moveTo>
                    <a:pt x="2724" y="9809"/>
                  </a:moveTo>
                  <a:cubicBezTo>
                    <a:pt x="3174" y="9809"/>
                    <a:pt x="3708" y="9968"/>
                    <a:pt x="4079" y="10167"/>
                  </a:cubicBezTo>
                  <a:cubicBezTo>
                    <a:pt x="4198" y="10242"/>
                    <a:pt x="4332" y="10316"/>
                    <a:pt x="4407" y="10435"/>
                  </a:cubicBezTo>
                  <a:cubicBezTo>
                    <a:pt x="4451" y="10480"/>
                    <a:pt x="4481" y="10569"/>
                    <a:pt x="4496" y="10644"/>
                  </a:cubicBezTo>
                  <a:cubicBezTo>
                    <a:pt x="4094" y="10882"/>
                    <a:pt x="3692" y="11150"/>
                    <a:pt x="3335" y="11447"/>
                  </a:cubicBezTo>
                  <a:cubicBezTo>
                    <a:pt x="3305" y="11194"/>
                    <a:pt x="3126" y="10897"/>
                    <a:pt x="3037" y="10703"/>
                  </a:cubicBezTo>
                  <a:cubicBezTo>
                    <a:pt x="2918" y="10405"/>
                    <a:pt x="2784" y="10108"/>
                    <a:pt x="2665" y="9810"/>
                  </a:cubicBezTo>
                  <a:cubicBezTo>
                    <a:pt x="2685" y="9809"/>
                    <a:pt x="2704" y="9809"/>
                    <a:pt x="2724" y="9809"/>
                  </a:cubicBezTo>
                  <a:close/>
                  <a:moveTo>
                    <a:pt x="7309" y="10123"/>
                  </a:moveTo>
                  <a:lnTo>
                    <a:pt x="7309" y="10123"/>
                  </a:lnTo>
                  <a:cubicBezTo>
                    <a:pt x="7785" y="10167"/>
                    <a:pt x="8321" y="10390"/>
                    <a:pt x="8678" y="10658"/>
                  </a:cubicBezTo>
                  <a:cubicBezTo>
                    <a:pt x="8798" y="10733"/>
                    <a:pt x="8902" y="10822"/>
                    <a:pt x="8976" y="10941"/>
                  </a:cubicBezTo>
                  <a:cubicBezTo>
                    <a:pt x="9021" y="11001"/>
                    <a:pt x="9021" y="11090"/>
                    <a:pt x="9051" y="11164"/>
                  </a:cubicBezTo>
                  <a:cubicBezTo>
                    <a:pt x="8604" y="11358"/>
                    <a:pt x="8187" y="11581"/>
                    <a:pt x="7785" y="11834"/>
                  </a:cubicBezTo>
                  <a:cubicBezTo>
                    <a:pt x="7800" y="11581"/>
                    <a:pt x="7651" y="11269"/>
                    <a:pt x="7592" y="11060"/>
                  </a:cubicBezTo>
                  <a:cubicBezTo>
                    <a:pt x="7503" y="10748"/>
                    <a:pt x="7413" y="10435"/>
                    <a:pt x="7309" y="10123"/>
                  </a:cubicBezTo>
                  <a:close/>
                  <a:moveTo>
                    <a:pt x="12283" y="1"/>
                  </a:moveTo>
                  <a:cubicBezTo>
                    <a:pt x="12282" y="1"/>
                    <a:pt x="12281" y="1"/>
                    <a:pt x="12281" y="1"/>
                  </a:cubicBezTo>
                  <a:cubicBezTo>
                    <a:pt x="10033" y="165"/>
                    <a:pt x="7622" y="1221"/>
                    <a:pt x="5597" y="2129"/>
                  </a:cubicBezTo>
                  <a:cubicBezTo>
                    <a:pt x="4660" y="2546"/>
                    <a:pt x="3707" y="2948"/>
                    <a:pt x="2784" y="3409"/>
                  </a:cubicBezTo>
                  <a:cubicBezTo>
                    <a:pt x="2323" y="3633"/>
                    <a:pt x="1861" y="3886"/>
                    <a:pt x="1415" y="4154"/>
                  </a:cubicBezTo>
                  <a:cubicBezTo>
                    <a:pt x="1191" y="4288"/>
                    <a:pt x="968" y="4436"/>
                    <a:pt x="760" y="4585"/>
                  </a:cubicBezTo>
                  <a:cubicBezTo>
                    <a:pt x="536" y="4734"/>
                    <a:pt x="1" y="4838"/>
                    <a:pt x="164" y="5181"/>
                  </a:cubicBezTo>
                  <a:cubicBezTo>
                    <a:pt x="566" y="6089"/>
                    <a:pt x="879" y="7041"/>
                    <a:pt x="1325" y="7934"/>
                  </a:cubicBezTo>
                  <a:cubicBezTo>
                    <a:pt x="1787" y="8857"/>
                    <a:pt x="2144" y="9765"/>
                    <a:pt x="2546" y="10718"/>
                  </a:cubicBezTo>
                  <a:cubicBezTo>
                    <a:pt x="2650" y="10986"/>
                    <a:pt x="2918" y="11700"/>
                    <a:pt x="3171" y="11894"/>
                  </a:cubicBezTo>
                  <a:cubicBezTo>
                    <a:pt x="3188" y="11905"/>
                    <a:pt x="3205" y="11910"/>
                    <a:pt x="3221" y="11910"/>
                  </a:cubicBezTo>
                  <a:cubicBezTo>
                    <a:pt x="3245" y="11910"/>
                    <a:pt x="3266" y="11897"/>
                    <a:pt x="3275" y="11879"/>
                  </a:cubicBezTo>
                  <a:cubicBezTo>
                    <a:pt x="4481" y="11209"/>
                    <a:pt x="5701" y="10524"/>
                    <a:pt x="6952" y="9884"/>
                  </a:cubicBezTo>
                  <a:cubicBezTo>
                    <a:pt x="7056" y="10271"/>
                    <a:pt x="7175" y="10644"/>
                    <a:pt x="7294" y="11031"/>
                  </a:cubicBezTo>
                  <a:cubicBezTo>
                    <a:pt x="7369" y="11313"/>
                    <a:pt x="7413" y="11805"/>
                    <a:pt x="7637" y="12028"/>
                  </a:cubicBezTo>
                  <a:cubicBezTo>
                    <a:pt x="7648" y="12039"/>
                    <a:pt x="7664" y="12044"/>
                    <a:pt x="7680" y="12044"/>
                  </a:cubicBezTo>
                  <a:cubicBezTo>
                    <a:pt x="7707" y="12044"/>
                    <a:pt x="7737" y="12031"/>
                    <a:pt x="7756" y="12013"/>
                  </a:cubicBezTo>
                  <a:cubicBezTo>
                    <a:pt x="9750" y="11194"/>
                    <a:pt x="11789" y="10510"/>
                    <a:pt x="13873" y="9929"/>
                  </a:cubicBezTo>
                  <a:cubicBezTo>
                    <a:pt x="14975" y="9616"/>
                    <a:pt x="16091" y="9349"/>
                    <a:pt x="17208" y="9110"/>
                  </a:cubicBezTo>
                  <a:cubicBezTo>
                    <a:pt x="18130" y="8932"/>
                    <a:pt x="19113" y="8917"/>
                    <a:pt x="20006" y="8664"/>
                  </a:cubicBezTo>
                  <a:cubicBezTo>
                    <a:pt x="20036" y="8649"/>
                    <a:pt x="20065" y="8634"/>
                    <a:pt x="20080" y="8619"/>
                  </a:cubicBezTo>
                  <a:cubicBezTo>
                    <a:pt x="20103" y="8632"/>
                    <a:pt x="20129" y="8638"/>
                    <a:pt x="20156" y="8638"/>
                  </a:cubicBezTo>
                  <a:cubicBezTo>
                    <a:pt x="20252" y="8638"/>
                    <a:pt x="20357" y="8560"/>
                    <a:pt x="20333" y="8455"/>
                  </a:cubicBezTo>
                  <a:cubicBezTo>
                    <a:pt x="20006" y="7294"/>
                    <a:pt x="19559" y="6178"/>
                    <a:pt x="19172" y="5062"/>
                  </a:cubicBezTo>
                  <a:cubicBezTo>
                    <a:pt x="18785" y="3990"/>
                    <a:pt x="18130" y="1474"/>
                    <a:pt x="17982" y="1474"/>
                  </a:cubicBezTo>
                  <a:cubicBezTo>
                    <a:pt x="17862" y="1470"/>
                    <a:pt x="17743" y="1467"/>
                    <a:pt x="17622" y="1467"/>
                  </a:cubicBezTo>
                  <a:cubicBezTo>
                    <a:pt x="16219" y="1467"/>
                    <a:pt x="14718" y="1777"/>
                    <a:pt x="13293" y="2174"/>
                  </a:cubicBezTo>
                  <a:cubicBezTo>
                    <a:pt x="12849" y="1124"/>
                    <a:pt x="12391" y="1"/>
                    <a:pt x="12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6940425" y="4192275"/>
            <a:ext cx="390772" cy="519574"/>
            <a:chOff x="6940425" y="4192275"/>
            <a:chExt cx="390772" cy="519574"/>
          </a:xfrm>
        </p:grpSpPr>
        <p:sp>
          <p:nvSpPr>
            <p:cNvPr id="38" name="Google Shape;38;p2"/>
            <p:cNvSpPr/>
            <p:nvPr/>
          </p:nvSpPr>
          <p:spPr>
            <a:xfrm>
              <a:off x="6940425" y="4192275"/>
              <a:ext cx="227940" cy="231352"/>
            </a:xfrm>
            <a:custGeom>
              <a:avLst/>
              <a:gdLst/>
              <a:ahLst/>
              <a:cxnLst/>
              <a:rect l="l" t="t" r="r" b="b"/>
              <a:pathLst>
                <a:path w="5479" h="5561" extrusionOk="0">
                  <a:moveTo>
                    <a:pt x="2076" y="501"/>
                  </a:moveTo>
                  <a:cubicBezTo>
                    <a:pt x="2543" y="501"/>
                    <a:pt x="3020" y="684"/>
                    <a:pt x="3365" y="982"/>
                  </a:cubicBezTo>
                  <a:cubicBezTo>
                    <a:pt x="3811" y="1355"/>
                    <a:pt x="4109" y="1846"/>
                    <a:pt x="4228" y="2411"/>
                  </a:cubicBezTo>
                  <a:cubicBezTo>
                    <a:pt x="4436" y="3349"/>
                    <a:pt x="4154" y="4614"/>
                    <a:pt x="3126" y="4942"/>
                  </a:cubicBezTo>
                  <a:cubicBezTo>
                    <a:pt x="2957" y="4998"/>
                    <a:pt x="2794" y="5024"/>
                    <a:pt x="2636" y="5024"/>
                  </a:cubicBezTo>
                  <a:cubicBezTo>
                    <a:pt x="1880" y="5024"/>
                    <a:pt x="1274" y="4424"/>
                    <a:pt x="953" y="3721"/>
                  </a:cubicBezTo>
                  <a:cubicBezTo>
                    <a:pt x="507" y="2754"/>
                    <a:pt x="328" y="893"/>
                    <a:pt x="1668" y="551"/>
                  </a:cubicBezTo>
                  <a:cubicBezTo>
                    <a:pt x="1801" y="517"/>
                    <a:pt x="1938" y="501"/>
                    <a:pt x="2076" y="501"/>
                  </a:cubicBezTo>
                  <a:close/>
                  <a:moveTo>
                    <a:pt x="2255" y="0"/>
                  </a:moveTo>
                  <a:cubicBezTo>
                    <a:pt x="2027" y="0"/>
                    <a:pt x="1797" y="35"/>
                    <a:pt x="1578" y="104"/>
                  </a:cubicBezTo>
                  <a:cubicBezTo>
                    <a:pt x="1385" y="164"/>
                    <a:pt x="1191" y="253"/>
                    <a:pt x="1028" y="372"/>
                  </a:cubicBezTo>
                  <a:cubicBezTo>
                    <a:pt x="179" y="1012"/>
                    <a:pt x="1" y="2367"/>
                    <a:pt x="254" y="3334"/>
                  </a:cubicBezTo>
                  <a:cubicBezTo>
                    <a:pt x="537" y="4442"/>
                    <a:pt x="1533" y="5560"/>
                    <a:pt x="2694" y="5560"/>
                  </a:cubicBezTo>
                  <a:cubicBezTo>
                    <a:pt x="2937" y="5560"/>
                    <a:pt x="3187" y="5511"/>
                    <a:pt x="3439" y="5403"/>
                  </a:cubicBezTo>
                  <a:cubicBezTo>
                    <a:pt x="5478" y="4525"/>
                    <a:pt x="4987" y="1608"/>
                    <a:pt x="3513" y="417"/>
                  </a:cubicBezTo>
                  <a:cubicBezTo>
                    <a:pt x="3166" y="139"/>
                    <a:pt x="2713" y="0"/>
                    <a:pt x="2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75746" y="4425874"/>
              <a:ext cx="355452" cy="285976"/>
            </a:xfrm>
            <a:custGeom>
              <a:avLst/>
              <a:gdLst/>
              <a:ahLst/>
              <a:cxnLst/>
              <a:rect l="l" t="t" r="r" b="b"/>
              <a:pathLst>
                <a:path w="8544" h="6874" extrusionOk="0">
                  <a:moveTo>
                    <a:pt x="3833" y="546"/>
                  </a:moveTo>
                  <a:cubicBezTo>
                    <a:pt x="5545" y="546"/>
                    <a:pt x="7047" y="2033"/>
                    <a:pt x="7874" y="3510"/>
                  </a:cubicBezTo>
                  <a:cubicBezTo>
                    <a:pt x="6639" y="3926"/>
                    <a:pt x="2143" y="5846"/>
                    <a:pt x="953" y="6293"/>
                  </a:cubicBezTo>
                  <a:cubicBezTo>
                    <a:pt x="759" y="5206"/>
                    <a:pt x="506" y="3926"/>
                    <a:pt x="863" y="2840"/>
                  </a:cubicBezTo>
                  <a:cubicBezTo>
                    <a:pt x="1191" y="1842"/>
                    <a:pt x="1935" y="994"/>
                    <a:pt x="2947" y="681"/>
                  </a:cubicBezTo>
                  <a:cubicBezTo>
                    <a:pt x="3247" y="589"/>
                    <a:pt x="3543" y="546"/>
                    <a:pt x="3833" y="546"/>
                  </a:cubicBezTo>
                  <a:close/>
                  <a:moveTo>
                    <a:pt x="3836" y="0"/>
                  </a:moveTo>
                  <a:cubicBezTo>
                    <a:pt x="3653" y="0"/>
                    <a:pt x="3471" y="14"/>
                    <a:pt x="3290" y="41"/>
                  </a:cubicBezTo>
                  <a:cubicBezTo>
                    <a:pt x="1072" y="384"/>
                    <a:pt x="0" y="2482"/>
                    <a:pt x="89" y="4462"/>
                  </a:cubicBezTo>
                  <a:cubicBezTo>
                    <a:pt x="134" y="5126"/>
                    <a:pt x="690" y="6874"/>
                    <a:pt x="830" y="6874"/>
                  </a:cubicBezTo>
                  <a:cubicBezTo>
                    <a:pt x="831" y="6874"/>
                    <a:pt x="833" y="6874"/>
                    <a:pt x="834" y="6874"/>
                  </a:cubicBezTo>
                  <a:cubicBezTo>
                    <a:pt x="2188" y="6591"/>
                    <a:pt x="8365" y="3882"/>
                    <a:pt x="8425" y="3837"/>
                  </a:cubicBezTo>
                  <a:cubicBezTo>
                    <a:pt x="8440" y="3807"/>
                    <a:pt x="8470" y="3777"/>
                    <a:pt x="8470" y="3748"/>
                  </a:cubicBezTo>
                  <a:cubicBezTo>
                    <a:pt x="8544" y="3376"/>
                    <a:pt x="8246" y="2587"/>
                    <a:pt x="7844" y="2110"/>
                  </a:cubicBezTo>
                  <a:cubicBezTo>
                    <a:pt x="7413" y="1604"/>
                    <a:pt x="6907" y="1158"/>
                    <a:pt x="6356" y="800"/>
                  </a:cubicBezTo>
                  <a:cubicBezTo>
                    <a:pt x="5614" y="318"/>
                    <a:pt x="4728" y="0"/>
                    <a:pt x="3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6620671" y="2956397"/>
            <a:ext cx="695962" cy="688836"/>
            <a:chOff x="3256275" y="2438475"/>
            <a:chExt cx="434650" cy="430200"/>
          </a:xfrm>
        </p:grpSpPr>
        <p:sp>
          <p:nvSpPr>
            <p:cNvPr id="41" name="Google Shape;41;p2"/>
            <p:cNvSpPr/>
            <p:nvPr/>
          </p:nvSpPr>
          <p:spPr>
            <a:xfrm>
              <a:off x="3256275" y="2438475"/>
              <a:ext cx="434650" cy="430200"/>
            </a:xfrm>
            <a:custGeom>
              <a:avLst/>
              <a:gdLst/>
              <a:ahLst/>
              <a:cxnLst/>
              <a:rect l="l" t="t" r="r" b="b"/>
              <a:pathLst>
                <a:path w="17386" h="17208" extrusionOk="0">
                  <a:moveTo>
                    <a:pt x="7785" y="313"/>
                  </a:moveTo>
                  <a:cubicBezTo>
                    <a:pt x="8678" y="313"/>
                    <a:pt x="9646" y="834"/>
                    <a:pt x="9735" y="1236"/>
                  </a:cubicBezTo>
                  <a:cubicBezTo>
                    <a:pt x="9750" y="1296"/>
                    <a:pt x="9780" y="1430"/>
                    <a:pt x="9809" y="1757"/>
                  </a:cubicBezTo>
                  <a:cubicBezTo>
                    <a:pt x="9824" y="1831"/>
                    <a:pt x="9869" y="1891"/>
                    <a:pt x="9943" y="1891"/>
                  </a:cubicBezTo>
                  <a:cubicBezTo>
                    <a:pt x="10583" y="2010"/>
                    <a:pt x="11209" y="2204"/>
                    <a:pt x="11789" y="2486"/>
                  </a:cubicBezTo>
                  <a:cubicBezTo>
                    <a:pt x="11809" y="2496"/>
                    <a:pt x="11830" y="2501"/>
                    <a:pt x="11852" y="2501"/>
                  </a:cubicBezTo>
                  <a:cubicBezTo>
                    <a:pt x="11895" y="2501"/>
                    <a:pt x="11938" y="2481"/>
                    <a:pt x="11968" y="2442"/>
                  </a:cubicBezTo>
                  <a:cubicBezTo>
                    <a:pt x="12087" y="2308"/>
                    <a:pt x="12206" y="2189"/>
                    <a:pt x="12310" y="2070"/>
                  </a:cubicBezTo>
                  <a:cubicBezTo>
                    <a:pt x="12548" y="1817"/>
                    <a:pt x="12801" y="1683"/>
                    <a:pt x="13069" y="1683"/>
                  </a:cubicBezTo>
                  <a:cubicBezTo>
                    <a:pt x="13605" y="1683"/>
                    <a:pt x="14096" y="2233"/>
                    <a:pt x="14379" y="2739"/>
                  </a:cubicBezTo>
                  <a:cubicBezTo>
                    <a:pt x="14677" y="3290"/>
                    <a:pt x="14796" y="3900"/>
                    <a:pt x="14632" y="4153"/>
                  </a:cubicBezTo>
                  <a:cubicBezTo>
                    <a:pt x="14602" y="4198"/>
                    <a:pt x="14513" y="4302"/>
                    <a:pt x="14409" y="4451"/>
                  </a:cubicBezTo>
                  <a:cubicBezTo>
                    <a:pt x="14379" y="4496"/>
                    <a:pt x="14379" y="4570"/>
                    <a:pt x="14409" y="4630"/>
                  </a:cubicBezTo>
                  <a:cubicBezTo>
                    <a:pt x="14826" y="5195"/>
                    <a:pt x="15153" y="5806"/>
                    <a:pt x="15361" y="6461"/>
                  </a:cubicBezTo>
                  <a:cubicBezTo>
                    <a:pt x="15387" y="6525"/>
                    <a:pt x="15436" y="6568"/>
                    <a:pt x="15497" y="6568"/>
                  </a:cubicBezTo>
                  <a:cubicBezTo>
                    <a:pt x="15506" y="6568"/>
                    <a:pt x="15516" y="6567"/>
                    <a:pt x="15525" y="6565"/>
                  </a:cubicBezTo>
                  <a:cubicBezTo>
                    <a:pt x="15644" y="6565"/>
                    <a:pt x="15763" y="6565"/>
                    <a:pt x="15868" y="6550"/>
                  </a:cubicBezTo>
                  <a:lnTo>
                    <a:pt x="15927" y="6550"/>
                  </a:lnTo>
                  <a:cubicBezTo>
                    <a:pt x="16537" y="6550"/>
                    <a:pt x="16895" y="6877"/>
                    <a:pt x="16954" y="7488"/>
                  </a:cubicBezTo>
                  <a:cubicBezTo>
                    <a:pt x="17058" y="8396"/>
                    <a:pt x="16493" y="9557"/>
                    <a:pt x="16031" y="9661"/>
                  </a:cubicBezTo>
                  <a:cubicBezTo>
                    <a:pt x="15972" y="9676"/>
                    <a:pt x="15838" y="9691"/>
                    <a:pt x="15659" y="9720"/>
                  </a:cubicBezTo>
                  <a:cubicBezTo>
                    <a:pt x="15600" y="9735"/>
                    <a:pt x="15555" y="9780"/>
                    <a:pt x="15540" y="9840"/>
                  </a:cubicBezTo>
                  <a:cubicBezTo>
                    <a:pt x="15376" y="10480"/>
                    <a:pt x="15123" y="11090"/>
                    <a:pt x="14766" y="11655"/>
                  </a:cubicBezTo>
                  <a:cubicBezTo>
                    <a:pt x="14721" y="11730"/>
                    <a:pt x="14736" y="11804"/>
                    <a:pt x="14796" y="11864"/>
                  </a:cubicBezTo>
                  <a:cubicBezTo>
                    <a:pt x="14945" y="11998"/>
                    <a:pt x="15079" y="12117"/>
                    <a:pt x="15213" y="12236"/>
                  </a:cubicBezTo>
                  <a:cubicBezTo>
                    <a:pt x="15570" y="12578"/>
                    <a:pt x="15674" y="12936"/>
                    <a:pt x="15525" y="13323"/>
                  </a:cubicBezTo>
                  <a:cubicBezTo>
                    <a:pt x="15242" y="14022"/>
                    <a:pt x="14156" y="14632"/>
                    <a:pt x="13456" y="14632"/>
                  </a:cubicBezTo>
                  <a:cubicBezTo>
                    <a:pt x="13322" y="14632"/>
                    <a:pt x="13203" y="14603"/>
                    <a:pt x="13129" y="14558"/>
                  </a:cubicBezTo>
                  <a:cubicBezTo>
                    <a:pt x="13069" y="14513"/>
                    <a:pt x="12905" y="14394"/>
                    <a:pt x="12504" y="14067"/>
                  </a:cubicBezTo>
                  <a:cubicBezTo>
                    <a:pt x="12471" y="14051"/>
                    <a:pt x="12434" y="14039"/>
                    <a:pt x="12400" y="14039"/>
                  </a:cubicBezTo>
                  <a:cubicBezTo>
                    <a:pt x="12371" y="14039"/>
                    <a:pt x="12345" y="14047"/>
                    <a:pt x="12325" y="14067"/>
                  </a:cubicBezTo>
                  <a:cubicBezTo>
                    <a:pt x="11849" y="14365"/>
                    <a:pt x="11343" y="14603"/>
                    <a:pt x="10822" y="14781"/>
                  </a:cubicBezTo>
                  <a:cubicBezTo>
                    <a:pt x="10762" y="14811"/>
                    <a:pt x="10717" y="14856"/>
                    <a:pt x="10717" y="14930"/>
                  </a:cubicBezTo>
                  <a:cubicBezTo>
                    <a:pt x="10717" y="15332"/>
                    <a:pt x="10703" y="15615"/>
                    <a:pt x="10673" y="15764"/>
                  </a:cubicBezTo>
                  <a:cubicBezTo>
                    <a:pt x="10524" y="16538"/>
                    <a:pt x="9795" y="16895"/>
                    <a:pt x="9184" y="16895"/>
                  </a:cubicBezTo>
                  <a:cubicBezTo>
                    <a:pt x="8574" y="16895"/>
                    <a:pt x="7874" y="16553"/>
                    <a:pt x="7874" y="15585"/>
                  </a:cubicBezTo>
                  <a:cubicBezTo>
                    <a:pt x="7874" y="15511"/>
                    <a:pt x="7874" y="15421"/>
                    <a:pt x="7874" y="15317"/>
                  </a:cubicBezTo>
                  <a:cubicBezTo>
                    <a:pt x="7859" y="15243"/>
                    <a:pt x="7800" y="15183"/>
                    <a:pt x="7726" y="15168"/>
                  </a:cubicBezTo>
                  <a:cubicBezTo>
                    <a:pt x="6996" y="15109"/>
                    <a:pt x="6311" y="14915"/>
                    <a:pt x="5686" y="14632"/>
                  </a:cubicBezTo>
                  <a:cubicBezTo>
                    <a:pt x="5657" y="14618"/>
                    <a:pt x="5642" y="14618"/>
                    <a:pt x="5612" y="14618"/>
                  </a:cubicBezTo>
                  <a:cubicBezTo>
                    <a:pt x="5582" y="14618"/>
                    <a:pt x="5537" y="14632"/>
                    <a:pt x="5508" y="14647"/>
                  </a:cubicBezTo>
                  <a:cubicBezTo>
                    <a:pt x="5299" y="14856"/>
                    <a:pt x="5136" y="15005"/>
                    <a:pt x="5016" y="15079"/>
                  </a:cubicBezTo>
                  <a:cubicBezTo>
                    <a:pt x="4793" y="15228"/>
                    <a:pt x="4555" y="15302"/>
                    <a:pt x="4287" y="15302"/>
                  </a:cubicBezTo>
                  <a:cubicBezTo>
                    <a:pt x="3677" y="15302"/>
                    <a:pt x="3081" y="14900"/>
                    <a:pt x="2843" y="14335"/>
                  </a:cubicBezTo>
                  <a:cubicBezTo>
                    <a:pt x="2650" y="13858"/>
                    <a:pt x="2769" y="13382"/>
                    <a:pt x="3171" y="12980"/>
                  </a:cubicBezTo>
                  <a:cubicBezTo>
                    <a:pt x="3260" y="12891"/>
                    <a:pt x="3364" y="12787"/>
                    <a:pt x="3468" y="12653"/>
                  </a:cubicBezTo>
                  <a:cubicBezTo>
                    <a:pt x="3513" y="12608"/>
                    <a:pt x="3528" y="12549"/>
                    <a:pt x="3498" y="12489"/>
                  </a:cubicBezTo>
                  <a:cubicBezTo>
                    <a:pt x="3275" y="11953"/>
                    <a:pt x="3067" y="11358"/>
                    <a:pt x="2903" y="10762"/>
                  </a:cubicBezTo>
                  <a:cubicBezTo>
                    <a:pt x="2873" y="10688"/>
                    <a:pt x="2814" y="10643"/>
                    <a:pt x="2754" y="10643"/>
                  </a:cubicBezTo>
                  <a:lnTo>
                    <a:pt x="2590" y="10643"/>
                  </a:lnTo>
                  <a:cubicBezTo>
                    <a:pt x="2069" y="10643"/>
                    <a:pt x="1712" y="10628"/>
                    <a:pt x="1519" y="10599"/>
                  </a:cubicBezTo>
                  <a:cubicBezTo>
                    <a:pt x="700" y="10435"/>
                    <a:pt x="328" y="9631"/>
                    <a:pt x="387" y="8961"/>
                  </a:cubicBezTo>
                  <a:cubicBezTo>
                    <a:pt x="447" y="8396"/>
                    <a:pt x="819" y="7800"/>
                    <a:pt x="1697" y="7800"/>
                  </a:cubicBezTo>
                  <a:cubicBezTo>
                    <a:pt x="1846" y="7800"/>
                    <a:pt x="2054" y="7785"/>
                    <a:pt x="2278" y="7771"/>
                  </a:cubicBezTo>
                  <a:cubicBezTo>
                    <a:pt x="2367" y="7771"/>
                    <a:pt x="2426" y="7711"/>
                    <a:pt x="2426" y="7622"/>
                  </a:cubicBezTo>
                  <a:cubicBezTo>
                    <a:pt x="2426" y="6877"/>
                    <a:pt x="2501" y="6193"/>
                    <a:pt x="2665" y="5582"/>
                  </a:cubicBezTo>
                  <a:cubicBezTo>
                    <a:pt x="2680" y="5523"/>
                    <a:pt x="2665" y="5478"/>
                    <a:pt x="2620" y="5434"/>
                  </a:cubicBezTo>
                  <a:cubicBezTo>
                    <a:pt x="2426" y="5225"/>
                    <a:pt x="2278" y="5061"/>
                    <a:pt x="2203" y="4942"/>
                  </a:cubicBezTo>
                  <a:cubicBezTo>
                    <a:pt x="1920" y="4526"/>
                    <a:pt x="1891" y="3990"/>
                    <a:pt x="2159" y="3499"/>
                  </a:cubicBezTo>
                  <a:cubicBezTo>
                    <a:pt x="2426" y="3007"/>
                    <a:pt x="2903" y="2680"/>
                    <a:pt x="3394" y="2680"/>
                  </a:cubicBezTo>
                  <a:cubicBezTo>
                    <a:pt x="3662" y="2680"/>
                    <a:pt x="3915" y="2769"/>
                    <a:pt x="4153" y="2963"/>
                  </a:cubicBezTo>
                  <a:cubicBezTo>
                    <a:pt x="4183" y="2985"/>
                    <a:pt x="4216" y="2996"/>
                    <a:pt x="4250" y="2996"/>
                  </a:cubicBezTo>
                  <a:cubicBezTo>
                    <a:pt x="4283" y="2996"/>
                    <a:pt x="4317" y="2985"/>
                    <a:pt x="4347" y="2963"/>
                  </a:cubicBezTo>
                  <a:cubicBezTo>
                    <a:pt x="4942" y="2501"/>
                    <a:pt x="5671" y="2174"/>
                    <a:pt x="6535" y="1995"/>
                  </a:cubicBezTo>
                  <a:cubicBezTo>
                    <a:pt x="6609" y="1965"/>
                    <a:pt x="6654" y="1906"/>
                    <a:pt x="6654" y="1831"/>
                  </a:cubicBezTo>
                  <a:cubicBezTo>
                    <a:pt x="6639" y="1683"/>
                    <a:pt x="6639" y="1534"/>
                    <a:pt x="6639" y="1415"/>
                  </a:cubicBezTo>
                  <a:cubicBezTo>
                    <a:pt x="6624" y="1072"/>
                    <a:pt x="6698" y="804"/>
                    <a:pt x="6877" y="611"/>
                  </a:cubicBezTo>
                  <a:cubicBezTo>
                    <a:pt x="7130" y="358"/>
                    <a:pt x="7517" y="313"/>
                    <a:pt x="7785" y="313"/>
                  </a:cubicBezTo>
                  <a:close/>
                  <a:moveTo>
                    <a:pt x="7785" y="1"/>
                  </a:moveTo>
                  <a:cubicBezTo>
                    <a:pt x="7309" y="1"/>
                    <a:pt x="6922" y="135"/>
                    <a:pt x="6654" y="402"/>
                  </a:cubicBezTo>
                  <a:cubicBezTo>
                    <a:pt x="6416" y="641"/>
                    <a:pt x="6311" y="983"/>
                    <a:pt x="6326" y="1415"/>
                  </a:cubicBezTo>
                  <a:cubicBezTo>
                    <a:pt x="6326" y="1519"/>
                    <a:pt x="6326" y="1608"/>
                    <a:pt x="6326" y="1712"/>
                  </a:cubicBezTo>
                  <a:cubicBezTo>
                    <a:pt x="5523" y="1906"/>
                    <a:pt x="4823" y="2218"/>
                    <a:pt x="4242" y="2650"/>
                  </a:cubicBezTo>
                  <a:cubicBezTo>
                    <a:pt x="3989" y="2457"/>
                    <a:pt x="3692" y="2367"/>
                    <a:pt x="3394" y="2367"/>
                  </a:cubicBezTo>
                  <a:cubicBezTo>
                    <a:pt x="2799" y="2367"/>
                    <a:pt x="2203" y="2754"/>
                    <a:pt x="1876" y="3365"/>
                  </a:cubicBezTo>
                  <a:cubicBezTo>
                    <a:pt x="1578" y="3945"/>
                    <a:pt x="1593" y="4600"/>
                    <a:pt x="1950" y="5121"/>
                  </a:cubicBezTo>
                  <a:cubicBezTo>
                    <a:pt x="2025" y="5240"/>
                    <a:pt x="2159" y="5389"/>
                    <a:pt x="2337" y="5582"/>
                  </a:cubicBezTo>
                  <a:cubicBezTo>
                    <a:pt x="2188" y="6163"/>
                    <a:pt x="2129" y="6788"/>
                    <a:pt x="2114" y="7473"/>
                  </a:cubicBezTo>
                  <a:cubicBezTo>
                    <a:pt x="1950" y="7488"/>
                    <a:pt x="1801" y="7488"/>
                    <a:pt x="1697" y="7488"/>
                  </a:cubicBezTo>
                  <a:cubicBezTo>
                    <a:pt x="611" y="7488"/>
                    <a:pt x="149" y="8262"/>
                    <a:pt x="90" y="8932"/>
                  </a:cubicBezTo>
                  <a:cubicBezTo>
                    <a:pt x="0" y="9750"/>
                    <a:pt x="462" y="10718"/>
                    <a:pt x="1459" y="10896"/>
                  </a:cubicBezTo>
                  <a:cubicBezTo>
                    <a:pt x="1667" y="10941"/>
                    <a:pt x="2039" y="10956"/>
                    <a:pt x="2590" y="10956"/>
                  </a:cubicBezTo>
                  <a:lnTo>
                    <a:pt x="2635" y="10956"/>
                  </a:lnTo>
                  <a:cubicBezTo>
                    <a:pt x="2784" y="11507"/>
                    <a:pt x="2977" y="12028"/>
                    <a:pt x="3171" y="12519"/>
                  </a:cubicBezTo>
                  <a:cubicBezTo>
                    <a:pt x="3096" y="12608"/>
                    <a:pt x="3022" y="12683"/>
                    <a:pt x="2947" y="12757"/>
                  </a:cubicBezTo>
                  <a:cubicBezTo>
                    <a:pt x="2456" y="13248"/>
                    <a:pt x="2307" y="13873"/>
                    <a:pt x="2560" y="14454"/>
                  </a:cubicBezTo>
                  <a:cubicBezTo>
                    <a:pt x="2828" y="15124"/>
                    <a:pt x="3558" y="15615"/>
                    <a:pt x="4287" y="15615"/>
                  </a:cubicBezTo>
                  <a:cubicBezTo>
                    <a:pt x="4615" y="15615"/>
                    <a:pt x="4927" y="15511"/>
                    <a:pt x="5195" y="15332"/>
                  </a:cubicBezTo>
                  <a:cubicBezTo>
                    <a:pt x="5299" y="15258"/>
                    <a:pt x="5448" y="15139"/>
                    <a:pt x="5642" y="14945"/>
                  </a:cubicBezTo>
                  <a:cubicBezTo>
                    <a:pt x="6237" y="15213"/>
                    <a:pt x="6877" y="15392"/>
                    <a:pt x="7562" y="15466"/>
                  </a:cubicBezTo>
                  <a:cubicBezTo>
                    <a:pt x="7562" y="15511"/>
                    <a:pt x="7562" y="15555"/>
                    <a:pt x="7562" y="15585"/>
                  </a:cubicBezTo>
                  <a:cubicBezTo>
                    <a:pt x="7562" y="16701"/>
                    <a:pt x="8380" y="17208"/>
                    <a:pt x="9184" y="17208"/>
                  </a:cubicBezTo>
                  <a:cubicBezTo>
                    <a:pt x="9928" y="17208"/>
                    <a:pt x="10792" y="16776"/>
                    <a:pt x="10970" y="15823"/>
                  </a:cubicBezTo>
                  <a:cubicBezTo>
                    <a:pt x="11000" y="15660"/>
                    <a:pt x="11030" y="15406"/>
                    <a:pt x="11030" y="15034"/>
                  </a:cubicBezTo>
                  <a:cubicBezTo>
                    <a:pt x="11506" y="14871"/>
                    <a:pt x="11953" y="14647"/>
                    <a:pt x="12385" y="14379"/>
                  </a:cubicBezTo>
                  <a:cubicBezTo>
                    <a:pt x="12682" y="14618"/>
                    <a:pt x="12876" y="14766"/>
                    <a:pt x="12965" y="14826"/>
                  </a:cubicBezTo>
                  <a:cubicBezTo>
                    <a:pt x="13084" y="14900"/>
                    <a:pt x="13248" y="14945"/>
                    <a:pt x="13456" y="14945"/>
                  </a:cubicBezTo>
                  <a:cubicBezTo>
                    <a:pt x="14260" y="14945"/>
                    <a:pt x="15481" y="14275"/>
                    <a:pt x="15808" y="13442"/>
                  </a:cubicBezTo>
                  <a:cubicBezTo>
                    <a:pt x="15957" y="13084"/>
                    <a:pt x="16002" y="12549"/>
                    <a:pt x="15421" y="12013"/>
                  </a:cubicBezTo>
                  <a:cubicBezTo>
                    <a:pt x="15317" y="11923"/>
                    <a:pt x="15213" y="11819"/>
                    <a:pt x="15094" y="11715"/>
                  </a:cubicBezTo>
                  <a:cubicBezTo>
                    <a:pt x="15421" y="11179"/>
                    <a:pt x="15659" y="10614"/>
                    <a:pt x="15808" y="10018"/>
                  </a:cubicBezTo>
                  <a:cubicBezTo>
                    <a:pt x="15942" y="9988"/>
                    <a:pt x="16046" y="9973"/>
                    <a:pt x="16106" y="9973"/>
                  </a:cubicBezTo>
                  <a:cubicBezTo>
                    <a:pt x="16761" y="9825"/>
                    <a:pt x="17386" y="8485"/>
                    <a:pt x="17267" y="7458"/>
                  </a:cubicBezTo>
                  <a:cubicBezTo>
                    <a:pt x="17177" y="6684"/>
                    <a:pt x="16701" y="6252"/>
                    <a:pt x="15927" y="6252"/>
                  </a:cubicBezTo>
                  <a:lnTo>
                    <a:pt x="15629" y="6252"/>
                  </a:lnTo>
                  <a:cubicBezTo>
                    <a:pt x="15406" y="5642"/>
                    <a:pt x="15108" y="5076"/>
                    <a:pt x="14736" y="4540"/>
                  </a:cubicBezTo>
                  <a:cubicBezTo>
                    <a:pt x="14811" y="4436"/>
                    <a:pt x="14870" y="4362"/>
                    <a:pt x="14900" y="4317"/>
                  </a:cubicBezTo>
                  <a:cubicBezTo>
                    <a:pt x="15153" y="3900"/>
                    <a:pt x="14960" y="3156"/>
                    <a:pt x="14647" y="2591"/>
                  </a:cubicBezTo>
                  <a:cubicBezTo>
                    <a:pt x="14230" y="1831"/>
                    <a:pt x="13635" y="1370"/>
                    <a:pt x="13069" y="1370"/>
                  </a:cubicBezTo>
                  <a:cubicBezTo>
                    <a:pt x="12712" y="1370"/>
                    <a:pt x="12385" y="1534"/>
                    <a:pt x="12087" y="1861"/>
                  </a:cubicBezTo>
                  <a:cubicBezTo>
                    <a:pt x="11997" y="1951"/>
                    <a:pt x="11908" y="2055"/>
                    <a:pt x="11819" y="2159"/>
                  </a:cubicBezTo>
                  <a:cubicBezTo>
                    <a:pt x="11283" y="1906"/>
                    <a:pt x="10703" y="1727"/>
                    <a:pt x="10107" y="1608"/>
                  </a:cubicBezTo>
                  <a:cubicBezTo>
                    <a:pt x="10077" y="1400"/>
                    <a:pt x="10062" y="1251"/>
                    <a:pt x="10048" y="1176"/>
                  </a:cubicBezTo>
                  <a:cubicBezTo>
                    <a:pt x="9899" y="522"/>
                    <a:pt x="8693" y="1"/>
                    <a:pt x="778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374975" y="2552275"/>
              <a:ext cx="211400" cy="196575"/>
            </a:xfrm>
            <a:custGeom>
              <a:avLst/>
              <a:gdLst/>
              <a:ahLst/>
              <a:cxnLst/>
              <a:rect l="l" t="t" r="r" b="b"/>
              <a:pathLst>
                <a:path w="8456" h="7863" extrusionOk="0">
                  <a:moveTo>
                    <a:pt x="4019" y="316"/>
                  </a:moveTo>
                  <a:cubicBezTo>
                    <a:pt x="5568" y="316"/>
                    <a:pt x="6922" y="1135"/>
                    <a:pt x="7562" y="2444"/>
                  </a:cubicBezTo>
                  <a:cubicBezTo>
                    <a:pt x="8128" y="3650"/>
                    <a:pt x="7979" y="4960"/>
                    <a:pt x="7145" y="5972"/>
                  </a:cubicBezTo>
                  <a:cubicBezTo>
                    <a:pt x="6342" y="6984"/>
                    <a:pt x="5166" y="7565"/>
                    <a:pt x="3945" y="7565"/>
                  </a:cubicBezTo>
                  <a:cubicBezTo>
                    <a:pt x="2739" y="7565"/>
                    <a:pt x="1712" y="6999"/>
                    <a:pt x="1325" y="6121"/>
                  </a:cubicBezTo>
                  <a:cubicBezTo>
                    <a:pt x="879" y="5079"/>
                    <a:pt x="328" y="2951"/>
                    <a:pt x="1191" y="1566"/>
                  </a:cubicBezTo>
                  <a:cubicBezTo>
                    <a:pt x="1697" y="777"/>
                    <a:pt x="2591" y="361"/>
                    <a:pt x="3871" y="316"/>
                  </a:cubicBezTo>
                  <a:close/>
                  <a:moveTo>
                    <a:pt x="4021" y="1"/>
                  </a:moveTo>
                  <a:cubicBezTo>
                    <a:pt x="3966" y="1"/>
                    <a:pt x="3911" y="1"/>
                    <a:pt x="3856" y="3"/>
                  </a:cubicBezTo>
                  <a:cubicBezTo>
                    <a:pt x="2471" y="48"/>
                    <a:pt x="1489" y="524"/>
                    <a:pt x="938" y="1403"/>
                  </a:cubicBezTo>
                  <a:cubicBezTo>
                    <a:pt x="1" y="2891"/>
                    <a:pt x="566" y="5154"/>
                    <a:pt x="1042" y="6255"/>
                  </a:cubicBezTo>
                  <a:cubicBezTo>
                    <a:pt x="1474" y="7237"/>
                    <a:pt x="2620" y="7863"/>
                    <a:pt x="3945" y="7863"/>
                  </a:cubicBezTo>
                  <a:cubicBezTo>
                    <a:pt x="5270" y="7863"/>
                    <a:pt x="6520" y="7252"/>
                    <a:pt x="7398" y="6181"/>
                  </a:cubicBezTo>
                  <a:cubicBezTo>
                    <a:pt x="8291" y="5064"/>
                    <a:pt x="8455" y="3620"/>
                    <a:pt x="7830" y="2311"/>
                  </a:cubicBezTo>
                  <a:cubicBezTo>
                    <a:pt x="7152" y="883"/>
                    <a:pt x="5707" y="1"/>
                    <a:pt x="402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472100" y="2780825"/>
              <a:ext cx="14175" cy="23350"/>
            </a:xfrm>
            <a:custGeom>
              <a:avLst/>
              <a:gdLst/>
              <a:ahLst/>
              <a:cxnLst/>
              <a:rect l="l" t="t" r="r" b="b"/>
              <a:pathLst>
                <a:path w="567" h="934" extrusionOk="0">
                  <a:moveTo>
                    <a:pt x="422" y="1"/>
                  </a:moveTo>
                  <a:cubicBezTo>
                    <a:pt x="400" y="1"/>
                    <a:pt x="378" y="5"/>
                    <a:pt x="358" y="16"/>
                  </a:cubicBezTo>
                  <a:cubicBezTo>
                    <a:pt x="75" y="194"/>
                    <a:pt x="1" y="566"/>
                    <a:pt x="164" y="849"/>
                  </a:cubicBezTo>
                  <a:cubicBezTo>
                    <a:pt x="198" y="904"/>
                    <a:pt x="267" y="934"/>
                    <a:pt x="335" y="934"/>
                  </a:cubicBezTo>
                  <a:cubicBezTo>
                    <a:pt x="414" y="934"/>
                    <a:pt x="491" y="893"/>
                    <a:pt x="507" y="804"/>
                  </a:cubicBezTo>
                  <a:cubicBezTo>
                    <a:pt x="536" y="581"/>
                    <a:pt x="551" y="358"/>
                    <a:pt x="566" y="135"/>
                  </a:cubicBezTo>
                  <a:cubicBezTo>
                    <a:pt x="566" y="54"/>
                    <a:pt x="495" y="1"/>
                    <a:pt x="42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365675" y="2755875"/>
              <a:ext cx="23375" cy="20350"/>
            </a:xfrm>
            <a:custGeom>
              <a:avLst/>
              <a:gdLst/>
              <a:ahLst/>
              <a:cxnLst/>
              <a:rect l="l" t="t" r="r" b="b"/>
              <a:pathLst>
                <a:path w="935" h="814" extrusionOk="0">
                  <a:moveTo>
                    <a:pt x="669" y="1"/>
                  </a:moveTo>
                  <a:cubicBezTo>
                    <a:pt x="664" y="1"/>
                    <a:pt x="660" y="1"/>
                    <a:pt x="655" y="1"/>
                  </a:cubicBezTo>
                  <a:cubicBezTo>
                    <a:pt x="283" y="31"/>
                    <a:pt x="0" y="284"/>
                    <a:pt x="45" y="671"/>
                  </a:cubicBezTo>
                  <a:cubicBezTo>
                    <a:pt x="64" y="758"/>
                    <a:pt x="165" y="814"/>
                    <a:pt x="254" y="814"/>
                  </a:cubicBezTo>
                  <a:cubicBezTo>
                    <a:pt x="302" y="814"/>
                    <a:pt x="346" y="797"/>
                    <a:pt x="373" y="761"/>
                  </a:cubicBezTo>
                  <a:cubicBezTo>
                    <a:pt x="492" y="612"/>
                    <a:pt x="581" y="448"/>
                    <a:pt x="760" y="374"/>
                  </a:cubicBezTo>
                  <a:cubicBezTo>
                    <a:pt x="934" y="301"/>
                    <a:pt x="853" y="1"/>
                    <a:pt x="66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337025" y="2652825"/>
              <a:ext cx="25325" cy="12975"/>
            </a:xfrm>
            <a:custGeom>
              <a:avLst/>
              <a:gdLst/>
              <a:ahLst/>
              <a:cxnLst/>
              <a:rect l="l" t="t" r="r" b="b"/>
              <a:pathLst>
                <a:path w="1013" h="519" extrusionOk="0">
                  <a:moveTo>
                    <a:pt x="759" y="0"/>
                  </a:moveTo>
                  <a:cubicBezTo>
                    <a:pt x="581" y="15"/>
                    <a:pt x="372" y="30"/>
                    <a:pt x="194" y="90"/>
                  </a:cubicBezTo>
                  <a:cubicBezTo>
                    <a:pt x="0" y="179"/>
                    <a:pt x="15" y="402"/>
                    <a:pt x="194" y="477"/>
                  </a:cubicBezTo>
                  <a:cubicBezTo>
                    <a:pt x="260" y="506"/>
                    <a:pt x="329" y="518"/>
                    <a:pt x="399" y="518"/>
                  </a:cubicBezTo>
                  <a:cubicBezTo>
                    <a:pt x="581" y="518"/>
                    <a:pt x="764" y="431"/>
                    <a:pt x="893" y="313"/>
                  </a:cubicBezTo>
                  <a:cubicBezTo>
                    <a:pt x="1012" y="209"/>
                    <a:pt x="92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345975" y="2542275"/>
              <a:ext cx="26800" cy="21025"/>
            </a:xfrm>
            <a:custGeom>
              <a:avLst/>
              <a:gdLst/>
              <a:ahLst/>
              <a:cxnLst/>
              <a:rect l="l" t="t" r="r" b="b"/>
              <a:pathLst>
                <a:path w="1072" h="841" extrusionOk="0">
                  <a:moveTo>
                    <a:pt x="209" y="0"/>
                  </a:moveTo>
                  <a:cubicBezTo>
                    <a:pt x="107" y="0"/>
                    <a:pt x="1" y="98"/>
                    <a:pt x="44" y="195"/>
                  </a:cubicBezTo>
                  <a:cubicBezTo>
                    <a:pt x="104" y="359"/>
                    <a:pt x="178" y="522"/>
                    <a:pt x="312" y="627"/>
                  </a:cubicBezTo>
                  <a:cubicBezTo>
                    <a:pt x="446" y="746"/>
                    <a:pt x="595" y="805"/>
                    <a:pt x="774" y="835"/>
                  </a:cubicBezTo>
                  <a:cubicBezTo>
                    <a:pt x="788" y="839"/>
                    <a:pt x="802" y="840"/>
                    <a:pt x="815" y="840"/>
                  </a:cubicBezTo>
                  <a:cubicBezTo>
                    <a:pt x="972" y="840"/>
                    <a:pt x="1072" y="618"/>
                    <a:pt x="908" y="522"/>
                  </a:cubicBezTo>
                  <a:cubicBezTo>
                    <a:pt x="684" y="418"/>
                    <a:pt x="461" y="240"/>
                    <a:pt x="312" y="46"/>
                  </a:cubicBezTo>
                  <a:cubicBezTo>
                    <a:pt x="284" y="14"/>
                    <a:pt x="247" y="0"/>
                    <a:pt x="20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452225" y="2495325"/>
              <a:ext cx="15425" cy="29925"/>
            </a:xfrm>
            <a:custGeom>
              <a:avLst/>
              <a:gdLst/>
              <a:ahLst/>
              <a:cxnLst/>
              <a:rect l="l" t="t" r="r" b="b"/>
              <a:pathLst>
                <a:path w="617" h="1197" extrusionOk="0">
                  <a:moveTo>
                    <a:pt x="194" y="1"/>
                  </a:moveTo>
                  <a:cubicBezTo>
                    <a:pt x="95" y="1"/>
                    <a:pt x="0" y="99"/>
                    <a:pt x="21" y="227"/>
                  </a:cubicBezTo>
                  <a:cubicBezTo>
                    <a:pt x="81" y="480"/>
                    <a:pt x="185" y="733"/>
                    <a:pt x="200" y="1001"/>
                  </a:cubicBezTo>
                  <a:cubicBezTo>
                    <a:pt x="200" y="1133"/>
                    <a:pt x="294" y="1197"/>
                    <a:pt x="391" y="1197"/>
                  </a:cubicBezTo>
                  <a:cubicBezTo>
                    <a:pt x="491" y="1197"/>
                    <a:pt x="594" y="1130"/>
                    <a:pt x="602" y="1001"/>
                  </a:cubicBezTo>
                  <a:cubicBezTo>
                    <a:pt x="617" y="659"/>
                    <a:pt x="572" y="302"/>
                    <a:pt x="304" y="49"/>
                  </a:cubicBezTo>
                  <a:cubicBezTo>
                    <a:pt x="271" y="15"/>
                    <a:pt x="232" y="1"/>
                    <a:pt x="1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62200" y="2532375"/>
              <a:ext cx="18050" cy="18050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559" y="1"/>
                  </a:moveTo>
                  <a:cubicBezTo>
                    <a:pt x="511" y="1"/>
                    <a:pt x="462" y="22"/>
                    <a:pt x="430" y="70"/>
                  </a:cubicBezTo>
                  <a:cubicBezTo>
                    <a:pt x="326" y="204"/>
                    <a:pt x="237" y="323"/>
                    <a:pt x="118" y="442"/>
                  </a:cubicBezTo>
                  <a:cubicBezTo>
                    <a:pt x="1" y="559"/>
                    <a:pt x="113" y="721"/>
                    <a:pt x="246" y="721"/>
                  </a:cubicBezTo>
                  <a:cubicBezTo>
                    <a:pt x="283" y="721"/>
                    <a:pt x="321" y="709"/>
                    <a:pt x="356" y="680"/>
                  </a:cubicBezTo>
                  <a:cubicBezTo>
                    <a:pt x="520" y="531"/>
                    <a:pt x="624" y="383"/>
                    <a:pt x="683" y="174"/>
                  </a:cubicBezTo>
                  <a:cubicBezTo>
                    <a:pt x="722" y="69"/>
                    <a:pt x="643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600000" y="2634900"/>
              <a:ext cx="28050" cy="12000"/>
            </a:xfrm>
            <a:custGeom>
              <a:avLst/>
              <a:gdLst/>
              <a:ahLst/>
              <a:cxnLst/>
              <a:rect l="l" t="t" r="r" b="b"/>
              <a:pathLst>
                <a:path w="1122" h="480" extrusionOk="0">
                  <a:moveTo>
                    <a:pt x="303" y="1"/>
                  </a:moveTo>
                  <a:cubicBezTo>
                    <a:pt x="124" y="1"/>
                    <a:pt x="0" y="246"/>
                    <a:pt x="184" y="330"/>
                  </a:cubicBezTo>
                  <a:cubicBezTo>
                    <a:pt x="367" y="416"/>
                    <a:pt x="542" y="479"/>
                    <a:pt x="726" y="479"/>
                  </a:cubicBezTo>
                  <a:cubicBezTo>
                    <a:pt x="797" y="479"/>
                    <a:pt x="868" y="470"/>
                    <a:pt x="943" y="449"/>
                  </a:cubicBezTo>
                  <a:cubicBezTo>
                    <a:pt x="1121" y="405"/>
                    <a:pt x="1106" y="167"/>
                    <a:pt x="943" y="107"/>
                  </a:cubicBezTo>
                  <a:cubicBezTo>
                    <a:pt x="749" y="62"/>
                    <a:pt x="541" y="47"/>
                    <a:pt x="332" y="3"/>
                  </a:cubicBezTo>
                  <a:cubicBezTo>
                    <a:pt x="322" y="1"/>
                    <a:pt x="312" y="1"/>
                    <a:pt x="3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577775" y="2737600"/>
              <a:ext cx="22350" cy="20250"/>
            </a:xfrm>
            <a:custGeom>
              <a:avLst/>
              <a:gdLst/>
              <a:ahLst/>
              <a:cxnLst/>
              <a:rect l="l" t="t" r="r" b="b"/>
              <a:pathLst>
                <a:path w="894" h="810" extrusionOk="0">
                  <a:moveTo>
                    <a:pt x="253" y="1"/>
                  </a:moveTo>
                  <a:cubicBezTo>
                    <a:pt x="129" y="1"/>
                    <a:pt x="1" y="123"/>
                    <a:pt x="31" y="271"/>
                  </a:cubicBezTo>
                  <a:cubicBezTo>
                    <a:pt x="60" y="405"/>
                    <a:pt x="135" y="524"/>
                    <a:pt x="224" y="643"/>
                  </a:cubicBezTo>
                  <a:cubicBezTo>
                    <a:pt x="329" y="761"/>
                    <a:pt x="433" y="810"/>
                    <a:pt x="588" y="810"/>
                  </a:cubicBezTo>
                  <a:cubicBezTo>
                    <a:pt x="610" y="810"/>
                    <a:pt x="632" y="809"/>
                    <a:pt x="656" y="807"/>
                  </a:cubicBezTo>
                  <a:cubicBezTo>
                    <a:pt x="819" y="792"/>
                    <a:pt x="894" y="613"/>
                    <a:pt x="790" y="494"/>
                  </a:cubicBezTo>
                  <a:cubicBezTo>
                    <a:pt x="715" y="420"/>
                    <a:pt x="686" y="345"/>
                    <a:pt x="581" y="286"/>
                  </a:cubicBezTo>
                  <a:cubicBezTo>
                    <a:pt x="507" y="241"/>
                    <a:pt x="462" y="182"/>
                    <a:pt x="418" y="107"/>
                  </a:cubicBezTo>
                  <a:cubicBezTo>
                    <a:pt x="378" y="32"/>
                    <a:pt x="316" y="1"/>
                    <a:pt x="2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7788775" y="3913550"/>
            <a:ext cx="872534" cy="740835"/>
            <a:chOff x="2269400" y="570025"/>
            <a:chExt cx="872534" cy="740835"/>
          </a:xfrm>
        </p:grpSpPr>
        <p:sp>
          <p:nvSpPr>
            <p:cNvPr id="52" name="Google Shape;52;p2"/>
            <p:cNvSpPr/>
            <p:nvPr/>
          </p:nvSpPr>
          <p:spPr>
            <a:xfrm>
              <a:off x="2511426" y="607169"/>
              <a:ext cx="630508" cy="703690"/>
            </a:xfrm>
            <a:custGeom>
              <a:avLst/>
              <a:gdLst/>
              <a:ahLst/>
              <a:cxnLst/>
              <a:rect l="l" t="t" r="r" b="b"/>
              <a:pathLst>
                <a:path w="18265" h="20385" extrusionOk="0">
                  <a:moveTo>
                    <a:pt x="3558" y="4671"/>
                  </a:moveTo>
                  <a:lnTo>
                    <a:pt x="3558" y="4671"/>
                  </a:lnTo>
                  <a:cubicBezTo>
                    <a:pt x="3528" y="4730"/>
                    <a:pt x="3513" y="4790"/>
                    <a:pt x="3498" y="4850"/>
                  </a:cubicBezTo>
                  <a:cubicBezTo>
                    <a:pt x="3081" y="5951"/>
                    <a:pt x="2575" y="7008"/>
                    <a:pt x="2039" y="8065"/>
                  </a:cubicBezTo>
                  <a:cubicBezTo>
                    <a:pt x="1846" y="7380"/>
                    <a:pt x="1548" y="6814"/>
                    <a:pt x="1801" y="6025"/>
                  </a:cubicBezTo>
                  <a:cubicBezTo>
                    <a:pt x="2099" y="5132"/>
                    <a:pt x="2754" y="4879"/>
                    <a:pt x="3558" y="4671"/>
                  </a:cubicBezTo>
                  <a:close/>
                  <a:moveTo>
                    <a:pt x="5820" y="1039"/>
                  </a:moveTo>
                  <a:lnTo>
                    <a:pt x="5820" y="1039"/>
                  </a:lnTo>
                  <a:cubicBezTo>
                    <a:pt x="6044" y="1649"/>
                    <a:pt x="6550" y="2230"/>
                    <a:pt x="6892" y="2661"/>
                  </a:cubicBezTo>
                  <a:cubicBezTo>
                    <a:pt x="7398" y="3302"/>
                    <a:pt x="7949" y="3897"/>
                    <a:pt x="8529" y="4477"/>
                  </a:cubicBezTo>
                  <a:cubicBezTo>
                    <a:pt x="8500" y="4701"/>
                    <a:pt x="8500" y="4924"/>
                    <a:pt x="8470" y="5088"/>
                  </a:cubicBezTo>
                  <a:cubicBezTo>
                    <a:pt x="8321" y="5787"/>
                    <a:pt x="8053" y="6472"/>
                    <a:pt x="7859" y="7157"/>
                  </a:cubicBezTo>
                  <a:cubicBezTo>
                    <a:pt x="7428" y="8586"/>
                    <a:pt x="6758" y="10000"/>
                    <a:pt x="5865" y="11191"/>
                  </a:cubicBezTo>
                  <a:cubicBezTo>
                    <a:pt x="5761" y="11339"/>
                    <a:pt x="5612" y="11503"/>
                    <a:pt x="5478" y="11682"/>
                  </a:cubicBezTo>
                  <a:cubicBezTo>
                    <a:pt x="5085" y="11658"/>
                    <a:pt x="4692" y="11646"/>
                    <a:pt x="4299" y="11646"/>
                  </a:cubicBezTo>
                  <a:cubicBezTo>
                    <a:pt x="3710" y="11646"/>
                    <a:pt x="3120" y="11673"/>
                    <a:pt x="2531" y="11726"/>
                  </a:cubicBezTo>
                  <a:cubicBezTo>
                    <a:pt x="2233" y="11756"/>
                    <a:pt x="1846" y="11786"/>
                    <a:pt x="1459" y="11860"/>
                  </a:cubicBezTo>
                  <a:cubicBezTo>
                    <a:pt x="2054" y="11116"/>
                    <a:pt x="2486" y="10193"/>
                    <a:pt x="2933" y="9404"/>
                  </a:cubicBezTo>
                  <a:cubicBezTo>
                    <a:pt x="3766" y="7901"/>
                    <a:pt x="4436" y="6353"/>
                    <a:pt x="5031" y="4745"/>
                  </a:cubicBezTo>
                  <a:cubicBezTo>
                    <a:pt x="5359" y="3852"/>
                    <a:pt x="5627" y="2944"/>
                    <a:pt x="5790" y="2007"/>
                  </a:cubicBezTo>
                  <a:cubicBezTo>
                    <a:pt x="5835" y="1709"/>
                    <a:pt x="5820" y="1381"/>
                    <a:pt x="5820" y="1039"/>
                  </a:cubicBezTo>
                  <a:close/>
                  <a:moveTo>
                    <a:pt x="5597" y="533"/>
                  </a:moveTo>
                  <a:lnTo>
                    <a:pt x="5597" y="533"/>
                  </a:lnTo>
                  <a:cubicBezTo>
                    <a:pt x="5359" y="1218"/>
                    <a:pt x="5389" y="2140"/>
                    <a:pt x="5225" y="2781"/>
                  </a:cubicBezTo>
                  <a:cubicBezTo>
                    <a:pt x="4883" y="4105"/>
                    <a:pt x="4332" y="5400"/>
                    <a:pt x="3811" y="6680"/>
                  </a:cubicBezTo>
                  <a:cubicBezTo>
                    <a:pt x="3275" y="7975"/>
                    <a:pt x="2590" y="9211"/>
                    <a:pt x="1906" y="10446"/>
                  </a:cubicBezTo>
                  <a:cubicBezTo>
                    <a:pt x="1623" y="10952"/>
                    <a:pt x="1325" y="11429"/>
                    <a:pt x="968" y="11890"/>
                  </a:cubicBezTo>
                  <a:cubicBezTo>
                    <a:pt x="938" y="11935"/>
                    <a:pt x="908" y="11994"/>
                    <a:pt x="864" y="12039"/>
                  </a:cubicBezTo>
                  <a:cubicBezTo>
                    <a:pt x="670" y="12128"/>
                    <a:pt x="491" y="12247"/>
                    <a:pt x="357" y="12396"/>
                  </a:cubicBezTo>
                  <a:cubicBezTo>
                    <a:pt x="343" y="12337"/>
                    <a:pt x="372" y="12218"/>
                    <a:pt x="402" y="12054"/>
                  </a:cubicBezTo>
                  <a:cubicBezTo>
                    <a:pt x="536" y="11012"/>
                    <a:pt x="1489" y="9881"/>
                    <a:pt x="2010" y="8973"/>
                  </a:cubicBezTo>
                  <a:cubicBezTo>
                    <a:pt x="2501" y="8109"/>
                    <a:pt x="3022" y="7231"/>
                    <a:pt x="3424" y="6308"/>
                  </a:cubicBezTo>
                  <a:cubicBezTo>
                    <a:pt x="3870" y="5281"/>
                    <a:pt x="4228" y="4239"/>
                    <a:pt x="4585" y="3182"/>
                  </a:cubicBezTo>
                  <a:cubicBezTo>
                    <a:pt x="4644" y="3034"/>
                    <a:pt x="5165" y="965"/>
                    <a:pt x="5597" y="533"/>
                  </a:cubicBezTo>
                  <a:close/>
                  <a:moveTo>
                    <a:pt x="10033" y="5832"/>
                  </a:moveTo>
                  <a:cubicBezTo>
                    <a:pt x="10985" y="6621"/>
                    <a:pt x="12042" y="7410"/>
                    <a:pt x="13159" y="8109"/>
                  </a:cubicBezTo>
                  <a:cubicBezTo>
                    <a:pt x="12757" y="9196"/>
                    <a:pt x="12414" y="10312"/>
                    <a:pt x="11893" y="11354"/>
                  </a:cubicBezTo>
                  <a:cubicBezTo>
                    <a:pt x="11715" y="11726"/>
                    <a:pt x="11343" y="12188"/>
                    <a:pt x="11075" y="12634"/>
                  </a:cubicBezTo>
                  <a:cubicBezTo>
                    <a:pt x="9943" y="12322"/>
                    <a:pt x="8797" y="12084"/>
                    <a:pt x="7681" y="11920"/>
                  </a:cubicBezTo>
                  <a:cubicBezTo>
                    <a:pt x="8053" y="11444"/>
                    <a:pt x="8351" y="10893"/>
                    <a:pt x="8619" y="10387"/>
                  </a:cubicBezTo>
                  <a:cubicBezTo>
                    <a:pt x="9229" y="9226"/>
                    <a:pt x="9616" y="7856"/>
                    <a:pt x="9899" y="6576"/>
                  </a:cubicBezTo>
                  <a:cubicBezTo>
                    <a:pt x="9958" y="6338"/>
                    <a:pt x="10003" y="6085"/>
                    <a:pt x="10033" y="5832"/>
                  </a:cubicBezTo>
                  <a:close/>
                  <a:moveTo>
                    <a:pt x="9386" y="4215"/>
                  </a:moveTo>
                  <a:cubicBezTo>
                    <a:pt x="9461" y="4215"/>
                    <a:pt x="9534" y="4244"/>
                    <a:pt x="9586" y="4314"/>
                  </a:cubicBezTo>
                  <a:cubicBezTo>
                    <a:pt x="9646" y="4373"/>
                    <a:pt x="9661" y="4448"/>
                    <a:pt x="9675" y="4522"/>
                  </a:cubicBezTo>
                  <a:cubicBezTo>
                    <a:pt x="9720" y="4671"/>
                    <a:pt x="9735" y="4805"/>
                    <a:pt x="9750" y="4954"/>
                  </a:cubicBezTo>
                  <a:cubicBezTo>
                    <a:pt x="9780" y="5207"/>
                    <a:pt x="9765" y="5460"/>
                    <a:pt x="9735" y="5713"/>
                  </a:cubicBezTo>
                  <a:cubicBezTo>
                    <a:pt x="9661" y="6204"/>
                    <a:pt x="9512" y="6695"/>
                    <a:pt x="9363" y="7172"/>
                  </a:cubicBezTo>
                  <a:cubicBezTo>
                    <a:pt x="9080" y="8065"/>
                    <a:pt x="8842" y="9002"/>
                    <a:pt x="8425" y="9851"/>
                  </a:cubicBezTo>
                  <a:cubicBezTo>
                    <a:pt x="8113" y="10491"/>
                    <a:pt x="7711" y="11220"/>
                    <a:pt x="7279" y="11801"/>
                  </a:cubicBezTo>
                  <a:cubicBezTo>
                    <a:pt x="7145" y="11979"/>
                    <a:pt x="6996" y="12128"/>
                    <a:pt x="6847" y="12277"/>
                  </a:cubicBezTo>
                  <a:cubicBezTo>
                    <a:pt x="6713" y="12396"/>
                    <a:pt x="6579" y="12530"/>
                    <a:pt x="6416" y="12634"/>
                  </a:cubicBezTo>
                  <a:cubicBezTo>
                    <a:pt x="6386" y="12664"/>
                    <a:pt x="6326" y="12679"/>
                    <a:pt x="6282" y="12709"/>
                  </a:cubicBezTo>
                  <a:cubicBezTo>
                    <a:pt x="6227" y="12731"/>
                    <a:pt x="6157" y="12744"/>
                    <a:pt x="6088" y="12744"/>
                  </a:cubicBezTo>
                  <a:cubicBezTo>
                    <a:pt x="6063" y="12744"/>
                    <a:pt x="6038" y="12743"/>
                    <a:pt x="6014" y="12739"/>
                  </a:cubicBezTo>
                  <a:cubicBezTo>
                    <a:pt x="5850" y="12709"/>
                    <a:pt x="5716" y="12545"/>
                    <a:pt x="5657" y="12396"/>
                  </a:cubicBezTo>
                  <a:cubicBezTo>
                    <a:pt x="5567" y="12203"/>
                    <a:pt x="5597" y="11994"/>
                    <a:pt x="5701" y="11816"/>
                  </a:cubicBezTo>
                  <a:cubicBezTo>
                    <a:pt x="5820" y="11592"/>
                    <a:pt x="5954" y="11354"/>
                    <a:pt x="6118" y="11161"/>
                  </a:cubicBezTo>
                  <a:cubicBezTo>
                    <a:pt x="6341" y="10848"/>
                    <a:pt x="6594" y="10565"/>
                    <a:pt x="6773" y="10238"/>
                  </a:cubicBezTo>
                  <a:cubicBezTo>
                    <a:pt x="7175" y="9568"/>
                    <a:pt x="7532" y="8868"/>
                    <a:pt x="7845" y="8139"/>
                  </a:cubicBezTo>
                  <a:cubicBezTo>
                    <a:pt x="8157" y="7380"/>
                    <a:pt x="8395" y="6561"/>
                    <a:pt x="8648" y="5758"/>
                  </a:cubicBezTo>
                  <a:cubicBezTo>
                    <a:pt x="8678" y="5624"/>
                    <a:pt x="8708" y="5475"/>
                    <a:pt x="8738" y="5326"/>
                  </a:cubicBezTo>
                  <a:cubicBezTo>
                    <a:pt x="8812" y="5043"/>
                    <a:pt x="8872" y="4760"/>
                    <a:pt x="9006" y="4507"/>
                  </a:cubicBezTo>
                  <a:cubicBezTo>
                    <a:pt x="9065" y="4403"/>
                    <a:pt x="9140" y="4314"/>
                    <a:pt x="9229" y="4254"/>
                  </a:cubicBezTo>
                  <a:cubicBezTo>
                    <a:pt x="9278" y="4229"/>
                    <a:pt x="9333" y="4215"/>
                    <a:pt x="9386" y="4215"/>
                  </a:cubicBezTo>
                  <a:close/>
                  <a:moveTo>
                    <a:pt x="13893" y="7863"/>
                  </a:moveTo>
                  <a:cubicBezTo>
                    <a:pt x="13922" y="7863"/>
                    <a:pt x="13951" y="7866"/>
                    <a:pt x="13977" y="7871"/>
                  </a:cubicBezTo>
                  <a:cubicBezTo>
                    <a:pt x="14409" y="7990"/>
                    <a:pt x="14439" y="8348"/>
                    <a:pt x="14394" y="8601"/>
                  </a:cubicBezTo>
                  <a:cubicBezTo>
                    <a:pt x="14334" y="8883"/>
                    <a:pt x="14305" y="9181"/>
                    <a:pt x="14245" y="9464"/>
                  </a:cubicBezTo>
                  <a:cubicBezTo>
                    <a:pt x="14141" y="9985"/>
                    <a:pt x="14007" y="10506"/>
                    <a:pt x="13828" y="11012"/>
                  </a:cubicBezTo>
                  <a:cubicBezTo>
                    <a:pt x="13620" y="11592"/>
                    <a:pt x="13367" y="12188"/>
                    <a:pt x="13025" y="12709"/>
                  </a:cubicBezTo>
                  <a:cubicBezTo>
                    <a:pt x="12801" y="13036"/>
                    <a:pt x="12578" y="13319"/>
                    <a:pt x="12251" y="13542"/>
                  </a:cubicBezTo>
                  <a:cubicBezTo>
                    <a:pt x="12011" y="13699"/>
                    <a:pt x="11835" y="13829"/>
                    <a:pt x="11676" y="13829"/>
                  </a:cubicBezTo>
                  <a:cubicBezTo>
                    <a:pt x="11548" y="13829"/>
                    <a:pt x="11430" y="13746"/>
                    <a:pt x="11298" y="13527"/>
                  </a:cubicBezTo>
                  <a:cubicBezTo>
                    <a:pt x="11104" y="13230"/>
                    <a:pt x="11238" y="13021"/>
                    <a:pt x="11491" y="12649"/>
                  </a:cubicBezTo>
                  <a:cubicBezTo>
                    <a:pt x="11596" y="12500"/>
                    <a:pt x="11700" y="12337"/>
                    <a:pt x="11789" y="12173"/>
                  </a:cubicBezTo>
                  <a:cubicBezTo>
                    <a:pt x="12057" y="11741"/>
                    <a:pt x="12280" y="11280"/>
                    <a:pt x="12489" y="10804"/>
                  </a:cubicBezTo>
                  <a:cubicBezTo>
                    <a:pt x="12920" y="9851"/>
                    <a:pt x="13084" y="9077"/>
                    <a:pt x="13560" y="7990"/>
                  </a:cubicBezTo>
                  <a:cubicBezTo>
                    <a:pt x="13597" y="7917"/>
                    <a:pt x="13755" y="7863"/>
                    <a:pt x="13893" y="7863"/>
                  </a:cubicBezTo>
                  <a:close/>
                  <a:moveTo>
                    <a:pt x="14677" y="8973"/>
                  </a:moveTo>
                  <a:cubicBezTo>
                    <a:pt x="15525" y="9404"/>
                    <a:pt x="16389" y="9762"/>
                    <a:pt x="17282" y="10015"/>
                  </a:cubicBezTo>
                  <a:cubicBezTo>
                    <a:pt x="16865" y="11578"/>
                    <a:pt x="16269" y="13185"/>
                    <a:pt x="14900" y="14153"/>
                  </a:cubicBezTo>
                  <a:cubicBezTo>
                    <a:pt x="14320" y="13840"/>
                    <a:pt x="13709" y="13542"/>
                    <a:pt x="13084" y="13304"/>
                  </a:cubicBezTo>
                  <a:cubicBezTo>
                    <a:pt x="14052" y="12203"/>
                    <a:pt x="14573" y="10402"/>
                    <a:pt x="14677" y="8973"/>
                  </a:cubicBezTo>
                  <a:close/>
                  <a:moveTo>
                    <a:pt x="17445" y="10074"/>
                  </a:moveTo>
                  <a:lnTo>
                    <a:pt x="17445" y="10074"/>
                  </a:lnTo>
                  <a:cubicBezTo>
                    <a:pt x="17535" y="10089"/>
                    <a:pt x="17624" y="10119"/>
                    <a:pt x="17713" y="10134"/>
                  </a:cubicBezTo>
                  <a:cubicBezTo>
                    <a:pt x="17698" y="10357"/>
                    <a:pt x="17698" y="10595"/>
                    <a:pt x="17669" y="10789"/>
                  </a:cubicBezTo>
                  <a:cubicBezTo>
                    <a:pt x="17594" y="11310"/>
                    <a:pt x="17416" y="11831"/>
                    <a:pt x="17222" y="12322"/>
                  </a:cubicBezTo>
                  <a:cubicBezTo>
                    <a:pt x="16910" y="13200"/>
                    <a:pt x="16359" y="14034"/>
                    <a:pt x="15570" y="14555"/>
                  </a:cubicBezTo>
                  <a:cubicBezTo>
                    <a:pt x="15451" y="14480"/>
                    <a:pt x="15347" y="14406"/>
                    <a:pt x="15228" y="14331"/>
                  </a:cubicBezTo>
                  <a:cubicBezTo>
                    <a:pt x="16508" y="13602"/>
                    <a:pt x="17505" y="11488"/>
                    <a:pt x="17445" y="10074"/>
                  </a:cubicBezTo>
                  <a:close/>
                  <a:moveTo>
                    <a:pt x="12563" y="13781"/>
                  </a:moveTo>
                  <a:lnTo>
                    <a:pt x="12563" y="13781"/>
                  </a:lnTo>
                  <a:cubicBezTo>
                    <a:pt x="11759" y="14495"/>
                    <a:pt x="11209" y="15626"/>
                    <a:pt x="10569" y="16460"/>
                  </a:cubicBezTo>
                  <a:cubicBezTo>
                    <a:pt x="9780" y="17472"/>
                    <a:pt x="8946" y="18618"/>
                    <a:pt x="7934" y="19437"/>
                  </a:cubicBezTo>
                  <a:cubicBezTo>
                    <a:pt x="7712" y="19626"/>
                    <a:pt x="7326" y="19879"/>
                    <a:pt x="7000" y="19879"/>
                  </a:cubicBezTo>
                  <a:cubicBezTo>
                    <a:pt x="6737" y="19879"/>
                    <a:pt x="6512" y="19713"/>
                    <a:pt x="6445" y="19214"/>
                  </a:cubicBezTo>
                  <a:cubicBezTo>
                    <a:pt x="6386" y="18812"/>
                    <a:pt x="6743" y="18246"/>
                    <a:pt x="6952" y="17919"/>
                  </a:cubicBezTo>
                  <a:cubicBezTo>
                    <a:pt x="7339" y="17338"/>
                    <a:pt x="7859" y="16847"/>
                    <a:pt x="8351" y="16356"/>
                  </a:cubicBezTo>
                  <a:cubicBezTo>
                    <a:pt x="8782" y="15939"/>
                    <a:pt x="9259" y="15567"/>
                    <a:pt x="9735" y="15165"/>
                  </a:cubicBezTo>
                  <a:cubicBezTo>
                    <a:pt x="10152" y="14822"/>
                    <a:pt x="10494" y="14361"/>
                    <a:pt x="10941" y="14048"/>
                  </a:cubicBezTo>
                  <a:cubicBezTo>
                    <a:pt x="11053" y="14122"/>
                    <a:pt x="11203" y="14153"/>
                    <a:pt x="11368" y="14153"/>
                  </a:cubicBezTo>
                  <a:cubicBezTo>
                    <a:pt x="11770" y="14153"/>
                    <a:pt x="12268" y="13970"/>
                    <a:pt x="12563" y="13781"/>
                  </a:cubicBezTo>
                  <a:close/>
                  <a:moveTo>
                    <a:pt x="5623" y="1"/>
                  </a:moveTo>
                  <a:cubicBezTo>
                    <a:pt x="5199" y="1"/>
                    <a:pt x="4935" y="525"/>
                    <a:pt x="4793" y="950"/>
                  </a:cubicBezTo>
                  <a:cubicBezTo>
                    <a:pt x="4406" y="2126"/>
                    <a:pt x="4049" y="3302"/>
                    <a:pt x="3632" y="4463"/>
                  </a:cubicBezTo>
                  <a:cubicBezTo>
                    <a:pt x="3508" y="4433"/>
                    <a:pt x="3385" y="4418"/>
                    <a:pt x="3262" y="4418"/>
                  </a:cubicBezTo>
                  <a:cubicBezTo>
                    <a:pt x="2475" y="4418"/>
                    <a:pt x="1753" y="5006"/>
                    <a:pt x="1444" y="5728"/>
                  </a:cubicBezTo>
                  <a:cubicBezTo>
                    <a:pt x="1117" y="6472"/>
                    <a:pt x="1042" y="7961"/>
                    <a:pt x="1831" y="8467"/>
                  </a:cubicBezTo>
                  <a:cubicBezTo>
                    <a:pt x="1742" y="8630"/>
                    <a:pt x="1667" y="8779"/>
                    <a:pt x="1578" y="8928"/>
                  </a:cubicBezTo>
                  <a:cubicBezTo>
                    <a:pt x="1236" y="9568"/>
                    <a:pt x="864" y="10178"/>
                    <a:pt x="551" y="10848"/>
                  </a:cubicBezTo>
                  <a:cubicBezTo>
                    <a:pt x="372" y="11235"/>
                    <a:pt x="0" y="11935"/>
                    <a:pt x="15" y="12396"/>
                  </a:cubicBezTo>
                  <a:cubicBezTo>
                    <a:pt x="37" y="12690"/>
                    <a:pt x="155" y="12817"/>
                    <a:pt x="321" y="12817"/>
                  </a:cubicBezTo>
                  <a:cubicBezTo>
                    <a:pt x="382" y="12817"/>
                    <a:pt x="449" y="12800"/>
                    <a:pt x="521" y="12768"/>
                  </a:cubicBezTo>
                  <a:cubicBezTo>
                    <a:pt x="1939" y="12496"/>
                    <a:pt x="3332" y="12348"/>
                    <a:pt x="4746" y="12348"/>
                  </a:cubicBezTo>
                  <a:cubicBezTo>
                    <a:pt x="4876" y="12348"/>
                    <a:pt x="5006" y="12349"/>
                    <a:pt x="5136" y="12352"/>
                  </a:cubicBezTo>
                  <a:cubicBezTo>
                    <a:pt x="5106" y="12500"/>
                    <a:pt x="5121" y="12649"/>
                    <a:pt x="5195" y="12798"/>
                  </a:cubicBezTo>
                  <a:cubicBezTo>
                    <a:pt x="5330" y="13062"/>
                    <a:pt x="5551" y="13156"/>
                    <a:pt x="5794" y="13156"/>
                  </a:cubicBezTo>
                  <a:cubicBezTo>
                    <a:pt x="6141" y="13156"/>
                    <a:pt x="6534" y="12964"/>
                    <a:pt x="6788" y="12798"/>
                  </a:cubicBezTo>
                  <a:cubicBezTo>
                    <a:pt x="6922" y="12709"/>
                    <a:pt x="7041" y="12605"/>
                    <a:pt x="7160" y="12486"/>
                  </a:cubicBezTo>
                  <a:cubicBezTo>
                    <a:pt x="7234" y="12500"/>
                    <a:pt x="7294" y="12500"/>
                    <a:pt x="7368" y="12515"/>
                  </a:cubicBezTo>
                  <a:cubicBezTo>
                    <a:pt x="8529" y="12649"/>
                    <a:pt x="9661" y="12887"/>
                    <a:pt x="10792" y="13170"/>
                  </a:cubicBezTo>
                  <a:cubicBezTo>
                    <a:pt x="10762" y="13260"/>
                    <a:pt x="10747" y="13364"/>
                    <a:pt x="10732" y="13453"/>
                  </a:cubicBezTo>
                  <a:cubicBezTo>
                    <a:pt x="10717" y="13557"/>
                    <a:pt x="10717" y="13661"/>
                    <a:pt x="10747" y="13736"/>
                  </a:cubicBezTo>
                  <a:cubicBezTo>
                    <a:pt x="10137" y="14123"/>
                    <a:pt x="9616" y="14733"/>
                    <a:pt x="9050" y="15180"/>
                  </a:cubicBezTo>
                  <a:cubicBezTo>
                    <a:pt x="8276" y="15775"/>
                    <a:pt x="7547" y="16475"/>
                    <a:pt x="6922" y="17234"/>
                  </a:cubicBezTo>
                  <a:cubicBezTo>
                    <a:pt x="6371" y="17904"/>
                    <a:pt x="5418" y="19407"/>
                    <a:pt x="6386" y="20151"/>
                  </a:cubicBezTo>
                  <a:cubicBezTo>
                    <a:pt x="6599" y="20315"/>
                    <a:pt x="6821" y="20385"/>
                    <a:pt x="7045" y="20385"/>
                  </a:cubicBezTo>
                  <a:cubicBezTo>
                    <a:pt x="7978" y="20385"/>
                    <a:pt x="8942" y="19179"/>
                    <a:pt x="9422" y="18603"/>
                  </a:cubicBezTo>
                  <a:cubicBezTo>
                    <a:pt x="10018" y="17889"/>
                    <a:pt x="10598" y="17145"/>
                    <a:pt x="11134" y="16385"/>
                  </a:cubicBezTo>
                  <a:cubicBezTo>
                    <a:pt x="11730" y="15552"/>
                    <a:pt x="12161" y="14480"/>
                    <a:pt x="12861" y="13751"/>
                  </a:cubicBezTo>
                  <a:cubicBezTo>
                    <a:pt x="12876" y="13736"/>
                    <a:pt x="12891" y="13736"/>
                    <a:pt x="12891" y="13721"/>
                  </a:cubicBezTo>
                  <a:cubicBezTo>
                    <a:pt x="13173" y="13795"/>
                    <a:pt x="13441" y="13885"/>
                    <a:pt x="13724" y="13989"/>
                  </a:cubicBezTo>
                  <a:cubicBezTo>
                    <a:pt x="14305" y="14212"/>
                    <a:pt x="14855" y="14525"/>
                    <a:pt x="15451" y="14733"/>
                  </a:cubicBezTo>
                  <a:cubicBezTo>
                    <a:pt x="15525" y="14778"/>
                    <a:pt x="15644" y="14822"/>
                    <a:pt x="15704" y="14882"/>
                  </a:cubicBezTo>
                  <a:cubicBezTo>
                    <a:pt x="16537" y="14703"/>
                    <a:pt x="17103" y="13647"/>
                    <a:pt x="17416" y="12947"/>
                  </a:cubicBezTo>
                  <a:cubicBezTo>
                    <a:pt x="17669" y="12366"/>
                    <a:pt x="18264" y="11027"/>
                    <a:pt x="18100" y="10163"/>
                  </a:cubicBezTo>
                  <a:cubicBezTo>
                    <a:pt x="18056" y="10149"/>
                    <a:pt x="17996" y="10119"/>
                    <a:pt x="17951" y="10089"/>
                  </a:cubicBezTo>
                  <a:lnTo>
                    <a:pt x="17937" y="10089"/>
                  </a:lnTo>
                  <a:cubicBezTo>
                    <a:pt x="16954" y="9375"/>
                    <a:pt x="15748" y="9002"/>
                    <a:pt x="14692" y="8377"/>
                  </a:cubicBezTo>
                  <a:cubicBezTo>
                    <a:pt x="14639" y="7812"/>
                    <a:pt x="14381" y="7475"/>
                    <a:pt x="14035" y="7475"/>
                  </a:cubicBezTo>
                  <a:cubicBezTo>
                    <a:pt x="13889" y="7475"/>
                    <a:pt x="13728" y="7535"/>
                    <a:pt x="13560" y="7663"/>
                  </a:cubicBezTo>
                  <a:cubicBezTo>
                    <a:pt x="12652" y="7067"/>
                    <a:pt x="11759" y="6457"/>
                    <a:pt x="10926" y="5758"/>
                  </a:cubicBezTo>
                  <a:cubicBezTo>
                    <a:pt x="10613" y="5504"/>
                    <a:pt x="10301" y="5237"/>
                    <a:pt x="10003" y="4969"/>
                  </a:cubicBezTo>
                  <a:cubicBezTo>
                    <a:pt x="9973" y="4701"/>
                    <a:pt x="9899" y="4448"/>
                    <a:pt x="9780" y="4210"/>
                  </a:cubicBezTo>
                  <a:cubicBezTo>
                    <a:pt x="9661" y="3986"/>
                    <a:pt x="9497" y="3793"/>
                    <a:pt x="9244" y="3733"/>
                  </a:cubicBezTo>
                  <a:cubicBezTo>
                    <a:pt x="9196" y="3719"/>
                    <a:pt x="9148" y="3712"/>
                    <a:pt x="9102" y="3712"/>
                  </a:cubicBezTo>
                  <a:cubicBezTo>
                    <a:pt x="9003" y="3712"/>
                    <a:pt x="8908" y="3742"/>
                    <a:pt x="8827" y="3793"/>
                  </a:cubicBezTo>
                  <a:cubicBezTo>
                    <a:pt x="7755" y="2676"/>
                    <a:pt x="6832" y="1456"/>
                    <a:pt x="6014" y="101"/>
                  </a:cubicBezTo>
                  <a:cubicBezTo>
                    <a:pt x="5992" y="58"/>
                    <a:pt x="5938" y="30"/>
                    <a:pt x="5888" y="30"/>
                  </a:cubicBezTo>
                  <a:cubicBezTo>
                    <a:pt x="5869" y="30"/>
                    <a:pt x="5851" y="34"/>
                    <a:pt x="5835" y="42"/>
                  </a:cubicBezTo>
                  <a:cubicBezTo>
                    <a:pt x="5760" y="13"/>
                    <a:pt x="5690" y="1"/>
                    <a:pt x="56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444870" y="570025"/>
              <a:ext cx="118335" cy="145088"/>
            </a:xfrm>
            <a:custGeom>
              <a:avLst/>
              <a:gdLst/>
              <a:ahLst/>
              <a:cxnLst/>
              <a:rect l="l" t="t" r="r" b="b"/>
              <a:pathLst>
                <a:path w="3428" h="4203" extrusionOk="0">
                  <a:moveTo>
                    <a:pt x="83" y="1"/>
                  </a:moveTo>
                  <a:cubicBezTo>
                    <a:pt x="38" y="1"/>
                    <a:pt x="0" y="46"/>
                    <a:pt x="23" y="91"/>
                  </a:cubicBezTo>
                  <a:cubicBezTo>
                    <a:pt x="395" y="865"/>
                    <a:pt x="1035" y="1505"/>
                    <a:pt x="1571" y="2175"/>
                  </a:cubicBezTo>
                  <a:cubicBezTo>
                    <a:pt x="2152" y="2859"/>
                    <a:pt x="2658" y="3589"/>
                    <a:pt x="3327" y="4184"/>
                  </a:cubicBezTo>
                  <a:cubicBezTo>
                    <a:pt x="3340" y="4197"/>
                    <a:pt x="3354" y="4202"/>
                    <a:pt x="3367" y="4202"/>
                  </a:cubicBezTo>
                  <a:cubicBezTo>
                    <a:pt x="3400" y="4202"/>
                    <a:pt x="3427" y="4167"/>
                    <a:pt x="3417" y="4124"/>
                  </a:cubicBezTo>
                  <a:cubicBezTo>
                    <a:pt x="3074" y="3440"/>
                    <a:pt x="2449" y="2785"/>
                    <a:pt x="1973" y="2189"/>
                  </a:cubicBezTo>
                  <a:cubicBezTo>
                    <a:pt x="1392" y="1445"/>
                    <a:pt x="812" y="641"/>
                    <a:pt x="127" y="16"/>
                  </a:cubicBezTo>
                  <a:cubicBezTo>
                    <a:pt x="113" y="5"/>
                    <a:pt x="97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25773" y="635028"/>
              <a:ext cx="202667" cy="134766"/>
            </a:xfrm>
            <a:custGeom>
              <a:avLst/>
              <a:gdLst/>
              <a:ahLst/>
              <a:cxnLst/>
              <a:rect l="l" t="t" r="r" b="b"/>
              <a:pathLst>
                <a:path w="5871" h="3904" extrusionOk="0">
                  <a:moveTo>
                    <a:pt x="133" y="1"/>
                  </a:moveTo>
                  <a:cubicBezTo>
                    <a:pt x="72" y="1"/>
                    <a:pt x="0" y="54"/>
                    <a:pt x="49" y="128"/>
                  </a:cubicBezTo>
                  <a:cubicBezTo>
                    <a:pt x="585" y="887"/>
                    <a:pt x="1642" y="1319"/>
                    <a:pt x="2431" y="1810"/>
                  </a:cubicBezTo>
                  <a:cubicBezTo>
                    <a:pt x="3533" y="2480"/>
                    <a:pt x="4604" y="3224"/>
                    <a:pt x="5706" y="3894"/>
                  </a:cubicBezTo>
                  <a:cubicBezTo>
                    <a:pt x="5719" y="3901"/>
                    <a:pt x="5733" y="3904"/>
                    <a:pt x="5746" y="3904"/>
                  </a:cubicBezTo>
                  <a:cubicBezTo>
                    <a:pt x="5818" y="3904"/>
                    <a:pt x="5871" y="3810"/>
                    <a:pt x="5795" y="3760"/>
                  </a:cubicBezTo>
                  <a:cubicBezTo>
                    <a:pt x="4009" y="2480"/>
                    <a:pt x="2163" y="961"/>
                    <a:pt x="169" y="9"/>
                  </a:cubicBezTo>
                  <a:cubicBezTo>
                    <a:pt x="158" y="3"/>
                    <a:pt x="146" y="1"/>
                    <a:pt x="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293357" y="777012"/>
              <a:ext cx="218615" cy="53092"/>
            </a:xfrm>
            <a:custGeom>
              <a:avLst/>
              <a:gdLst/>
              <a:ahLst/>
              <a:cxnLst/>
              <a:rect l="l" t="t" r="r" b="b"/>
              <a:pathLst>
                <a:path w="6333" h="1538" extrusionOk="0">
                  <a:moveTo>
                    <a:pt x="202" y="1"/>
                  </a:moveTo>
                  <a:cubicBezTo>
                    <a:pt x="82" y="1"/>
                    <a:pt x="1" y="173"/>
                    <a:pt x="125" y="242"/>
                  </a:cubicBezTo>
                  <a:cubicBezTo>
                    <a:pt x="408" y="436"/>
                    <a:pt x="676" y="451"/>
                    <a:pt x="1003" y="495"/>
                  </a:cubicBezTo>
                  <a:cubicBezTo>
                    <a:pt x="1673" y="599"/>
                    <a:pt x="2298" y="778"/>
                    <a:pt x="2953" y="942"/>
                  </a:cubicBezTo>
                  <a:cubicBezTo>
                    <a:pt x="4025" y="1225"/>
                    <a:pt x="5141" y="1448"/>
                    <a:pt x="6258" y="1537"/>
                  </a:cubicBezTo>
                  <a:cubicBezTo>
                    <a:pt x="6317" y="1537"/>
                    <a:pt x="6332" y="1433"/>
                    <a:pt x="6273" y="1418"/>
                  </a:cubicBezTo>
                  <a:cubicBezTo>
                    <a:pt x="4308" y="793"/>
                    <a:pt x="2254" y="391"/>
                    <a:pt x="229" y="4"/>
                  </a:cubicBezTo>
                  <a:cubicBezTo>
                    <a:pt x="220" y="2"/>
                    <a:pt x="211" y="1"/>
                    <a:pt x="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269400" y="887203"/>
              <a:ext cx="252824" cy="29618"/>
            </a:xfrm>
            <a:custGeom>
              <a:avLst/>
              <a:gdLst/>
              <a:ahLst/>
              <a:cxnLst/>
              <a:rect l="l" t="t" r="r" b="b"/>
              <a:pathLst>
                <a:path w="7324" h="858" extrusionOk="0">
                  <a:moveTo>
                    <a:pt x="6669" y="0"/>
                  </a:moveTo>
                  <a:cubicBezTo>
                    <a:pt x="5581" y="0"/>
                    <a:pt x="4501" y="146"/>
                    <a:pt x="3409" y="236"/>
                  </a:cubicBezTo>
                  <a:cubicBezTo>
                    <a:pt x="2337" y="325"/>
                    <a:pt x="1236" y="325"/>
                    <a:pt x="179" y="548"/>
                  </a:cubicBezTo>
                  <a:cubicBezTo>
                    <a:pt x="0" y="578"/>
                    <a:pt x="45" y="831"/>
                    <a:pt x="209" y="846"/>
                  </a:cubicBezTo>
                  <a:cubicBezTo>
                    <a:pt x="386" y="854"/>
                    <a:pt x="564" y="857"/>
                    <a:pt x="742" y="857"/>
                  </a:cubicBezTo>
                  <a:cubicBezTo>
                    <a:pt x="2888" y="857"/>
                    <a:pt x="5044" y="317"/>
                    <a:pt x="7175" y="221"/>
                  </a:cubicBezTo>
                  <a:cubicBezTo>
                    <a:pt x="7309" y="221"/>
                    <a:pt x="7324" y="27"/>
                    <a:pt x="7190" y="12"/>
                  </a:cubicBezTo>
                  <a:cubicBezTo>
                    <a:pt x="7016" y="4"/>
                    <a:pt x="6843" y="0"/>
                    <a:pt x="66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2"/>
          <p:cNvGrpSpPr/>
          <p:nvPr/>
        </p:nvGrpSpPr>
        <p:grpSpPr>
          <a:xfrm rot="2141207">
            <a:off x="7886603" y="1304891"/>
            <a:ext cx="695958" cy="820540"/>
            <a:chOff x="4742150" y="2034450"/>
            <a:chExt cx="560450" cy="660775"/>
          </a:xfrm>
        </p:grpSpPr>
        <p:sp>
          <p:nvSpPr>
            <p:cNvPr id="58" name="Google Shape;58;p2"/>
            <p:cNvSpPr/>
            <p:nvPr/>
          </p:nvSpPr>
          <p:spPr>
            <a:xfrm>
              <a:off x="4742150" y="2034450"/>
              <a:ext cx="560450" cy="660775"/>
            </a:xfrm>
            <a:custGeom>
              <a:avLst/>
              <a:gdLst/>
              <a:ahLst/>
              <a:cxnLst/>
              <a:rect l="l" t="t" r="r" b="b"/>
              <a:pathLst>
                <a:path w="22418" h="26431" extrusionOk="0">
                  <a:moveTo>
                    <a:pt x="15247" y="396"/>
                  </a:moveTo>
                  <a:cubicBezTo>
                    <a:pt x="15743" y="396"/>
                    <a:pt x="15906" y="803"/>
                    <a:pt x="15957" y="1009"/>
                  </a:cubicBezTo>
                  <a:cubicBezTo>
                    <a:pt x="16076" y="1411"/>
                    <a:pt x="15957" y="1857"/>
                    <a:pt x="15719" y="1932"/>
                  </a:cubicBezTo>
                  <a:lnTo>
                    <a:pt x="1236" y="6263"/>
                  </a:lnTo>
                  <a:cubicBezTo>
                    <a:pt x="1218" y="6269"/>
                    <a:pt x="1199" y="6271"/>
                    <a:pt x="1180" y="6271"/>
                  </a:cubicBezTo>
                  <a:cubicBezTo>
                    <a:pt x="991" y="6271"/>
                    <a:pt x="746" y="6017"/>
                    <a:pt x="611" y="5653"/>
                  </a:cubicBezTo>
                  <a:cubicBezTo>
                    <a:pt x="432" y="5221"/>
                    <a:pt x="432" y="4670"/>
                    <a:pt x="819" y="4492"/>
                  </a:cubicBezTo>
                  <a:cubicBezTo>
                    <a:pt x="1192" y="4313"/>
                    <a:pt x="2159" y="4001"/>
                    <a:pt x="3692" y="3539"/>
                  </a:cubicBezTo>
                  <a:cubicBezTo>
                    <a:pt x="7518" y="2393"/>
                    <a:pt x="13918" y="681"/>
                    <a:pt x="14990" y="428"/>
                  </a:cubicBezTo>
                  <a:cubicBezTo>
                    <a:pt x="15084" y="406"/>
                    <a:pt x="15170" y="396"/>
                    <a:pt x="15247" y="396"/>
                  </a:cubicBezTo>
                  <a:close/>
                  <a:moveTo>
                    <a:pt x="14186" y="2795"/>
                  </a:moveTo>
                  <a:cubicBezTo>
                    <a:pt x="14469" y="3748"/>
                    <a:pt x="14871" y="5355"/>
                    <a:pt x="14990" y="7022"/>
                  </a:cubicBezTo>
                  <a:lnTo>
                    <a:pt x="4436" y="10178"/>
                  </a:lnTo>
                  <a:cubicBezTo>
                    <a:pt x="3499" y="8957"/>
                    <a:pt x="2963" y="7246"/>
                    <a:pt x="2695" y="6233"/>
                  </a:cubicBezTo>
                  <a:lnTo>
                    <a:pt x="14186" y="2795"/>
                  </a:lnTo>
                  <a:close/>
                  <a:moveTo>
                    <a:pt x="15020" y="7424"/>
                  </a:moveTo>
                  <a:lnTo>
                    <a:pt x="15020" y="7424"/>
                  </a:lnTo>
                  <a:cubicBezTo>
                    <a:pt x="15049" y="8883"/>
                    <a:pt x="14126" y="10133"/>
                    <a:pt x="13382" y="11145"/>
                  </a:cubicBezTo>
                  <a:cubicBezTo>
                    <a:pt x="12772" y="11964"/>
                    <a:pt x="12236" y="12679"/>
                    <a:pt x="12370" y="13333"/>
                  </a:cubicBezTo>
                  <a:cubicBezTo>
                    <a:pt x="12325" y="13393"/>
                    <a:pt x="12162" y="13542"/>
                    <a:pt x="11730" y="13676"/>
                  </a:cubicBezTo>
                  <a:cubicBezTo>
                    <a:pt x="11358" y="13795"/>
                    <a:pt x="10867" y="13854"/>
                    <a:pt x="10271" y="13884"/>
                  </a:cubicBezTo>
                  <a:cubicBezTo>
                    <a:pt x="9944" y="13021"/>
                    <a:pt x="9036" y="12708"/>
                    <a:pt x="8009" y="12351"/>
                  </a:cubicBezTo>
                  <a:cubicBezTo>
                    <a:pt x="7800" y="12277"/>
                    <a:pt x="7577" y="12202"/>
                    <a:pt x="7369" y="12113"/>
                  </a:cubicBezTo>
                  <a:cubicBezTo>
                    <a:pt x="6699" y="11875"/>
                    <a:pt x="5999" y="11562"/>
                    <a:pt x="5315" y="11056"/>
                  </a:cubicBezTo>
                  <a:cubicBezTo>
                    <a:pt x="5121" y="10907"/>
                    <a:pt x="4913" y="10729"/>
                    <a:pt x="4719" y="10505"/>
                  </a:cubicBezTo>
                  <a:lnTo>
                    <a:pt x="15020" y="7424"/>
                  </a:lnTo>
                  <a:close/>
                  <a:moveTo>
                    <a:pt x="12614" y="17756"/>
                  </a:moveTo>
                  <a:cubicBezTo>
                    <a:pt x="13731" y="17756"/>
                    <a:pt x="16434" y="19512"/>
                    <a:pt x="17892" y="20568"/>
                  </a:cubicBezTo>
                  <a:cubicBezTo>
                    <a:pt x="15496" y="21208"/>
                    <a:pt x="12177" y="22130"/>
                    <a:pt x="9765" y="22845"/>
                  </a:cubicBezTo>
                  <a:cubicBezTo>
                    <a:pt x="10346" y="21059"/>
                    <a:pt x="11492" y="18052"/>
                    <a:pt x="12400" y="17784"/>
                  </a:cubicBezTo>
                  <a:cubicBezTo>
                    <a:pt x="12462" y="17765"/>
                    <a:pt x="12534" y="17756"/>
                    <a:pt x="12614" y="17756"/>
                  </a:cubicBezTo>
                  <a:close/>
                  <a:moveTo>
                    <a:pt x="12534" y="13720"/>
                  </a:moveTo>
                  <a:cubicBezTo>
                    <a:pt x="12876" y="14331"/>
                    <a:pt x="13620" y="14628"/>
                    <a:pt x="14588" y="15030"/>
                  </a:cubicBezTo>
                  <a:cubicBezTo>
                    <a:pt x="15421" y="15373"/>
                    <a:pt x="16434" y="15789"/>
                    <a:pt x="17535" y="16519"/>
                  </a:cubicBezTo>
                  <a:cubicBezTo>
                    <a:pt x="18994" y="17501"/>
                    <a:pt x="19738" y="18975"/>
                    <a:pt x="20080" y="19987"/>
                  </a:cubicBezTo>
                  <a:cubicBezTo>
                    <a:pt x="19649" y="20106"/>
                    <a:pt x="19068" y="20255"/>
                    <a:pt x="18384" y="20434"/>
                  </a:cubicBezTo>
                  <a:cubicBezTo>
                    <a:pt x="17371" y="19698"/>
                    <a:pt x="14068" y="17358"/>
                    <a:pt x="12576" y="17358"/>
                  </a:cubicBezTo>
                  <a:cubicBezTo>
                    <a:pt x="12467" y="17358"/>
                    <a:pt x="12368" y="17371"/>
                    <a:pt x="12281" y="17397"/>
                  </a:cubicBezTo>
                  <a:cubicBezTo>
                    <a:pt x="11045" y="17769"/>
                    <a:pt x="9750" y="21550"/>
                    <a:pt x="9304" y="22979"/>
                  </a:cubicBezTo>
                  <a:cubicBezTo>
                    <a:pt x="8753" y="23143"/>
                    <a:pt x="8277" y="23291"/>
                    <a:pt x="7890" y="23425"/>
                  </a:cubicBezTo>
                  <a:cubicBezTo>
                    <a:pt x="7592" y="22577"/>
                    <a:pt x="7339" y="21386"/>
                    <a:pt x="7518" y="20091"/>
                  </a:cubicBezTo>
                  <a:cubicBezTo>
                    <a:pt x="7696" y="18856"/>
                    <a:pt x="8485" y="17784"/>
                    <a:pt x="9185" y="16831"/>
                  </a:cubicBezTo>
                  <a:cubicBezTo>
                    <a:pt x="9869" y="15894"/>
                    <a:pt x="10465" y="15075"/>
                    <a:pt x="10375" y="14271"/>
                  </a:cubicBezTo>
                  <a:cubicBezTo>
                    <a:pt x="10956" y="14241"/>
                    <a:pt x="11462" y="14167"/>
                    <a:pt x="11849" y="14048"/>
                  </a:cubicBezTo>
                  <a:cubicBezTo>
                    <a:pt x="12177" y="13959"/>
                    <a:pt x="12385" y="13840"/>
                    <a:pt x="12534" y="13720"/>
                  </a:cubicBezTo>
                  <a:close/>
                  <a:moveTo>
                    <a:pt x="21172" y="20163"/>
                  </a:moveTo>
                  <a:cubicBezTo>
                    <a:pt x="21667" y="20163"/>
                    <a:pt x="21830" y="20568"/>
                    <a:pt x="21882" y="20761"/>
                  </a:cubicBezTo>
                  <a:cubicBezTo>
                    <a:pt x="22001" y="21178"/>
                    <a:pt x="21882" y="21624"/>
                    <a:pt x="21643" y="21684"/>
                  </a:cubicBezTo>
                  <a:lnTo>
                    <a:pt x="7160" y="26030"/>
                  </a:lnTo>
                  <a:cubicBezTo>
                    <a:pt x="7141" y="26036"/>
                    <a:pt x="7121" y="26039"/>
                    <a:pt x="7100" y="26039"/>
                  </a:cubicBezTo>
                  <a:cubicBezTo>
                    <a:pt x="6903" y="26039"/>
                    <a:pt x="6669" y="25784"/>
                    <a:pt x="6520" y="25420"/>
                  </a:cubicBezTo>
                  <a:cubicBezTo>
                    <a:pt x="6357" y="24988"/>
                    <a:pt x="6357" y="24438"/>
                    <a:pt x="6744" y="24259"/>
                  </a:cubicBezTo>
                  <a:cubicBezTo>
                    <a:pt x="7116" y="24080"/>
                    <a:pt x="8083" y="23768"/>
                    <a:pt x="9616" y="23306"/>
                  </a:cubicBezTo>
                  <a:cubicBezTo>
                    <a:pt x="13442" y="22160"/>
                    <a:pt x="19842" y="20448"/>
                    <a:pt x="20914" y="20195"/>
                  </a:cubicBezTo>
                  <a:cubicBezTo>
                    <a:pt x="21009" y="20173"/>
                    <a:pt x="21094" y="20163"/>
                    <a:pt x="21172" y="20163"/>
                  </a:cubicBezTo>
                  <a:close/>
                  <a:moveTo>
                    <a:pt x="15241" y="1"/>
                  </a:moveTo>
                  <a:cubicBezTo>
                    <a:pt x="15135" y="1"/>
                    <a:pt x="15022" y="14"/>
                    <a:pt x="14901" y="41"/>
                  </a:cubicBezTo>
                  <a:cubicBezTo>
                    <a:pt x="13829" y="294"/>
                    <a:pt x="7413" y="2006"/>
                    <a:pt x="3588" y="3152"/>
                  </a:cubicBezTo>
                  <a:cubicBezTo>
                    <a:pt x="2025" y="3628"/>
                    <a:pt x="1043" y="3956"/>
                    <a:pt x="656" y="4135"/>
                  </a:cubicBezTo>
                  <a:cubicBezTo>
                    <a:pt x="45" y="4432"/>
                    <a:pt x="1" y="5177"/>
                    <a:pt x="239" y="5787"/>
                  </a:cubicBezTo>
                  <a:cubicBezTo>
                    <a:pt x="443" y="6324"/>
                    <a:pt x="813" y="6663"/>
                    <a:pt x="1177" y="6663"/>
                  </a:cubicBezTo>
                  <a:cubicBezTo>
                    <a:pt x="1237" y="6663"/>
                    <a:pt x="1297" y="6654"/>
                    <a:pt x="1355" y="6635"/>
                  </a:cubicBezTo>
                  <a:lnTo>
                    <a:pt x="2323" y="6352"/>
                  </a:lnTo>
                  <a:cubicBezTo>
                    <a:pt x="2650" y="7633"/>
                    <a:pt x="3409" y="9969"/>
                    <a:pt x="4853" y="11190"/>
                  </a:cubicBezTo>
                  <a:cubicBezTo>
                    <a:pt x="4868" y="11205"/>
                    <a:pt x="4868" y="11205"/>
                    <a:pt x="4868" y="11205"/>
                  </a:cubicBezTo>
                  <a:cubicBezTo>
                    <a:pt x="4943" y="11264"/>
                    <a:pt x="5017" y="11324"/>
                    <a:pt x="5091" y="11384"/>
                  </a:cubicBezTo>
                  <a:cubicBezTo>
                    <a:pt x="6044" y="12083"/>
                    <a:pt x="7012" y="12425"/>
                    <a:pt x="7875" y="12723"/>
                  </a:cubicBezTo>
                  <a:cubicBezTo>
                    <a:pt x="8947" y="13095"/>
                    <a:pt x="9721" y="13363"/>
                    <a:pt x="9944" y="14137"/>
                  </a:cubicBezTo>
                  <a:cubicBezTo>
                    <a:pt x="10152" y="14822"/>
                    <a:pt x="9557" y="15655"/>
                    <a:pt x="8857" y="16593"/>
                  </a:cubicBezTo>
                  <a:cubicBezTo>
                    <a:pt x="8143" y="17591"/>
                    <a:pt x="7324" y="18707"/>
                    <a:pt x="7131" y="20047"/>
                  </a:cubicBezTo>
                  <a:cubicBezTo>
                    <a:pt x="6922" y="21416"/>
                    <a:pt x="7205" y="22651"/>
                    <a:pt x="7503" y="23544"/>
                  </a:cubicBezTo>
                  <a:cubicBezTo>
                    <a:pt x="7071" y="23693"/>
                    <a:pt x="6758" y="23812"/>
                    <a:pt x="6580" y="23902"/>
                  </a:cubicBezTo>
                  <a:cubicBezTo>
                    <a:pt x="5955" y="24185"/>
                    <a:pt x="5925" y="24944"/>
                    <a:pt x="6148" y="25554"/>
                  </a:cubicBezTo>
                  <a:cubicBezTo>
                    <a:pt x="6366" y="26091"/>
                    <a:pt x="6726" y="26430"/>
                    <a:pt x="7097" y="26430"/>
                  </a:cubicBezTo>
                  <a:cubicBezTo>
                    <a:pt x="7158" y="26430"/>
                    <a:pt x="7219" y="26421"/>
                    <a:pt x="7279" y="26402"/>
                  </a:cubicBezTo>
                  <a:lnTo>
                    <a:pt x="21748" y="22071"/>
                  </a:lnTo>
                  <a:cubicBezTo>
                    <a:pt x="22254" y="21922"/>
                    <a:pt x="22417" y="21222"/>
                    <a:pt x="22269" y="20672"/>
                  </a:cubicBezTo>
                  <a:cubicBezTo>
                    <a:pt x="22154" y="20225"/>
                    <a:pt x="21788" y="19768"/>
                    <a:pt x="21161" y="19768"/>
                  </a:cubicBezTo>
                  <a:cubicBezTo>
                    <a:pt x="21056" y="19768"/>
                    <a:pt x="20944" y="19781"/>
                    <a:pt x="20825" y="19808"/>
                  </a:cubicBezTo>
                  <a:cubicBezTo>
                    <a:pt x="20735" y="19823"/>
                    <a:pt x="20616" y="19853"/>
                    <a:pt x="20482" y="19898"/>
                  </a:cubicBezTo>
                  <a:cubicBezTo>
                    <a:pt x="20110" y="18811"/>
                    <a:pt x="19351" y="17263"/>
                    <a:pt x="17758" y="16191"/>
                  </a:cubicBezTo>
                  <a:cubicBezTo>
                    <a:pt x="16627" y="15432"/>
                    <a:pt x="15585" y="15001"/>
                    <a:pt x="14737" y="14658"/>
                  </a:cubicBezTo>
                  <a:cubicBezTo>
                    <a:pt x="13665" y="14227"/>
                    <a:pt x="12965" y="13944"/>
                    <a:pt x="12772" y="13304"/>
                  </a:cubicBezTo>
                  <a:cubicBezTo>
                    <a:pt x="12623" y="12812"/>
                    <a:pt x="13129" y="12143"/>
                    <a:pt x="13695" y="11369"/>
                  </a:cubicBezTo>
                  <a:cubicBezTo>
                    <a:pt x="13888" y="11101"/>
                    <a:pt x="14112" y="10818"/>
                    <a:pt x="14305" y="10520"/>
                  </a:cubicBezTo>
                  <a:cubicBezTo>
                    <a:pt x="14915" y="9612"/>
                    <a:pt x="15466" y="8555"/>
                    <a:pt x="15407" y="7320"/>
                  </a:cubicBezTo>
                  <a:lnTo>
                    <a:pt x="15392" y="7156"/>
                  </a:lnTo>
                  <a:cubicBezTo>
                    <a:pt x="15288" y="5400"/>
                    <a:pt x="14871" y="3688"/>
                    <a:pt x="14573" y="2676"/>
                  </a:cubicBezTo>
                  <a:lnTo>
                    <a:pt x="15823" y="2304"/>
                  </a:lnTo>
                  <a:cubicBezTo>
                    <a:pt x="16344" y="2155"/>
                    <a:pt x="16493" y="1455"/>
                    <a:pt x="16344" y="905"/>
                  </a:cubicBezTo>
                  <a:cubicBezTo>
                    <a:pt x="16230" y="458"/>
                    <a:pt x="15874" y="1"/>
                    <a:pt x="15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019025" y="2403050"/>
              <a:ext cx="19000" cy="20575"/>
            </a:xfrm>
            <a:custGeom>
              <a:avLst/>
              <a:gdLst/>
              <a:ahLst/>
              <a:cxnLst/>
              <a:rect l="l" t="t" r="r" b="b"/>
              <a:pathLst>
                <a:path w="760" h="823" extrusionOk="0">
                  <a:moveTo>
                    <a:pt x="245" y="1"/>
                  </a:moveTo>
                  <a:cubicBezTo>
                    <a:pt x="118" y="1"/>
                    <a:pt x="0" y="94"/>
                    <a:pt x="0" y="257"/>
                  </a:cubicBezTo>
                  <a:cubicBezTo>
                    <a:pt x="0" y="524"/>
                    <a:pt x="194" y="822"/>
                    <a:pt x="491" y="822"/>
                  </a:cubicBezTo>
                  <a:cubicBezTo>
                    <a:pt x="655" y="822"/>
                    <a:pt x="759" y="658"/>
                    <a:pt x="729" y="510"/>
                  </a:cubicBezTo>
                  <a:cubicBezTo>
                    <a:pt x="685" y="361"/>
                    <a:pt x="551" y="167"/>
                    <a:pt x="417" y="63"/>
                  </a:cubicBezTo>
                  <a:cubicBezTo>
                    <a:pt x="365" y="21"/>
                    <a:pt x="304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039550" y="2429375"/>
              <a:ext cx="14675" cy="16675"/>
            </a:xfrm>
            <a:custGeom>
              <a:avLst/>
              <a:gdLst/>
              <a:ahLst/>
              <a:cxnLst/>
              <a:rect l="l" t="t" r="r" b="b"/>
              <a:pathLst>
                <a:path w="587" h="667" extrusionOk="0">
                  <a:moveTo>
                    <a:pt x="221" y="0"/>
                  </a:moveTo>
                  <a:cubicBezTo>
                    <a:pt x="111" y="0"/>
                    <a:pt x="0" y="101"/>
                    <a:pt x="28" y="245"/>
                  </a:cubicBezTo>
                  <a:cubicBezTo>
                    <a:pt x="57" y="439"/>
                    <a:pt x="117" y="633"/>
                    <a:pt x="325" y="662"/>
                  </a:cubicBezTo>
                  <a:cubicBezTo>
                    <a:pt x="339" y="665"/>
                    <a:pt x="353" y="666"/>
                    <a:pt x="367" y="666"/>
                  </a:cubicBezTo>
                  <a:cubicBezTo>
                    <a:pt x="506" y="666"/>
                    <a:pt x="587" y="530"/>
                    <a:pt x="519" y="394"/>
                  </a:cubicBezTo>
                  <a:cubicBezTo>
                    <a:pt x="474" y="305"/>
                    <a:pt x="429" y="231"/>
                    <a:pt x="400" y="141"/>
                  </a:cubicBezTo>
                  <a:cubicBezTo>
                    <a:pt x="365" y="42"/>
                    <a:pt x="293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043700" y="2395300"/>
              <a:ext cx="14400" cy="14875"/>
            </a:xfrm>
            <a:custGeom>
              <a:avLst/>
              <a:gdLst/>
              <a:ahLst/>
              <a:cxnLst/>
              <a:rect l="l" t="t" r="r" b="b"/>
              <a:pathLst>
                <a:path w="576" h="595" extrusionOk="0">
                  <a:moveTo>
                    <a:pt x="250" y="1"/>
                  </a:moveTo>
                  <a:cubicBezTo>
                    <a:pt x="123" y="1"/>
                    <a:pt x="1" y="100"/>
                    <a:pt x="55" y="254"/>
                  </a:cubicBezTo>
                  <a:cubicBezTo>
                    <a:pt x="100" y="373"/>
                    <a:pt x="174" y="522"/>
                    <a:pt x="308" y="581"/>
                  </a:cubicBezTo>
                  <a:cubicBezTo>
                    <a:pt x="332" y="590"/>
                    <a:pt x="356" y="594"/>
                    <a:pt x="379" y="594"/>
                  </a:cubicBezTo>
                  <a:cubicBezTo>
                    <a:pt x="475" y="594"/>
                    <a:pt x="564" y="525"/>
                    <a:pt x="576" y="418"/>
                  </a:cubicBezTo>
                  <a:cubicBezTo>
                    <a:pt x="576" y="284"/>
                    <a:pt x="502" y="239"/>
                    <a:pt x="457" y="135"/>
                  </a:cubicBezTo>
                  <a:cubicBezTo>
                    <a:pt x="416" y="42"/>
                    <a:pt x="332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54200" y="2502300"/>
              <a:ext cx="12475" cy="16925"/>
            </a:xfrm>
            <a:custGeom>
              <a:avLst/>
              <a:gdLst/>
              <a:ahLst/>
              <a:cxnLst/>
              <a:rect l="l" t="t" r="r" b="b"/>
              <a:pathLst>
                <a:path w="499" h="677" extrusionOk="0">
                  <a:moveTo>
                    <a:pt x="233" y="0"/>
                  </a:moveTo>
                  <a:cubicBezTo>
                    <a:pt x="118" y="0"/>
                    <a:pt x="1" y="101"/>
                    <a:pt x="37" y="246"/>
                  </a:cubicBezTo>
                  <a:cubicBezTo>
                    <a:pt x="67" y="380"/>
                    <a:pt x="96" y="484"/>
                    <a:pt x="171" y="603"/>
                  </a:cubicBezTo>
                  <a:cubicBezTo>
                    <a:pt x="210" y="653"/>
                    <a:pt x="263" y="676"/>
                    <a:pt x="315" y="676"/>
                  </a:cubicBezTo>
                  <a:cubicBezTo>
                    <a:pt x="404" y="676"/>
                    <a:pt x="489" y="611"/>
                    <a:pt x="498" y="499"/>
                  </a:cubicBezTo>
                  <a:cubicBezTo>
                    <a:pt x="498" y="365"/>
                    <a:pt x="454" y="261"/>
                    <a:pt x="409" y="142"/>
                  </a:cubicBezTo>
                  <a:cubicBezTo>
                    <a:pt x="380" y="42"/>
                    <a:pt x="307" y="0"/>
                    <a:pt x="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039475" y="2554650"/>
              <a:ext cx="9700" cy="13275"/>
            </a:xfrm>
            <a:custGeom>
              <a:avLst/>
              <a:gdLst/>
              <a:ahLst/>
              <a:cxnLst/>
              <a:rect l="l" t="t" r="r" b="b"/>
              <a:pathLst>
                <a:path w="388" h="531" extrusionOk="0">
                  <a:moveTo>
                    <a:pt x="178" y="0"/>
                  </a:moveTo>
                  <a:cubicBezTo>
                    <a:pt x="86" y="0"/>
                    <a:pt x="0" y="74"/>
                    <a:pt x="45" y="191"/>
                  </a:cubicBezTo>
                  <a:cubicBezTo>
                    <a:pt x="75" y="266"/>
                    <a:pt x="75" y="340"/>
                    <a:pt x="75" y="414"/>
                  </a:cubicBezTo>
                  <a:cubicBezTo>
                    <a:pt x="66" y="493"/>
                    <a:pt x="129" y="530"/>
                    <a:pt x="194" y="530"/>
                  </a:cubicBezTo>
                  <a:cubicBezTo>
                    <a:pt x="241" y="530"/>
                    <a:pt x="289" y="511"/>
                    <a:pt x="313" y="474"/>
                  </a:cubicBezTo>
                  <a:cubicBezTo>
                    <a:pt x="388" y="355"/>
                    <a:pt x="388" y="236"/>
                    <a:pt x="328" y="102"/>
                  </a:cubicBezTo>
                  <a:cubicBezTo>
                    <a:pt x="299" y="31"/>
                    <a:pt x="237" y="0"/>
                    <a:pt x="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084875" y="2521550"/>
              <a:ext cx="10075" cy="18300"/>
            </a:xfrm>
            <a:custGeom>
              <a:avLst/>
              <a:gdLst/>
              <a:ahLst/>
              <a:cxnLst/>
              <a:rect l="l" t="t" r="r" b="b"/>
              <a:pathLst>
                <a:path w="403" h="732" extrusionOk="0">
                  <a:moveTo>
                    <a:pt x="190" y="0"/>
                  </a:moveTo>
                  <a:cubicBezTo>
                    <a:pt x="103" y="0"/>
                    <a:pt x="16" y="60"/>
                    <a:pt x="16" y="176"/>
                  </a:cubicBezTo>
                  <a:cubicBezTo>
                    <a:pt x="1" y="309"/>
                    <a:pt x="16" y="443"/>
                    <a:pt x="16" y="592"/>
                  </a:cubicBezTo>
                  <a:cubicBezTo>
                    <a:pt x="16" y="680"/>
                    <a:pt x="88" y="732"/>
                    <a:pt x="163" y="732"/>
                  </a:cubicBezTo>
                  <a:cubicBezTo>
                    <a:pt x="215" y="732"/>
                    <a:pt x="268" y="707"/>
                    <a:pt x="298" y="652"/>
                  </a:cubicBezTo>
                  <a:cubicBezTo>
                    <a:pt x="403" y="488"/>
                    <a:pt x="358" y="339"/>
                    <a:pt x="358" y="161"/>
                  </a:cubicBezTo>
                  <a:cubicBezTo>
                    <a:pt x="351" y="53"/>
                    <a:pt x="271" y="0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077500" y="2550075"/>
              <a:ext cx="9125" cy="9700"/>
            </a:xfrm>
            <a:custGeom>
              <a:avLst/>
              <a:gdLst/>
              <a:ahLst/>
              <a:cxnLst/>
              <a:rect l="l" t="t" r="r" b="b"/>
              <a:pathLst>
                <a:path w="365" h="388" extrusionOk="0">
                  <a:moveTo>
                    <a:pt x="199" y="0"/>
                  </a:moveTo>
                  <a:cubicBezTo>
                    <a:pt x="101" y="0"/>
                    <a:pt x="1" y="91"/>
                    <a:pt x="72" y="225"/>
                  </a:cubicBezTo>
                  <a:lnTo>
                    <a:pt x="132" y="330"/>
                  </a:lnTo>
                  <a:cubicBezTo>
                    <a:pt x="149" y="370"/>
                    <a:pt x="189" y="388"/>
                    <a:pt x="230" y="388"/>
                  </a:cubicBezTo>
                  <a:cubicBezTo>
                    <a:pt x="295" y="388"/>
                    <a:pt x="364" y="343"/>
                    <a:pt x="355" y="270"/>
                  </a:cubicBezTo>
                  <a:cubicBezTo>
                    <a:pt x="355" y="225"/>
                    <a:pt x="340" y="181"/>
                    <a:pt x="340" y="136"/>
                  </a:cubicBezTo>
                  <a:cubicBezTo>
                    <a:pt x="328" y="41"/>
                    <a:pt x="264" y="0"/>
                    <a:pt x="1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118875" y="2533175"/>
              <a:ext cx="14400" cy="17575"/>
            </a:xfrm>
            <a:custGeom>
              <a:avLst/>
              <a:gdLst/>
              <a:ahLst/>
              <a:cxnLst/>
              <a:rect l="l" t="t" r="r" b="b"/>
              <a:pathLst>
                <a:path w="576" h="703" extrusionOk="0">
                  <a:moveTo>
                    <a:pt x="292" y="0"/>
                  </a:moveTo>
                  <a:cubicBezTo>
                    <a:pt x="146" y="0"/>
                    <a:pt x="0" y="118"/>
                    <a:pt x="55" y="291"/>
                  </a:cubicBezTo>
                  <a:cubicBezTo>
                    <a:pt x="85" y="351"/>
                    <a:pt x="55" y="410"/>
                    <a:pt x="40" y="470"/>
                  </a:cubicBezTo>
                  <a:cubicBezTo>
                    <a:pt x="17" y="608"/>
                    <a:pt x="119" y="702"/>
                    <a:pt x="236" y="702"/>
                  </a:cubicBezTo>
                  <a:cubicBezTo>
                    <a:pt x="270" y="702"/>
                    <a:pt x="304" y="695"/>
                    <a:pt x="338" y="678"/>
                  </a:cubicBezTo>
                  <a:cubicBezTo>
                    <a:pt x="531" y="589"/>
                    <a:pt x="576" y="351"/>
                    <a:pt x="516" y="157"/>
                  </a:cubicBezTo>
                  <a:cubicBezTo>
                    <a:pt x="476" y="47"/>
                    <a:pt x="384" y="0"/>
                    <a:pt x="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042250" y="2539250"/>
              <a:ext cx="11350" cy="14525"/>
            </a:xfrm>
            <a:custGeom>
              <a:avLst/>
              <a:gdLst/>
              <a:ahLst/>
              <a:cxnLst/>
              <a:rect l="l" t="t" r="r" b="b"/>
              <a:pathLst>
                <a:path w="454" h="581" extrusionOk="0">
                  <a:moveTo>
                    <a:pt x="222" y="0"/>
                  </a:moveTo>
                  <a:cubicBezTo>
                    <a:pt x="173" y="0"/>
                    <a:pt x="126" y="23"/>
                    <a:pt x="98" y="78"/>
                  </a:cubicBezTo>
                  <a:cubicBezTo>
                    <a:pt x="39" y="212"/>
                    <a:pt x="9" y="331"/>
                    <a:pt x="9" y="465"/>
                  </a:cubicBezTo>
                  <a:cubicBezTo>
                    <a:pt x="1" y="543"/>
                    <a:pt x="55" y="580"/>
                    <a:pt x="115" y="580"/>
                  </a:cubicBezTo>
                  <a:cubicBezTo>
                    <a:pt x="168" y="580"/>
                    <a:pt x="226" y="551"/>
                    <a:pt x="247" y="495"/>
                  </a:cubicBezTo>
                  <a:cubicBezTo>
                    <a:pt x="277" y="405"/>
                    <a:pt x="321" y="316"/>
                    <a:pt x="381" y="227"/>
                  </a:cubicBezTo>
                  <a:cubicBezTo>
                    <a:pt x="453" y="113"/>
                    <a:pt x="333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992500" y="2339775"/>
              <a:ext cx="16750" cy="12800"/>
            </a:xfrm>
            <a:custGeom>
              <a:avLst/>
              <a:gdLst/>
              <a:ahLst/>
              <a:cxnLst/>
              <a:rect l="l" t="t" r="r" b="b"/>
              <a:pathLst>
                <a:path w="670" h="512" extrusionOk="0">
                  <a:moveTo>
                    <a:pt x="275" y="1"/>
                  </a:moveTo>
                  <a:cubicBezTo>
                    <a:pt x="137" y="1"/>
                    <a:pt x="1" y="209"/>
                    <a:pt x="138" y="346"/>
                  </a:cubicBezTo>
                  <a:cubicBezTo>
                    <a:pt x="213" y="421"/>
                    <a:pt x="302" y="480"/>
                    <a:pt x="406" y="510"/>
                  </a:cubicBezTo>
                  <a:cubicBezTo>
                    <a:pt x="413" y="511"/>
                    <a:pt x="420" y="511"/>
                    <a:pt x="427" y="511"/>
                  </a:cubicBezTo>
                  <a:cubicBezTo>
                    <a:pt x="553" y="511"/>
                    <a:pt x="669" y="385"/>
                    <a:pt x="585" y="272"/>
                  </a:cubicBezTo>
                  <a:cubicBezTo>
                    <a:pt x="525" y="198"/>
                    <a:pt x="466" y="138"/>
                    <a:pt x="391" y="64"/>
                  </a:cubicBezTo>
                  <a:cubicBezTo>
                    <a:pt x="357" y="19"/>
                    <a:pt x="316" y="1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030675" y="2300600"/>
              <a:ext cx="9950" cy="17625"/>
            </a:xfrm>
            <a:custGeom>
              <a:avLst/>
              <a:gdLst/>
              <a:ahLst/>
              <a:cxnLst/>
              <a:rect l="l" t="t" r="r" b="b"/>
              <a:pathLst>
                <a:path w="398" h="705" extrusionOk="0">
                  <a:moveTo>
                    <a:pt x="188" y="1"/>
                  </a:moveTo>
                  <a:cubicBezTo>
                    <a:pt x="94" y="1"/>
                    <a:pt x="1" y="77"/>
                    <a:pt x="25" y="217"/>
                  </a:cubicBezTo>
                  <a:cubicBezTo>
                    <a:pt x="40" y="351"/>
                    <a:pt x="40" y="484"/>
                    <a:pt x="100" y="604"/>
                  </a:cubicBezTo>
                  <a:cubicBezTo>
                    <a:pt x="123" y="666"/>
                    <a:pt x="192" y="704"/>
                    <a:pt x="257" y="704"/>
                  </a:cubicBezTo>
                  <a:cubicBezTo>
                    <a:pt x="315" y="704"/>
                    <a:pt x="368" y="674"/>
                    <a:pt x="383" y="604"/>
                  </a:cubicBezTo>
                  <a:cubicBezTo>
                    <a:pt x="397" y="455"/>
                    <a:pt x="383" y="306"/>
                    <a:pt x="353" y="157"/>
                  </a:cubicBezTo>
                  <a:cubicBezTo>
                    <a:pt x="339" y="50"/>
                    <a:pt x="264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92225" y="2313050"/>
              <a:ext cx="11550" cy="14925"/>
            </a:xfrm>
            <a:custGeom>
              <a:avLst/>
              <a:gdLst/>
              <a:ahLst/>
              <a:cxnLst/>
              <a:rect l="l" t="t" r="r" b="b"/>
              <a:pathLst>
                <a:path w="462" h="597" extrusionOk="0">
                  <a:moveTo>
                    <a:pt x="232" y="1"/>
                  </a:moveTo>
                  <a:cubicBezTo>
                    <a:pt x="118" y="1"/>
                    <a:pt x="0" y="96"/>
                    <a:pt x="45" y="240"/>
                  </a:cubicBezTo>
                  <a:cubicBezTo>
                    <a:pt x="75" y="344"/>
                    <a:pt x="105" y="433"/>
                    <a:pt x="164" y="522"/>
                  </a:cubicBezTo>
                  <a:cubicBezTo>
                    <a:pt x="198" y="573"/>
                    <a:pt x="249" y="596"/>
                    <a:pt x="299" y="596"/>
                  </a:cubicBezTo>
                  <a:cubicBezTo>
                    <a:pt x="382" y="596"/>
                    <a:pt x="462" y="535"/>
                    <a:pt x="462" y="433"/>
                  </a:cubicBezTo>
                  <a:cubicBezTo>
                    <a:pt x="462" y="329"/>
                    <a:pt x="432" y="240"/>
                    <a:pt x="402" y="135"/>
                  </a:cubicBezTo>
                  <a:cubicBezTo>
                    <a:pt x="379" y="41"/>
                    <a:pt x="306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920075" y="2294350"/>
              <a:ext cx="15775" cy="13350"/>
            </a:xfrm>
            <a:custGeom>
              <a:avLst/>
              <a:gdLst/>
              <a:ahLst/>
              <a:cxnLst/>
              <a:rect l="l" t="t" r="r" b="b"/>
              <a:pathLst>
                <a:path w="631" h="534" extrusionOk="0">
                  <a:moveTo>
                    <a:pt x="198" y="1"/>
                  </a:moveTo>
                  <a:cubicBezTo>
                    <a:pt x="90" y="1"/>
                    <a:pt x="0" y="159"/>
                    <a:pt x="103" y="273"/>
                  </a:cubicBezTo>
                  <a:cubicBezTo>
                    <a:pt x="207" y="392"/>
                    <a:pt x="296" y="481"/>
                    <a:pt x="460" y="526"/>
                  </a:cubicBezTo>
                  <a:cubicBezTo>
                    <a:pt x="474" y="531"/>
                    <a:pt x="487" y="534"/>
                    <a:pt x="499" y="534"/>
                  </a:cubicBezTo>
                  <a:cubicBezTo>
                    <a:pt x="591" y="534"/>
                    <a:pt x="630" y="398"/>
                    <a:pt x="564" y="333"/>
                  </a:cubicBezTo>
                  <a:cubicBezTo>
                    <a:pt x="475" y="228"/>
                    <a:pt x="386" y="139"/>
                    <a:pt x="296" y="50"/>
                  </a:cubicBezTo>
                  <a:cubicBezTo>
                    <a:pt x="265" y="15"/>
                    <a:pt x="231" y="1"/>
                    <a:pt x="1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955375" y="2286675"/>
              <a:ext cx="12875" cy="12025"/>
            </a:xfrm>
            <a:custGeom>
              <a:avLst/>
              <a:gdLst/>
              <a:ahLst/>
              <a:cxnLst/>
              <a:rect l="l" t="t" r="r" b="b"/>
              <a:pathLst>
                <a:path w="515" h="481" extrusionOk="0">
                  <a:moveTo>
                    <a:pt x="224" y="1"/>
                  </a:moveTo>
                  <a:cubicBezTo>
                    <a:pt x="114" y="1"/>
                    <a:pt x="0" y="87"/>
                    <a:pt x="45" y="223"/>
                  </a:cubicBezTo>
                  <a:cubicBezTo>
                    <a:pt x="90" y="357"/>
                    <a:pt x="165" y="446"/>
                    <a:pt x="298" y="476"/>
                  </a:cubicBezTo>
                  <a:cubicBezTo>
                    <a:pt x="310" y="479"/>
                    <a:pt x="321" y="480"/>
                    <a:pt x="332" y="480"/>
                  </a:cubicBezTo>
                  <a:cubicBezTo>
                    <a:pt x="436" y="480"/>
                    <a:pt x="515" y="362"/>
                    <a:pt x="447" y="267"/>
                  </a:cubicBezTo>
                  <a:cubicBezTo>
                    <a:pt x="418" y="223"/>
                    <a:pt x="388" y="178"/>
                    <a:pt x="388" y="119"/>
                  </a:cubicBezTo>
                  <a:cubicBezTo>
                    <a:pt x="364" y="37"/>
                    <a:pt x="295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964625" y="2323275"/>
              <a:ext cx="12900" cy="15375"/>
            </a:xfrm>
            <a:custGeom>
              <a:avLst/>
              <a:gdLst/>
              <a:ahLst/>
              <a:cxnLst/>
              <a:rect l="l" t="t" r="r" b="b"/>
              <a:pathLst>
                <a:path w="516" h="615" extrusionOk="0">
                  <a:moveTo>
                    <a:pt x="239" y="1"/>
                  </a:moveTo>
                  <a:cubicBezTo>
                    <a:pt x="126" y="1"/>
                    <a:pt x="0" y="132"/>
                    <a:pt x="62" y="277"/>
                  </a:cubicBezTo>
                  <a:cubicBezTo>
                    <a:pt x="122" y="381"/>
                    <a:pt x="182" y="485"/>
                    <a:pt x="286" y="575"/>
                  </a:cubicBezTo>
                  <a:cubicBezTo>
                    <a:pt x="314" y="603"/>
                    <a:pt x="344" y="615"/>
                    <a:pt x="373" y="615"/>
                  </a:cubicBezTo>
                  <a:cubicBezTo>
                    <a:pt x="450" y="615"/>
                    <a:pt x="516" y="528"/>
                    <a:pt x="494" y="441"/>
                  </a:cubicBezTo>
                  <a:cubicBezTo>
                    <a:pt x="479" y="307"/>
                    <a:pt x="420" y="203"/>
                    <a:pt x="360" y="84"/>
                  </a:cubicBezTo>
                  <a:cubicBezTo>
                    <a:pt x="333" y="25"/>
                    <a:pt x="287" y="1"/>
                    <a:pt x="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009575" y="2268800"/>
              <a:ext cx="12600" cy="11725"/>
            </a:xfrm>
            <a:custGeom>
              <a:avLst/>
              <a:gdLst/>
              <a:ahLst/>
              <a:cxnLst/>
              <a:rect l="l" t="t" r="r" b="b"/>
              <a:pathLst>
                <a:path w="504" h="469" extrusionOk="0">
                  <a:moveTo>
                    <a:pt x="243" y="0"/>
                  </a:moveTo>
                  <a:cubicBezTo>
                    <a:pt x="126" y="0"/>
                    <a:pt x="1" y="103"/>
                    <a:pt x="80" y="253"/>
                  </a:cubicBezTo>
                  <a:cubicBezTo>
                    <a:pt x="140" y="357"/>
                    <a:pt x="214" y="417"/>
                    <a:pt x="319" y="461"/>
                  </a:cubicBezTo>
                  <a:cubicBezTo>
                    <a:pt x="333" y="466"/>
                    <a:pt x="347" y="469"/>
                    <a:pt x="359" y="469"/>
                  </a:cubicBezTo>
                  <a:cubicBezTo>
                    <a:pt x="464" y="469"/>
                    <a:pt x="504" y="318"/>
                    <a:pt x="438" y="238"/>
                  </a:cubicBezTo>
                  <a:cubicBezTo>
                    <a:pt x="423" y="223"/>
                    <a:pt x="423" y="194"/>
                    <a:pt x="408" y="164"/>
                  </a:cubicBezTo>
                  <a:cubicBezTo>
                    <a:pt x="402" y="49"/>
                    <a:pt x="324" y="0"/>
                    <a:pt x="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057550" y="2287500"/>
              <a:ext cx="9500" cy="10375"/>
            </a:xfrm>
            <a:custGeom>
              <a:avLst/>
              <a:gdLst/>
              <a:ahLst/>
              <a:cxnLst/>
              <a:rect l="l" t="t" r="r" b="b"/>
              <a:pathLst>
                <a:path w="380" h="415" extrusionOk="0">
                  <a:moveTo>
                    <a:pt x="203" y="1"/>
                  </a:moveTo>
                  <a:cubicBezTo>
                    <a:pt x="104" y="1"/>
                    <a:pt x="0" y="86"/>
                    <a:pt x="37" y="205"/>
                  </a:cubicBezTo>
                  <a:cubicBezTo>
                    <a:pt x="52" y="294"/>
                    <a:pt x="82" y="324"/>
                    <a:pt x="141" y="383"/>
                  </a:cubicBezTo>
                  <a:cubicBezTo>
                    <a:pt x="167" y="404"/>
                    <a:pt x="199" y="414"/>
                    <a:pt x="230" y="414"/>
                  </a:cubicBezTo>
                  <a:cubicBezTo>
                    <a:pt x="287" y="414"/>
                    <a:pt x="340" y="381"/>
                    <a:pt x="349" y="324"/>
                  </a:cubicBezTo>
                  <a:cubicBezTo>
                    <a:pt x="379" y="234"/>
                    <a:pt x="364" y="190"/>
                    <a:pt x="349" y="115"/>
                  </a:cubicBezTo>
                  <a:cubicBezTo>
                    <a:pt x="326" y="35"/>
                    <a:pt x="266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087125" y="2242900"/>
              <a:ext cx="8800" cy="13750"/>
            </a:xfrm>
            <a:custGeom>
              <a:avLst/>
              <a:gdLst/>
              <a:ahLst/>
              <a:cxnLst/>
              <a:rect l="l" t="t" r="r" b="b"/>
              <a:pathLst>
                <a:path w="352" h="550" extrusionOk="0">
                  <a:moveTo>
                    <a:pt x="167" y="0"/>
                  </a:moveTo>
                  <a:cubicBezTo>
                    <a:pt x="106" y="0"/>
                    <a:pt x="48" y="34"/>
                    <a:pt x="30" y="113"/>
                  </a:cubicBezTo>
                  <a:cubicBezTo>
                    <a:pt x="0" y="247"/>
                    <a:pt x="15" y="366"/>
                    <a:pt x="89" y="485"/>
                  </a:cubicBezTo>
                  <a:cubicBezTo>
                    <a:pt x="112" y="530"/>
                    <a:pt x="153" y="549"/>
                    <a:pt x="195" y="549"/>
                  </a:cubicBezTo>
                  <a:cubicBezTo>
                    <a:pt x="265" y="549"/>
                    <a:pt x="337" y="495"/>
                    <a:pt x="327" y="411"/>
                  </a:cubicBezTo>
                  <a:cubicBezTo>
                    <a:pt x="327" y="336"/>
                    <a:pt x="327" y="262"/>
                    <a:pt x="342" y="188"/>
                  </a:cubicBezTo>
                  <a:cubicBezTo>
                    <a:pt x="351" y="73"/>
                    <a:pt x="255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766225" y="2148625"/>
              <a:ext cx="18625" cy="16050"/>
            </a:xfrm>
            <a:custGeom>
              <a:avLst/>
              <a:gdLst/>
              <a:ahLst/>
              <a:cxnLst/>
              <a:rect l="l" t="t" r="r" b="b"/>
              <a:pathLst>
                <a:path w="745" h="642" extrusionOk="0">
                  <a:moveTo>
                    <a:pt x="555" y="1"/>
                  </a:moveTo>
                  <a:cubicBezTo>
                    <a:pt x="527" y="1"/>
                    <a:pt x="498" y="9"/>
                    <a:pt x="467" y="29"/>
                  </a:cubicBezTo>
                  <a:cubicBezTo>
                    <a:pt x="318" y="118"/>
                    <a:pt x="229" y="222"/>
                    <a:pt x="109" y="342"/>
                  </a:cubicBezTo>
                  <a:cubicBezTo>
                    <a:pt x="1" y="462"/>
                    <a:pt x="108" y="642"/>
                    <a:pt x="231" y="642"/>
                  </a:cubicBezTo>
                  <a:cubicBezTo>
                    <a:pt x="260" y="642"/>
                    <a:pt x="290" y="632"/>
                    <a:pt x="318" y="610"/>
                  </a:cubicBezTo>
                  <a:cubicBezTo>
                    <a:pt x="452" y="505"/>
                    <a:pt x="571" y="401"/>
                    <a:pt x="660" y="267"/>
                  </a:cubicBezTo>
                  <a:cubicBezTo>
                    <a:pt x="745" y="158"/>
                    <a:pt x="672" y="1"/>
                    <a:pt x="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794500" y="2149175"/>
              <a:ext cx="10300" cy="9175"/>
            </a:xfrm>
            <a:custGeom>
              <a:avLst/>
              <a:gdLst/>
              <a:ahLst/>
              <a:cxnLst/>
              <a:rect l="l" t="t" r="r" b="b"/>
              <a:pathLst>
                <a:path w="412" h="367" extrusionOk="0">
                  <a:moveTo>
                    <a:pt x="296" y="0"/>
                  </a:moveTo>
                  <a:cubicBezTo>
                    <a:pt x="277" y="0"/>
                    <a:pt x="259" y="7"/>
                    <a:pt x="244" y="22"/>
                  </a:cubicBezTo>
                  <a:cubicBezTo>
                    <a:pt x="184" y="81"/>
                    <a:pt x="125" y="141"/>
                    <a:pt x="65" y="200"/>
                  </a:cubicBezTo>
                  <a:cubicBezTo>
                    <a:pt x="1" y="276"/>
                    <a:pt x="76" y="366"/>
                    <a:pt x="150" y="366"/>
                  </a:cubicBezTo>
                  <a:cubicBezTo>
                    <a:pt x="179" y="366"/>
                    <a:pt x="208" y="353"/>
                    <a:pt x="229" y="320"/>
                  </a:cubicBezTo>
                  <a:cubicBezTo>
                    <a:pt x="288" y="245"/>
                    <a:pt x="333" y="186"/>
                    <a:pt x="378" y="126"/>
                  </a:cubicBezTo>
                  <a:cubicBezTo>
                    <a:pt x="411" y="59"/>
                    <a:pt x="352" y="0"/>
                    <a:pt x="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829075" y="2192175"/>
              <a:ext cx="14900" cy="32400"/>
            </a:xfrm>
            <a:custGeom>
              <a:avLst/>
              <a:gdLst/>
              <a:ahLst/>
              <a:cxnLst/>
              <a:rect l="l" t="t" r="r" b="b"/>
              <a:pathLst>
                <a:path w="596" h="1296" extrusionOk="0">
                  <a:moveTo>
                    <a:pt x="213" y="0"/>
                  </a:moveTo>
                  <a:cubicBezTo>
                    <a:pt x="107" y="0"/>
                    <a:pt x="0" y="86"/>
                    <a:pt x="37" y="222"/>
                  </a:cubicBezTo>
                  <a:cubicBezTo>
                    <a:pt x="126" y="549"/>
                    <a:pt x="156" y="877"/>
                    <a:pt x="275" y="1190"/>
                  </a:cubicBezTo>
                  <a:cubicBezTo>
                    <a:pt x="307" y="1261"/>
                    <a:pt x="374" y="1296"/>
                    <a:pt x="438" y="1296"/>
                  </a:cubicBezTo>
                  <a:cubicBezTo>
                    <a:pt x="519" y="1296"/>
                    <a:pt x="596" y="1239"/>
                    <a:pt x="587" y="1130"/>
                  </a:cubicBezTo>
                  <a:cubicBezTo>
                    <a:pt x="587" y="788"/>
                    <a:pt x="498" y="445"/>
                    <a:pt x="379" y="118"/>
                  </a:cubicBezTo>
                  <a:cubicBezTo>
                    <a:pt x="350" y="36"/>
                    <a:pt x="282" y="0"/>
                    <a:pt x="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844400" y="2235925"/>
              <a:ext cx="13850" cy="15375"/>
            </a:xfrm>
            <a:custGeom>
              <a:avLst/>
              <a:gdLst/>
              <a:ahLst/>
              <a:cxnLst/>
              <a:rect l="l" t="t" r="r" b="b"/>
              <a:pathLst>
                <a:path w="554" h="615" extrusionOk="0">
                  <a:moveTo>
                    <a:pt x="205" y="0"/>
                  </a:moveTo>
                  <a:cubicBezTo>
                    <a:pt x="105" y="0"/>
                    <a:pt x="1" y="92"/>
                    <a:pt x="19" y="228"/>
                  </a:cubicBezTo>
                  <a:cubicBezTo>
                    <a:pt x="49" y="377"/>
                    <a:pt x="108" y="496"/>
                    <a:pt x="242" y="586"/>
                  </a:cubicBezTo>
                  <a:cubicBezTo>
                    <a:pt x="270" y="605"/>
                    <a:pt x="306" y="615"/>
                    <a:pt x="342" y="615"/>
                  </a:cubicBezTo>
                  <a:cubicBezTo>
                    <a:pt x="445" y="615"/>
                    <a:pt x="554" y="542"/>
                    <a:pt x="510" y="422"/>
                  </a:cubicBezTo>
                  <a:cubicBezTo>
                    <a:pt x="465" y="318"/>
                    <a:pt x="391" y="228"/>
                    <a:pt x="361" y="124"/>
                  </a:cubicBezTo>
                  <a:cubicBezTo>
                    <a:pt x="332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943450" y="2477850"/>
              <a:ext cx="41475" cy="81775"/>
            </a:xfrm>
            <a:custGeom>
              <a:avLst/>
              <a:gdLst/>
              <a:ahLst/>
              <a:cxnLst/>
              <a:rect l="l" t="t" r="r" b="b"/>
              <a:pathLst>
                <a:path w="1659" h="3271" extrusionOk="0">
                  <a:moveTo>
                    <a:pt x="1444" y="0"/>
                  </a:moveTo>
                  <a:cubicBezTo>
                    <a:pt x="1434" y="0"/>
                    <a:pt x="1425" y="1"/>
                    <a:pt x="1416" y="3"/>
                  </a:cubicBezTo>
                  <a:cubicBezTo>
                    <a:pt x="939" y="108"/>
                    <a:pt x="671" y="792"/>
                    <a:pt x="508" y="1179"/>
                  </a:cubicBezTo>
                  <a:cubicBezTo>
                    <a:pt x="225" y="1804"/>
                    <a:pt x="76" y="2459"/>
                    <a:pt x="16" y="3144"/>
                  </a:cubicBezTo>
                  <a:cubicBezTo>
                    <a:pt x="1" y="3230"/>
                    <a:pt x="63" y="3271"/>
                    <a:pt x="134" y="3271"/>
                  </a:cubicBezTo>
                  <a:cubicBezTo>
                    <a:pt x="199" y="3271"/>
                    <a:pt x="271" y="3237"/>
                    <a:pt x="299" y="3174"/>
                  </a:cubicBezTo>
                  <a:cubicBezTo>
                    <a:pt x="478" y="2668"/>
                    <a:pt x="612" y="2162"/>
                    <a:pt x="775" y="1656"/>
                  </a:cubicBezTo>
                  <a:cubicBezTo>
                    <a:pt x="895" y="1269"/>
                    <a:pt x="1133" y="465"/>
                    <a:pt x="1520" y="242"/>
                  </a:cubicBezTo>
                  <a:cubicBezTo>
                    <a:pt x="1658" y="172"/>
                    <a:pt x="1565" y="0"/>
                    <a:pt x="1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941975" y="2564125"/>
              <a:ext cx="9700" cy="26050"/>
            </a:xfrm>
            <a:custGeom>
              <a:avLst/>
              <a:gdLst/>
              <a:ahLst/>
              <a:cxnLst/>
              <a:rect l="l" t="t" r="r" b="b"/>
              <a:pathLst>
                <a:path w="388" h="1042" extrusionOk="0">
                  <a:moveTo>
                    <a:pt x="227" y="0"/>
                  </a:moveTo>
                  <a:cubicBezTo>
                    <a:pt x="142" y="0"/>
                    <a:pt x="53" y="56"/>
                    <a:pt x="46" y="169"/>
                  </a:cubicBezTo>
                  <a:cubicBezTo>
                    <a:pt x="46" y="452"/>
                    <a:pt x="1" y="720"/>
                    <a:pt x="135" y="988"/>
                  </a:cubicBezTo>
                  <a:cubicBezTo>
                    <a:pt x="156" y="1026"/>
                    <a:pt x="193" y="1042"/>
                    <a:pt x="231" y="1042"/>
                  </a:cubicBezTo>
                  <a:cubicBezTo>
                    <a:pt x="300" y="1042"/>
                    <a:pt x="373" y="990"/>
                    <a:pt x="373" y="914"/>
                  </a:cubicBezTo>
                  <a:cubicBezTo>
                    <a:pt x="358" y="661"/>
                    <a:pt x="388" y="408"/>
                    <a:pt x="388" y="155"/>
                  </a:cubicBezTo>
                  <a:cubicBezTo>
                    <a:pt x="388" y="52"/>
                    <a:pt x="309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230575" y="2554750"/>
              <a:ext cx="23550" cy="19375"/>
            </a:xfrm>
            <a:custGeom>
              <a:avLst/>
              <a:gdLst/>
              <a:ahLst/>
              <a:cxnLst/>
              <a:rect l="l" t="t" r="r" b="b"/>
              <a:pathLst>
                <a:path w="942" h="775" extrusionOk="0">
                  <a:moveTo>
                    <a:pt x="731" y="1"/>
                  </a:moveTo>
                  <a:cubicBezTo>
                    <a:pt x="705" y="1"/>
                    <a:pt x="676" y="8"/>
                    <a:pt x="648" y="23"/>
                  </a:cubicBezTo>
                  <a:cubicBezTo>
                    <a:pt x="439" y="128"/>
                    <a:pt x="261" y="276"/>
                    <a:pt x="97" y="455"/>
                  </a:cubicBezTo>
                  <a:cubicBezTo>
                    <a:pt x="0" y="576"/>
                    <a:pt x="99" y="774"/>
                    <a:pt x="235" y="774"/>
                  </a:cubicBezTo>
                  <a:cubicBezTo>
                    <a:pt x="267" y="774"/>
                    <a:pt x="301" y="763"/>
                    <a:pt x="335" y="738"/>
                  </a:cubicBezTo>
                  <a:cubicBezTo>
                    <a:pt x="529" y="604"/>
                    <a:pt x="707" y="455"/>
                    <a:pt x="856" y="276"/>
                  </a:cubicBezTo>
                  <a:cubicBezTo>
                    <a:pt x="942" y="154"/>
                    <a:pt x="856" y="1"/>
                    <a:pt x="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250100" y="2562175"/>
              <a:ext cx="18900" cy="16075"/>
            </a:xfrm>
            <a:custGeom>
              <a:avLst/>
              <a:gdLst/>
              <a:ahLst/>
              <a:cxnLst/>
              <a:rect l="l" t="t" r="r" b="b"/>
              <a:pathLst>
                <a:path w="756" h="643" extrusionOk="0">
                  <a:moveTo>
                    <a:pt x="513" y="0"/>
                  </a:moveTo>
                  <a:cubicBezTo>
                    <a:pt x="485" y="0"/>
                    <a:pt x="457" y="7"/>
                    <a:pt x="432" y="24"/>
                  </a:cubicBezTo>
                  <a:cubicBezTo>
                    <a:pt x="283" y="113"/>
                    <a:pt x="194" y="233"/>
                    <a:pt x="90" y="366"/>
                  </a:cubicBezTo>
                  <a:cubicBezTo>
                    <a:pt x="1" y="500"/>
                    <a:pt x="146" y="643"/>
                    <a:pt x="280" y="643"/>
                  </a:cubicBezTo>
                  <a:cubicBezTo>
                    <a:pt x="325" y="643"/>
                    <a:pt x="369" y="627"/>
                    <a:pt x="403" y="590"/>
                  </a:cubicBezTo>
                  <a:cubicBezTo>
                    <a:pt x="507" y="471"/>
                    <a:pt x="596" y="366"/>
                    <a:pt x="670" y="247"/>
                  </a:cubicBezTo>
                  <a:cubicBezTo>
                    <a:pt x="755" y="139"/>
                    <a:pt x="633" y="0"/>
                    <a:pt x="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2"/>
          <p:cNvSpPr txBox="1">
            <a:spLocks noGrp="1"/>
          </p:cNvSpPr>
          <p:nvPr>
            <p:ph type="ctrTitle"/>
          </p:nvPr>
        </p:nvSpPr>
        <p:spPr>
          <a:xfrm flipH="1">
            <a:off x="980775" y="1750813"/>
            <a:ext cx="5556900" cy="13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subTitle" idx="1"/>
          </p:nvPr>
        </p:nvSpPr>
        <p:spPr>
          <a:xfrm>
            <a:off x="980775" y="3125613"/>
            <a:ext cx="55569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8463300" y="999975"/>
            <a:ext cx="733925" cy="302900"/>
          </a:xfrm>
          <a:custGeom>
            <a:avLst/>
            <a:gdLst/>
            <a:ahLst/>
            <a:cxnLst/>
            <a:rect l="l" t="t" r="r" b="b"/>
            <a:pathLst>
              <a:path w="29357" h="12116" extrusionOk="0">
                <a:moveTo>
                  <a:pt x="0" y="12116"/>
                </a:moveTo>
                <a:cubicBezTo>
                  <a:pt x="3094" y="6958"/>
                  <a:pt x="7865" y="1831"/>
                  <a:pt x="13700" y="373"/>
                </a:cubicBezTo>
                <a:cubicBezTo>
                  <a:pt x="19671" y="-1119"/>
                  <a:pt x="26600" y="4656"/>
                  <a:pt x="29357" y="10158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88" name="Google Shape;88;p2"/>
          <p:cNvSpPr/>
          <p:nvPr/>
        </p:nvSpPr>
        <p:spPr>
          <a:xfrm>
            <a:off x="8707950" y="3223275"/>
            <a:ext cx="253925" cy="892942"/>
          </a:xfrm>
          <a:custGeom>
            <a:avLst/>
            <a:gdLst/>
            <a:ahLst/>
            <a:cxnLst/>
            <a:rect l="l" t="t" r="r" b="b"/>
            <a:pathLst>
              <a:path w="10157" h="38164" extrusionOk="0">
                <a:moveTo>
                  <a:pt x="0" y="38164"/>
                </a:moveTo>
                <a:cubicBezTo>
                  <a:pt x="5924" y="33424"/>
                  <a:pt x="11272" y="25054"/>
                  <a:pt x="9785" y="17614"/>
                </a:cubicBezTo>
                <a:cubicBezTo>
                  <a:pt x="8498" y="11177"/>
                  <a:pt x="978" y="6564"/>
                  <a:pt x="978" y="0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89" name="Google Shape;89;p2"/>
          <p:cNvSpPr/>
          <p:nvPr/>
        </p:nvSpPr>
        <p:spPr>
          <a:xfrm>
            <a:off x="7217375" y="4765800"/>
            <a:ext cx="922050" cy="432625"/>
          </a:xfrm>
          <a:custGeom>
            <a:avLst/>
            <a:gdLst/>
            <a:ahLst/>
            <a:cxnLst/>
            <a:rect l="l" t="t" r="r" b="b"/>
            <a:pathLst>
              <a:path w="36882" h="17305" extrusionOk="0">
                <a:moveTo>
                  <a:pt x="0" y="0"/>
                </a:moveTo>
                <a:cubicBezTo>
                  <a:pt x="4300" y="4300"/>
                  <a:pt x="11255" y="6375"/>
                  <a:pt x="17305" y="5769"/>
                </a:cubicBezTo>
                <a:cubicBezTo>
                  <a:pt x="22383" y="5261"/>
                  <a:pt x="27361" y="2574"/>
                  <a:pt x="32413" y="3296"/>
                </a:cubicBezTo>
                <a:cubicBezTo>
                  <a:pt x="37068" y="3962"/>
                  <a:pt x="38763" y="17305"/>
                  <a:pt x="34061" y="17305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0" name="Google Shape;90;p2"/>
          <p:cNvSpPr/>
          <p:nvPr/>
        </p:nvSpPr>
        <p:spPr>
          <a:xfrm>
            <a:off x="8329850" y="1888475"/>
            <a:ext cx="513400" cy="707300"/>
          </a:xfrm>
          <a:custGeom>
            <a:avLst/>
            <a:gdLst/>
            <a:ahLst/>
            <a:cxnLst/>
            <a:rect l="l" t="t" r="r" b="b"/>
            <a:pathLst>
              <a:path w="20536" h="28292" extrusionOk="0">
                <a:moveTo>
                  <a:pt x="8516" y="0"/>
                </a:moveTo>
                <a:cubicBezTo>
                  <a:pt x="10981" y="2465"/>
                  <a:pt x="15115" y="2754"/>
                  <a:pt x="17580" y="5219"/>
                </a:cubicBezTo>
                <a:cubicBezTo>
                  <a:pt x="20956" y="8595"/>
                  <a:pt x="21454" y="15616"/>
                  <a:pt x="18679" y="19502"/>
                </a:cubicBezTo>
                <a:cubicBezTo>
                  <a:pt x="14680" y="25102"/>
                  <a:pt x="0" y="21411"/>
                  <a:pt x="0" y="28292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1" name="Google Shape;91;p2"/>
          <p:cNvSpPr/>
          <p:nvPr/>
        </p:nvSpPr>
        <p:spPr>
          <a:xfrm>
            <a:off x="7169300" y="3680800"/>
            <a:ext cx="224750" cy="487575"/>
          </a:xfrm>
          <a:custGeom>
            <a:avLst/>
            <a:gdLst/>
            <a:ahLst/>
            <a:cxnLst/>
            <a:rect l="l" t="t" r="r" b="b"/>
            <a:pathLst>
              <a:path w="8990" h="19503" extrusionOk="0">
                <a:moveTo>
                  <a:pt x="0" y="0"/>
                </a:moveTo>
                <a:cubicBezTo>
                  <a:pt x="2260" y="3010"/>
                  <a:pt x="7324" y="3845"/>
                  <a:pt x="8516" y="7416"/>
                </a:cubicBezTo>
                <a:cubicBezTo>
                  <a:pt x="9838" y="11377"/>
                  <a:pt x="8172" y="16550"/>
                  <a:pt x="5219" y="19503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2" name="Google Shape;92;p2"/>
          <p:cNvSpPr/>
          <p:nvPr/>
        </p:nvSpPr>
        <p:spPr>
          <a:xfrm>
            <a:off x="7395925" y="2678200"/>
            <a:ext cx="230875" cy="370825"/>
          </a:xfrm>
          <a:custGeom>
            <a:avLst/>
            <a:gdLst/>
            <a:ahLst/>
            <a:cxnLst/>
            <a:rect l="l" t="t" r="r" b="b"/>
            <a:pathLst>
              <a:path w="9235" h="14833" extrusionOk="0">
                <a:moveTo>
                  <a:pt x="7142" y="0"/>
                </a:moveTo>
                <a:cubicBezTo>
                  <a:pt x="8895" y="2922"/>
                  <a:pt x="10130" y="7327"/>
                  <a:pt x="8241" y="10163"/>
                </a:cubicBezTo>
                <a:cubicBezTo>
                  <a:pt x="6490" y="12791"/>
                  <a:pt x="3063" y="14067"/>
                  <a:pt x="0" y="14833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3" name="Google Shape;93;p2"/>
          <p:cNvSpPr/>
          <p:nvPr/>
        </p:nvSpPr>
        <p:spPr>
          <a:xfrm>
            <a:off x="8618275" y="4601000"/>
            <a:ext cx="611175" cy="287175"/>
          </a:xfrm>
          <a:custGeom>
            <a:avLst/>
            <a:gdLst/>
            <a:ahLst/>
            <a:cxnLst/>
            <a:rect l="l" t="t" r="r" b="b"/>
            <a:pathLst>
              <a:path w="24447" h="11487" extrusionOk="0">
                <a:moveTo>
                  <a:pt x="0" y="0"/>
                </a:moveTo>
                <a:cubicBezTo>
                  <a:pt x="0" y="3851"/>
                  <a:pt x="2050" y="8441"/>
                  <a:pt x="5494" y="10163"/>
                </a:cubicBezTo>
                <a:cubicBezTo>
                  <a:pt x="11145" y="12988"/>
                  <a:pt x="18129" y="10163"/>
                  <a:pt x="24447" y="10163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accent2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>
            <a:spLocks noGrp="1"/>
          </p:cNvSpPr>
          <p:nvPr>
            <p:ph type="subTitle" idx="1"/>
          </p:nvPr>
        </p:nvSpPr>
        <p:spPr>
          <a:xfrm>
            <a:off x="1858600" y="1700050"/>
            <a:ext cx="2273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/>
          </p:nvPr>
        </p:nvSpPr>
        <p:spPr>
          <a:xfrm>
            <a:off x="1858613" y="1377450"/>
            <a:ext cx="2273700" cy="2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900"/>
              <a:buNone/>
              <a:defRPr sz="2000" b="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title" idx="2" hasCustomPrompt="1"/>
          </p:nvPr>
        </p:nvSpPr>
        <p:spPr>
          <a:xfrm>
            <a:off x="1072025" y="1397368"/>
            <a:ext cx="6426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000" b="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>
            <a:spLocks noGrp="1"/>
          </p:cNvSpPr>
          <p:nvPr>
            <p:ph type="subTitle" idx="3"/>
          </p:nvPr>
        </p:nvSpPr>
        <p:spPr>
          <a:xfrm>
            <a:off x="1858600" y="2750100"/>
            <a:ext cx="2273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title" idx="4"/>
          </p:nvPr>
        </p:nvSpPr>
        <p:spPr>
          <a:xfrm>
            <a:off x="1858613" y="2427500"/>
            <a:ext cx="2273700" cy="2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900"/>
              <a:buNone/>
              <a:defRPr sz="2000" b="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5" hasCustomPrompt="1"/>
          </p:nvPr>
        </p:nvSpPr>
        <p:spPr>
          <a:xfrm>
            <a:off x="1072025" y="2463427"/>
            <a:ext cx="6426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000" b="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03" name="Google Shape;303;p13"/>
          <p:cNvSpPr txBox="1">
            <a:spLocks noGrp="1"/>
          </p:cNvSpPr>
          <p:nvPr>
            <p:ph type="subTitle" idx="6"/>
          </p:nvPr>
        </p:nvSpPr>
        <p:spPr>
          <a:xfrm>
            <a:off x="1858600" y="3814300"/>
            <a:ext cx="2273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3"/>
          <p:cNvSpPr txBox="1">
            <a:spLocks noGrp="1"/>
          </p:cNvSpPr>
          <p:nvPr>
            <p:ph type="title" idx="7"/>
          </p:nvPr>
        </p:nvSpPr>
        <p:spPr>
          <a:xfrm>
            <a:off x="1858613" y="3491700"/>
            <a:ext cx="2273700" cy="2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900"/>
              <a:buNone/>
              <a:defRPr sz="2000" b="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8" hasCustomPrompt="1"/>
          </p:nvPr>
        </p:nvSpPr>
        <p:spPr>
          <a:xfrm>
            <a:off x="1072025" y="3520177"/>
            <a:ext cx="6426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000" b="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06" name="Google Shape;306;p13"/>
          <p:cNvSpPr txBox="1">
            <a:spLocks noGrp="1"/>
          </p:cNvSpPr>
          <p:nvPr>
            <p:ph type="subTitle" idx="9"/>
          </p:nvPr>
        </p:nvSpPr>
        <p:spPr>
          <a:xfrm>
            <a:off x="5402875" y="1700050"/>
            <a:ext cx="2273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13"/>
          </p:nvPr>
        </p:nvSpPr>
        <p:spPr>
          <a:xfrm>
            <a:off x="5402885" y="1377450"/>
            <a:ext cx="2273700" cy="2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900"/>
              <a:buNone/>
              <a:defRPr sz="2000" b="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8" name="Google Shape;308;p13"/>
          <p:cNvSpPr txBox="1">
            <a:spLocks noGrp="1"/>
          </p:cNvSpPr>
          <p:nvPr>
            <p:ph type="title" idx="14" hasCustomPrompt="1"/>
          </p:nvPr>
        </p:nvSpPr>
        <p:spPr>
          <a:xfrm>
            <a:off x="4616275" y="1397368"/>
            <a:ext cx="6426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000" b="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09" name="Google Shape;309;p13"/>
          <p:cNvSpPr txBox="1">
            <a:spLocks noGrp="1"/>
          </p:cNvSpPr>
          <p:nvPr>
            <p:ph type="subTitle" idx="15"/>
          </p:nvPr>
        </p:nvSpPr>
        <p:spPr>
          <a:xfrm>
            <a:off x="5402875" y="2750100"/>
            <a:ext cx="2273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6"/>
          </p:nvPr>
        </p:nvSpPr>
        <p:spPr>
          <a:xfrm>
            <a:off x="5402885" y="2427500"/>
            <a:ext cx="2273700" cy="2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900"/>
              <a:buNone/>
              <a:defRPr sz="2000" b="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1" name="Google Shape;311;p13"/>
          <p:cNvSpPr txBox="1">
            <a:spLocks noGrp="1"/>
          </p:cNvSpPr>
          <p:nvPr>
            <p:ph type="title" idx="17" hasCustomPrompt="1"/>
          </p:nvPr>
        </p:nvSpPr>
        <p:spPr>
          <a:xfrm>
            <a:off x="4616275" y="2463427"/>
            <a:ext cx="6426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000" b="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12" name="Google Shape;312;p13"/>
          <p:cNvSpPr/>
          <p:nvPr/>
        </p:nvSpPr>
        <p:spPr>
          <a:xfrm rot="10800000" flipH="1">
            <a:off x="0" y="3339308"/>
            <a:ext cx="444700" cy="1782750"/>
          </a:xfrm>
          <a:custGeom>
            <a:avLst/>
            <a:gdLst/>
            <a:ahLst/>
            <a:cxnLst/>
            <a:rect l="l" t="t" r="r" b="b"/>
            <a:pathLst>
              <a:path w="17788" h="71310" extrusionOk="0">
                <a:moveTo>
                  <a:pt x="1102" y="403"/>
                </a:moveTo>
                <a:cubicBezTo>
                  <a:pt x="7162" y="-1110"/>
                  <a:pt x="16753" y="3038"/>
                  <a:pt x="17635" y="9221"/>
                </a:cubicBezTo>
                <a:cubicBezTo>
                  <a:pt x="18817" y="17508"/>
                  <a:pt x="10846" y="24613"/>
                  <a:pt x="8818" y="32734"/>
                </a:cubicBezTo>
                <a:cubicBezTo>
                  <a:pt x="6650" y="41415"/>
                  <a:pt x="13244" y="51246"/>
                  <a:pt x="9920" y="59553"/>
                </a:cubicBezTo>
                <a:cubicBezTo>
                  <a:pt x="8015" y="64314"/>
                  <a:pt x="2296" y="66725"/>
                  <a:pt x="0" y="71310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13" name="Google Shape;313;p13"/>
          <p:cNvSpPr/>
          <p:nvPr/>
        </p:nvSpPr>
        <p:spPr>
          <a:xfrm rot="-1870797">
            <a:off x="8532659" y="1771054"/>
            <a:ext cx="964349" cy="688813"/>
          </a:xfrm>
          <a:custGeom>
            <a:avLst/>
            <a:gdLst/>
            <a:ahLst/>
            <a:cxnLst/>
            <a:rect l="l" t="t" r="r" b="b"/>
            <a:pathLst>
              <a:path w="38576" h="27554" extrusionOk="0">
                <a:moveTo>
                  <a:pt x="0" y="27554"/>
                </a:moveTo>
                <a:cubicBezTo>
                  <a:pt x="1201" y="20353"/>
                  <a:pt x="2750" y="11909"/>
                  <a:pt x="8450" y="7347"/>
                </a:cubicBezTo>
                <a:cubicBezTo>
                  <a:pt x="15144" y="1990"/>
                  <a:pt x="26035" y="9692"/>
                  <a:pt x="34168" y="6980"/>
                </a:cubicBezTo>
                <a:cubicBezTo>
                  <a:pt x="36778" y="6109"/>
                  <a:pt x="37707" y="2611"/>
                  <a:pt x="38576" y="0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314" name="Google Shape;314;p13"/>
          <p:cNvGrpSpPr/>
          <p:nvPr/>
        </p:nvGrpSpPr>
        <p:grpSpPr>
          <a:xfrm rot="2141207">
            <a:off x="8345303" y="2785716"/>
            <a:ext cx="695958" cy="820540"/>
            <a:chOff x="4742150" y="2034450"/>
            <a:chExt cx="560450" cy="660775"/>
          </a:xfrm>
        </p:grpSpPr>
        <p:sp>
          <p:nvSpPr>
            <p:cNvPr id="315" name="Google Shape;315;p13"/>
            <p:cNvSpPr/>
            <p:nvPr/>
          </p:nvSpPr>
          <p:spPr>
            <a:xfrm>
              <a:off x="4742150" y="2034450"/>
              <a:ext cx="560450" cy="660775"/>
            </a:xfrm>
            <a:custGeom>
              <a:avLst/>
              <a:gdLst/>
              <a:ahLst/>
              <a:cxnLst/>
              <a:rect l="l" t="t" r="r" b="b"/>
              <a:pathLst>
                <a:path w="22418" h="26431" extrusionOk="0">
                  <a:moveTo>
                    <a:pt x="15247" y="396"/>
                  </a:moveTo>
                  <a:cubicBezTo>
                    <a:pt x="15743" y="396"/>
                    <a:pt x="15906" y="803"/>
                    <a:pt x="15957" y="1009"/>
                  </a:cubicBezTo>
                  <a:cubicBezTo>
                    <a:pt x="16076" y="1411"/>
                    <a:pt x="15957" y="1857"/>
                    <a:pt x="15719" y="1932"/>
                  </a:cubicBezTo>
                  <a:lnTo>
                    <a:pt x="1236" y="6263"/>
                  </a:lnTo>
                  <a:cubicBezTo>
                    <a:pt x="1218" y="6269"/>
                    <a:pt x="1199" y="6271"/>
                    <a:pt x="1180" y="6271"/>
                  </a:cubicBezTo>
                  <a:cubicBezTo>
                    <a:pt x="991" y="6271"/>
                    <a:pt x="746" y="6017"/>
                    <a:pt x="611" y="5653"/>
                  </a:cubicBezTo>
                  <a:cubicBezTo>
                    <a:pt x="432" y="5221"/>
                    <a:pt x="432" y="4670"/>
                    <a:pt x="819" y="4492"/>
                  </a:cubicBezTo>
                  <a:cubicBezTo>
                    <a:pt x="1192" y="4313"/>
                    <a:pt x="2159" y="4001"/>
                    <a:pt x="3692" y="3539"/>
                  </a:cubicBezTo>
                  <a:cubicBezTo>
                    <a:pt x="7518" y="2393"/>
                    <a:pt x="13918" y="681"/>
                    <a:pt x="14990" y="428"/>
                  </a:cubicBezTo>
                  <a:cubicBezTo>
                    <a:pt x="15084" y="406"/>
                    <a:pt x="15170" y="396"/>
                    <a:pt x="15247" y="396"/>
                  </a:cubicBezTo>
                  <a:close/>
                  <a:moveTo>
                    <a:pt x="14186" y="2795"/>
                  </a:moveTo>
                  <a:cubicBezTo>
                    <a:pt x="14469" y="3748"/>
                    <a:pt x="14871" y="5355"/>
                    <a:pt x="14990" y="7022"/>
                  </a:cubicBezTo>
                  <a:lnTo>
                    <a:pt x="4436" y="10178"/>
                  </a:lnTo>
                  <a:cubicBezTo>
                    <a:pt x="3499" y="8957"/>
                    <a:pt x="2963" y="7246"/>
                    <a:pt x="2695" y="6233"/>
                  </a:cubicBezTo>
                  <a:lnTo>
                    <a:pt x="14186" y="2795"/>
                  </a:lnTo>
                  <a:close/>
                  <a:moveTo>
                    <a:pt x="15020" y="7424"/>
                  </a:moveTo>
                  <a:lnTo>
                    <a:pt x="15020" y="7424"/>
                  </a:lnTo>
                  <a:cubicBezTo>
                    <a:pt x="15049" y="8883"/>
                    <a:pt x="14126" y="10133"/>
                    <a:pt x="13382" y="11145"/>
                  </a:cubicBezTo>
                  <a:cubicBezTo>
                    <a:pt x="12772" y="11964"/>
                    <a:pt x="12236" y="12679"/>
                    <a:pt x="12370" y="13333"/>
                  </a:cubicBezTo>
                  <a:cubicBezTo>
                    <a:pt x="12325" y="13393"/>
                    <a:pt x="12162" y="13542"/>
                    <a:pt x="11730" y="13676"/>
                  </a:cubicBezTo>
                  <a:cubicBezTo>
                    <a:pt x="11358" y="13795"/>
                    <a:pt x="10867" y="13854"/>
                    <a:pt x="10271" y="13884"/>
                  </a:cubicBezTo>
                  <a:cubicBezTo>
                    <a:pt x="9944" y="13021"/>
                    <a:pt x="9036" y="12708"/>
                    <a:pt x="8009" y="12351"/>
                  </a:cubicBezTo>
                  <a:cubicBezTo>
                    <a:pt x="7800" y="12277"/>
                    <a:pt x="7577" y="12202"/>
                    <a:pt x="7369" y="12113"/>
                  </a:cubicBezTo>
                  <a:cubicBezTo>
                    <a:pt x="6699" y="11875"/>
                    <a:pt x="5999" y="11562"/>
                    <a:pt x="5315" y="11056"/>
                  </a:cubicBezTo>
                  <a:cubicBezTo>
                    <a:pt x="5121" y="10907"/>
                    <a:pt x="4913" y="10729"/>
                    <a:pt x="4719" y="10505"/>
                  </a:cubicBezTo>
                  <a:lnTo>
                    <a:pt x="15020" y="7424"/>
                  </a:lnTo>
                  <a:close/>
                  <a:moveTo>
                    <a:pt x="12614" y="17756"/>
                  </a:moveTo>
                  <a:cubicBezTo>
                    <a:pt x="13731" y="17756"/>
                    <a:pt x="16434" y="19512"/>
                    <a:pt x="17892" y="20568"/>
                  </a:cubicBezTo>
                  <a:cubicBezTo>
                    <a:pt x="15496" y="21208"/>
                    <a:pt x="12177" y="22130"/>
                    <a:pt x="9765" y="22845"/>
                  </a:cubicBezTo>
                  <a:cubicBezTo>
                    <a:pt x="10346" y="21059"/>
                    <a:pt x="11492" y="18052"/>
                    <a:pt x="12400" y="17784"/>
                  </a:cubicBezTo>
                  <a:cubicBezTo>
                    <a:pt x="12462" y="17765"/>
                    <a:pt x="12534" y="17756"/>
                    <a:pt x="12614" y="17756"/>
                  </a:cubicBezTo>
                  <a:close/>
                  <a:moveTo>
                    <a:pt x="12534" y="13720"/>
                  </a:moveTo>
                  <a:cubicBezTo>
                    <a:pt x="12876" y="14331"/>
                    <a:pt x="13620" y="14628"/>
                    <a:pt x="14588" y="15030"/>
                  </a:cubicBezTo>
                  <a:cubicBezTo>
                    <a:pt x="15421" y="15373"/>
                    <a:pt x="16434" y="15789"/>
                    <a:pt x="17535" y="16519"/>
                  </a:cubicBezTo>
                  <a:cubicBezTo>
                    <a:pt x="18994" y="17501"/>
                    <a:pt x="19738" y="18975"/>
                    <a:pt x="20080" y="19987"/>
                  </a:cubicBezTo>
                  <a:cubicBezTo>
                    <a:pt x="19649" y="20106"/>
                    <a:pt x="19068" y="20255"/>
                    <a:pt x="18384" y="20434"/>
                  </a:cubicBezTo>
                  <a:cubicBezTo>
                    <a:pt x="17371" y="19698"/>
                    <a:pt x="14068" y="17358"/>
                    <a:pt x="12576" y="17358"/>
                  </a:cubicBezTo>
                  <a:cubicBezTo>
                    <a:pt x="12467" y="17358"/>
                    <a:pt x="12368" y="17371"/>
                    <a:pt x="12281" y="17397"/>
                  </a:cubicBezTo>
                  <a:cubicBezTo>
                    <a:pt x="11045" y="17769"/>
                    <a:pt x="9750" y="21550"/>
                    <a:pt x="9304" y="22979"/>
                  </a:cubicBezTo>
                  <a:cubicBezTo>
                    <a:pt x="8753" y="23143"/>
                    <a:pt x="8277" y="23291"/>
                    <a:pt x="7890" y="23425"/>
                  </a:cubicBezTo>
                  <a:cubicBezTo>
                    <a:pt x="7592" y="22577"/>
                    <a:pt x="7339" y="21386"/>
                    <a:pt x="7518" y="20091"/>
                  </a:cubicBezTo>
                  <a:cubicBezTo>
                    <a:pt x="7696" y="18856"/>
                    <a:pt x="8485" y="17784"/>
                    <a:pt x="9185" y="16831"/>
                  </a:cubicBezTo>
                  <a:cubicBezTo>
                    <a:pt x="9869" y="15894"/>
                    <a:pt x="10465" y="15075"/>
                    <a:pt x="10375" y="14271"/>
                  </a:cubicBezTo>
                  <a:cubicBezTo>
                    <a:pt x="10956" y="14241"/>
                    <a:pt x="11462" y="14167"/>
                    <a:pt x="11849" y="14048"/>
                  </a:cubicBezTo>
                  <a:cubicBezTo>
                    <a:pt x="12177" y="13959"/>
                    <a:pt x="12385" y="13840"/>
                    <a:pt x="12534" y="13720"/>
                  </a:cubicBezTo>
                  <a:close/>
                  <a:moveTo>
                    <a:pt x="21172" y="20163"/>
                  </a:moveTo>
                  <a:cubicBezTo>
                    <a:pt x="21667" y="20163"/>
                    <a:pt x="21830" y="20568"/>
                    <a:pt x="21882" y="20761"/>
                  </a:cubicBezTo>
                  <a:cubicBezTo>
                    <a:pt x="22001" y="21178"/>
                    <a:pt x="21882" y="21624"/>
                    <a:pt x="21643" y="21684"/>
                  </a:cubicBezTo>
                  <a:lnTo>
                    <a:pt x="7160" y="26030"/>
                  </a:lnTo>
                  <a:cubicBezTo>
                    <a:pt x="7141" y="26036"/>
                    <a:pt x="7121" y="26039"/>
                    <a:pt x="7100" y="26039"/>
                  </a:cubicBezTo>
                  <a:cubicBezTo>
                    <a:pt x="6903" y="26039"/>
                    <a:pt x="6669" y="25784"/>
                    <a:pt x="6520" y="25420"/>
                  </a:cubicBezTo>
                  <a:cubicBezTo>
                    <a:pt x="6357" y="24988"/>
                    <a:pt x="6357" y="24438"/>
                    <a:pt x="6744" y="24259"/>
                  </a:cubicBezTo>
                  <a:cubicBezTo>
                    <a:pt x="7116" y="24080"/>
                    <a:pt x="8083" y="23768"/>
                    <a:pt x="9616" y="23306"/>
                  </a:cubicBezTo>
                  <a:cubicBezTo>
                    <a:pt x="13442" y="22160"/>
                    <a:pt x="19842" y="20448"/>
                    <a:pt x="20914" y="20195"/>
                  </a:cubicBezTo>
                  <a:cubicBezTo>
                    <a:pt x="21009" y="20173"/>
                    <a:pt x="21094" y="20163"/>
                    <a:pt x="21172" y="20163"/>
                  </a:cubicBezTo>
                  <a:close/>
                  <a:moveTo>
                    <a:pt x="15241" y="1"/>
                  </a:moveTo>
                  <a:cubicBezTo>
                    <a:pt x="15135" y="1"/>
                    <a:pt x="15022" y="14"/>
                    <a:pt x="14901" y="41"/>
                  </a:cubicBezTo>
                  <a:cubicBezTo>
                    <a:pt x="13829" y="294"/>
                    <a:pt x="7413" y="2006"/>
                    <a:pt x="3588" y="3152"/>
                  </a:cubicBezTo>
                  <a:cubicBezTo>
                    <a:pt x="2025" y="3628"/>
                    <a:pt x="1043" y="3956"/>
                    <a:pt x="656" y="4135"/>
                  </a:cubicBezTo>
                  <a:cubicBezTo>
                    <a:pt x="45" y="4432"/>
                    <a:pt x="1" y="5177"/>
                    <a:pt x="239" y="5787"/>
                  </a:cubicBezTo>
                  <a:cubicBezTo>
                    <a:pt x="443" y="6324"/>
                    <a:pt x="813" y="6663"/>
                    <a:pt x="1177" y="6663"/>
                  </a:cubicBezTo>
                  <a:cubicBezTo>
                    <a:pt x="1237" y="6663"/>
                    <a:pt x="1297" y="6654"/>
                    <a:pt x="1355" y="6635"/>
                  </a:cubicBezTo>
                  <a:lnTo>
                    <a:pt x="2323" y="6352"/>
                  </a:lnTo>
                  <a:cubicBezTo>
                    <a:pt x="2650" y="7633"/>
                    <a:pt x="3409" y="9969"/>
                    <a:pt x="4853" y="11190"/>
                  </a:cubicBezTo>
                  <a:cubicBezTo>
                    <a:pt x="4868" y="11205"/>
                    <a:pt x="4868" y="11205"/>
                    <a:pt x="4868" y="11205"/>
                  </a:cubicBezTo>
                  <a:cubicBezTo>
                    <a:pt x="4943" y="11264"/>
                    <a:pt x="5017" y="11324"/>
                    <a:pt x="5091" y="11384"/>
                  </a:cubicBezTo>
                  <a:cubicBezTo>
                    <a:pt x="6044" y="12083"/>
                    <a:pt x="7012" y="12425"/>
                    <a:pt x="7875" y="12723"/>
                  </a:cubicBezTo>
                  <a:cubicBezTo>
                    <a:pt x="8947" y="13095"/>
                    <a:pt x="9721" y="13363"/>
                    <a:pt x="9944" y="14137"/>
                  </a:cubicBezTo>
                  <a:cubicBezTo>
                    <a:pt x="10152" y="14822"/>
                    <a:pt x="9557" y="15655"/>
                    <a:pt x="8857" y="16593"/>
                  </a:cubicBezTo>
                  <a:cubicBezTo>
                    <a:pt x="8143" y="17591"/>
                    <a:pt x="7324" y="18707"/>
                    <a:pt x="7131" y="20047"/>
                  </a:cubicBezTo>
                  <a:cubicBezTo>
                    <a:pt x="6922" y="21416"/>
                    <a:pt x="7205" y="22651"/>
                    <a:pt x="7503" y="23544"/>
                  </a:cubicBezTo>
                  <a:cubicBezTo>
                    <a:pt x="7071" y="23693"/>
                    <a:pt x="6758" y="23812"/>
                    <a:pt x="6580" y="23902"/>
                  </a:cubicBezTo>
                  <a:cubicBezTo>
                    <a:pt x="5955" y="24185"/>
                    <a:pt x="5925" y="24944"/>
                    <a:pt x="6148" y="25554"/>
                  </a:cubicBezTo>
                  <a:cubicBezTo>
                    <a:pt x="6366" y="26091"/>
                    <a:pt x="6726" y="26430"/>
                    <a:pt x="7097" y="26430"/>
                  </a:cubicBezTo>
                  <a:cubicBezTo>
                    <a:pt x="7158" y="26430"/>
                    <a:pt x="7219" y="26421"/>
                    <a:pt x="7279" y="26402"/>
                  </a:cubicBezTo>
                  <a:lnTo>
                    <a:pt x="21748" y="22071"/>
                  </a:lnTo>
                  <a:cubicBezTo>
                    <a:pt x="22254" y="21922"/>
                    <a:pt x="22417" y="21222"/>
                    <a:pt x="22269" y="20672"/>
                  </a:cubicBezTo>
                  <a:cubicBezTo>
                    <a:pt x="22154" y="20225"/>
                    <a:pt x="21788" y="19768"/>
                    <a:pt x="21161" y="19768"/>
                  </a:cubicBezTo>
                  <a:cubicBezTo>
                    <a:pt x="21056" y="19768"/>
                    <a:pt x="20944" y="19781"/>
                    <a:pt x="20825" y="19808"/>
                  </a:cubicBezTo>
                  <a:cubicBezTo>
                    <a:pt x="20735" y="19823"/>
                    <a:pt x="20616" y="19853"/>
                    <a:pt x="20482" y="19898"/>
                  </a:cubicBezTo>
                  <a:cubicBezTo>
                    <a:pt x="20110" y="18811"/>
                    <a:pt x="19351" y="17263"/>
                    <a:pt x="17758" y="16191"/>
                  </a:cubicBezTo>
                  <a:cubicBezTo>
                    <a:pt x="16627" y="15432"/>
                    <a:pt x="15585" y="15001"/>
                    <a:pt x="14737" y="14658"/>
                  </a:cubicBezTo>
                  <a:cubicBezTo>
                    <a:pt x="13665" y="14227"/>
                    <a:pt x="12965" y="13944"/>
                    <a:pt x="12772" y="13304"/>
                  </a:cubicBezTo>
                  <a:cubicBezTo>
                    <a:pt x="12623" y="12812"/>
                    <a:pt x="13129" y="12143"/>
                    <a:pt x="13695" y="11369"/>
                  </a:cubicBezTo>
                  <a:cubicBezTo>
                    <a:pt x="13888" y="11101"/>
                    <a:pt x="14112" y="10818"/>
                    <a:pt x="14305" y="10520"/>
                  </a:cubicBezTo>
                  <a:cubicBezTo>
                    <a:pt x="14915" y="9612"/>
                    <a:pt x="15466" y="8555"/>
                    <a:pt x="15407" y="7320"/>
                  </a:cubicBezTo>
                  <a:lnTo>
                    <a:pt x="15392" y="7156"/>
                  </a:lnTo>
                  <a:cubicBezTo>
                    <a:pt x="15288" y="5400"/>
                    <a:pt x="14871" y="3688"/>
                    <a:pt x="14573" y="2676"/>
                  </a:cubicBezTo>
                  <a:lnTo>
                    <a:pt x="15823" y="2304"/>
                  </a:lnTo>
                  <a:cubicBezTo>
                    <a:pt x="16344" y="2155"/>
                    <a:pt x="16493" y="1455"/>
                    <a:pt x="16344" y="905"/>
                  </a:cubicBezTo>
                  <a:cubicBezTo>
                    <a:pt x="16230" y="458"/>
                    <a:pt x="15874" y="1"/>
                    <a:pt x="15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5019025" y="2403050"/>
              <a:ext cx="19000" cy="20575"/>
            </a:xfrm>
            <a:custGeom>
              <a:avLst/>
              <a:gdLst/>
              <a:ahLst/>
              <a:cxnLst/>
              <a:rect l="l" t="t" r="r" b="b"/>
              <a:pathLst>
                <a:path w="760" h="823" extrusionOk="0">
                  <a:moveTo>
                    <a:pt x="245" y="1"/>
                  </a:moveTo>
                  <a:cubicBezTo>
                    <a:pt x="118" y="1"/>
                    <a:pt x="0" y="94"/>
                    <a:pt x="0" y="257"/>
                  </a:cubicBezTo>
                  <a:cubicBezTo>
                    <a:pt x="0" y="524"/>
                    <a:pt x="194" y="822"/>
                    <a:pt x="491" y="822"/>
                  </a:cubicBezTo>
                  <a:cubicBezTo>
                    <a:pt x="655" y="822"/>
                    <a:pt x="759" y="658"/>
                    <a:pt x="729" y="510"/>
                  </a:cubicBezTo>
                  <a:cubicBezTo>
                    <a:pt x="685" y="361"/>
                    <a:pt x="551" y="167"/>
                    <a:pt x="417" y="63"/>
                  </a:cubicBezTo>
                  <a:cubicBezTo>
                    <a:pt x="365" y="21"/>
                    <a:pt x="304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5039550" y="2429375"/>
              <a:ext cx="14675" cy="16675"/>
            </a:xfrm>
            <a:custGeom>
              <a:avLst/>
              <a:gdLst/>
              <a:ahLst/>
              <a:cxnLst/>
              <a:rect l="l" t="t" r="r" b="b"/>
              <a:pathLst>
                <a:path w="587" h="667" extrusionOk="0">
                  <a:moveTo>
                    <a:pt x="221" y="0"/>
                  </a:moveTo>
                  <a:cubicBezTo>
                    <a:pt x="111" y="0"/>
                    <a:pt x="0" y="101"/>
                    <a:pt x="28" y="245"/>
                  </a:cubicBezTo>
                  <a:cubicBezTo>
                    <a:pt x="57" y="439"/>
                    <a:pt x="117" y="633"/>
                    <a:pt x="325" y="662"/>
                  </a:cubicBezTo>
                  <a:cubicBezTo>
                    <a:pt x="339" y="665"/>
                    <a:pt x="353" y="666"/>
                    <a:pt x="367" y="666"/>
                  </a:cubicBezTo>
                  <a:cubicBezTo>
                    <a:pt x="506" y="666"/>
                    <a:pt x="587" y="530"/>
                    <a:pt x="519" y="394"/>
                  </a:cubicBezTo>
                  <a:cubicBezTo>
                    <a:pt x="474" y="305"/>
                    <a:pt x="429" y="231"/>
                    <a:pt x="400" y="141"/>
                  </a:cubicBezTo>
                  <a:cubicBezTo>
                    <a:pt x="365" y="42"/>
                    <a:pt x="293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5043700" y="2395300"/>
              <a:ext cx="14400" cy="14875"/>
            </a:xfrm>
            <a:custGeom>
              <a:avLst/>
              <a:gdLst/>
              <a:ahLst/>
              <a:cxnLst/>
              <a:rect l="l" t="t" r="r" b="b"/>
              <a:pathLst>
                <a:path w="576" h="595" extrusionOk="0">
                  <a:moveTo>
                    <a:pt x="250" y="1"/>
                  </a:moveTo>
                  <a:cubicBezTo>
                    <a:pt x="123" y="1"/>
                    <a:pt x="1" y="100"/>
                    <a:pt x="55" y="254"/>
                  </a:cubicBezTo>
                  <a:cubicBezTo>
                    <a:pt x="100" y="373"/>
                    <a:pt x="174" y="522"/>
                    <a:pt x="308" y="581"/>
                  </a:cubicBezTo>
                  <a:cubicBezTo>
                    <a:pt x="332" y="590"/>
                    <a:pt x="356" y="594"/>
                    <a:pt x="379" y="594"/>
                  </a:cubicBezTo>
                  <a:cubicBezTo>
                    <a:pt x="475" y="594"/>
                    <a:pt x="564" y="525"/>
                    <a:pt x="576" y="418"/>
                  </a:cubicBezTo>
                  <a:cubicBezTo>
                    <a:pt x="576" y="284"/>
                    <a:pt x="502" y="239"/>
                    <a:pt x="457" y="135"/>
                  </a:cubicBezTo>
                  <a:cubicBezTo>
                    <a:pt x="416" y="42"/>
                    <a:pt x="332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5054200" y="2502300"/>
              <a:ext cx="12475" cy="16925"/>
            </a:xfrm>
            <a:custGeom>
              <a:avLst/>
              <a:gdLst/>
              <a:ahLst/>
              <a:cxnLst/>
              <a:rect l="l" t="t" r="r" b="b"/>
              <a:pathLst>
                <a:path w="499" h="677" extrusionOk="0">
                  <a:moveTo>
                    <a:pt x="233" y="0"/>
                  </a:moveTo>
                  <a:cubicBezTo>
                    <a:pt x="118" y="0"/>
                    <a:pt x="1" y="101"/>
                    <a:pt x="37" y="246"/>
                  </a:cubicBezTo>
                  <a:cubicBezTo>
                    <a:pt x="67" y="380"/>
                    <a:pt x="96" y="484"/>
                    <a:pt x="171" y="603"/>
                  </a:cubicBezTo>
                  <a:cubicBezTo>
                    <a:pt x="210" y="653"/>
                    <a:pt x="263" y="676"/>
                    <a:pt x="315" y="676"/>
                  </a:cubicBezTo>
                  <a:cubicBezTo>
                    <a:pt x="404" y="676"/>
                    <a:pt x="489" y="611"/>
                    <a:pt x="498" y="499"/>
                  </a:cubicBezTo>
                  <a:cubicBezTo>
                    <a:pt x="498" y="365"/>
                    <a:pt x="454" y="261"/>
                    <a:pt x="409" y="142"/>
                  </a:cubicBezTo>
                  <a:cubicBezTo>
                    <a:pt x="380" y="42"/>
                    <a:pt x="307" y="0"/>
                    <a:pt x="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5039475" y="2554650"/>
              <a:ext cx="9700" cy="13275"/>
            </a:xfrm>
            <a:custGeom>
              <a:avLst/>
              <a:gdLst/>
              <a:ahLst/>
              <a:cxnLst/>
              <a:rect l="l" t="t" r="r" b="b"/>
              <a:pathLst>
                <a:path w="388" h="531" extrusionOk="0">
                  <a:moveTo>
                    <a:pt x="178" y="0"/>
                  </a:moveTo>
                  <a:cubicBezTo>
                    <a:pt x="86" y="0"/>
                    <a:pt x="0" y="74"/>
                    <a:pt x="45" y="191"/>
                  </a:cubicBezTo>
                  <a:cubicBezTo>
                    <a:pt x="75" y="266"/>
                    <a:pt x="75" y="340"/>
                    <a:pt x="75" y="414"/>
                  </a:cubicBezTo>
                  <a:cubicBezTo>
                    <a:pt x="66" y="493"/>
                    <a:pt x="129" y="530"/>
                    <a:pt x="194" y="530"/>
                  </a:cubicBezTo>
                  <a:cubicBezTo>
                    <a:pt x="241" y="530"/>
                    <a:pt x="289" y="511"/>
                    <a:pt x="313" y="474"/>
                  </a:cubicBezTo>
                  <a:cubicBezTo>
                    <a:pt x="388" y="355"/>
                    <a:pt x="388" y="236"/>
                    <a:pt x="328" y="102"/>
                  </a:cubicBezTo>
                  <a:cubicBezTo>
                    <a:pt x="299" y="31"/>
                    <a:pt x="237" y="0"/>
                    <a:pt x="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5084875" y="2521550"/>
              <a:ext cx="10075" cy="18300"/>
            </a:xfrm>
            <a:custGeom>
              <a:avLst/>
              <a:gdLst/>
              <a:ahLst/>
              <a:cxnLst/>
              <a:rect l="l" t="t" r="r" b="b"/>
              <a:pathLst>
                <a:path w="403" h="732" extrusionOk="0">
                  <a:moveTo>
                    <a:pt x="190" y="0"/>
                  </a:moveTo>
                  <a:cubicBezTo>
                    <a:pt x="103" y="0"/>
                    <a:pt x="16" y="60"/>
                    <a:pt x="16" y="176"/>
                  </a:cubicBezTo>
                  <a:cubicBezTo>
                    <a:pt x="1" y="309"/>
                    <a:pt x="16" y="443"/>
                    <a:pt x="16" y="592"/>
                  </a:cubicBezTo>
                  <a:cubicBezTo>
                    <a:pt x="16" y="680"/>
                    <a:pt x="88" y="732"/>
                    <a:pt x="163" y="732"/>
                  </a:cubicBezTo>
                  <a:cubicBezTo>
                    <a:pt x="215" y="732"/>
                    <a:pt x="268" y="707"/>
                    <a:pt x="298" y="652"/>
                  </a:cubicBezTo>
                  <a:cubicBezTo>
                    <a:pt x="403" y="488"/>
                    <a:pt x="358" y="339"/>
                    <a:pt x="358" y="161"/>
                  </a:cubicBezTo>
                  <a:cubicBezTo>
                    <a:pt x="351" y="53"/>
                    <a:pt x="271" y="0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5077500" y="2550075"/>
              <a:ext cx="9125" cy="9700"/>
            </a:xfrm>
            <a:custGeom>
              <a:avLst/>
              <a:gdLst/>
              <a:ahLst/>
              <a:cxnLst/>
              <a:rect l="l" t="t" r="r" b="b"/>
              <a:pathLst>
                <a:path w="365" h="388" extrusionOk="0">
                  <a:moveTo>
                    <a:pt x="199" y="0"/>
                  </a:moveTo>
                  <a:cubicBezTo>
                    <a:pt x="101" y="0"/>
                    <a:pt x="1" y="91"/>
                    <a:pt x="72" y="225"/>
                  </a:cubicBezTo>
                  <a:lnTo>
                    <a:pt x="132" y="330"/>
                  </a:lnTo>
                  <a:cubicBezTo>
                    <a:pt x="149" y="370"/>
                    <a:pt x="189" y="388"/>
                    <a:pt x="230" y="388"/>
                  </a:cubicBezTo>
                  <a:cubicBezTo>
                    <a:pt x="295" y="388"/>
                    <a:pt x="364" y="343"/>
                    <a:pt x="355" y="270"/>
                  </a:cubicBezTo>
                  <a:cubicBezTo>
                    <a:pt x="355" y="225"/>
                    <a:pt x="340" y="181"/>
                    <a:pt x="340" y="136"/>
                  </a:cubicBezTo>
                  <a:cubicBezTo>
                    <a:pt x="328" y="41"/>
                    <a:pt x="264" y="0"/>
                    <a:pt x="1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5118875" y="2533175"/>
              <a:ext cx="14400" cy="17575"/>
            </a:xfrm>
            <a:custGeom>
              <a:avLst/>
              <a:gdLst/>
              <a:ahLst/>
              <a:cxnLst/>
              <a:rect l="l" t="t" r="r" b="b"/>
              <a:pathLst>
                <a:path w="576" h="703" extrusionOk="0">
                  <a:moveTo>
                    <a:pt x="292" y="0"/>
                  </a:moveTo>
                  <a:cubicBezTo>
                    <a:pt x="146" y="0"/>
                    <a:pt x="0" y="118"/>
                    <a:pt x="55" y="291"/>
                  </a:cubicBezTo>
                  <a:cubicBezTo>
                    <a:pt x="85" y="351"/>
                    <a:pt x="55" y="410"/>
                    <a:pt x="40" y="470"/>
                  </a:cubicBezTo>
                  <a:cubicBezTo>
                    <a:pt x="17" y="608"/>
                    <a:pt x="119" y="702"/>
                    <a:pt x="236" y="702"/>
                  </a:cubicBezTo>
                  <a:cubicBezTo>
                    <a:pt x="270" y="702"/>
                    <a:pt x="304" y="695"/>
                    <a:pt x="338" y="678"/>
                  </a:cubicBezTo>
                  <a:cubicBezTo>
                    <a:pt x="531" y="589"/>
                    <a:pt x="576" y="351"/>
                    <a:pt x="516" y="157"/>
                  </a:cubicBezTo>
                  <a:cubicBezTo>
                    <a:pt x="476" y="47"/>
                    <a:pt x="384" y="0"/>
                    <a:pt x="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5042250" y="2539250"/>
              <a:ext cx="11350" cy="14525"/>
            </a:xfrm>
            <a:custGeom>
              <a:avLst/>
              <a:gdLst/>
              <a:ahLst/>
              <a:cxnLst/>
              <a:rect l="l" t="t" r="r" b="b"/>
              <a:pathLst>
                <a:path w="454" h="581" extrusionOk="0">
                  <a:moveTo>
                    <a:pt x="222" y="0"/>
                  </a:moveTo>
                  <a:cubicBezTo>
                    <a:pt x="173" y="0"/>
                    <a:pt x="126" y="23"/>
                    <a:pt x="98" y="78"/>
                  </a:cubicBezTo>
                  <a:cubicBezTo>
                    <a:pt x="39" y="212"/>
                    <a:pt x="9" y="331"/>
                    <a:pt x="9" y="465"/>
                  </a:cubicBezTo>
                  <a:cubicBezTo>
                    <a:pt x="1" y="543"/>
                    <a:pt x="55" y="580"/>
                    <a:pt x="115" y="580"/>
                  </a:cubicBezTo>
                  <a:cubicBezTo>
                    <a:pt x="168" y="580"/>
                    <a:pt x="226" y="551"/>
                    <a:pt x="247" y="495"/>
                  </a:cubicBezTo>
                  <a:cubicBezTo>
                    <a:pt x="277" y="405"/>
                    <a:pt x="321" y="316"/>
                    <a:pt x="381" y="227"/>
                  </a:cubicBezTo>
                  <a:cubicBezTo>
                    <a:pt x="453" y="113"/>
                    <a:pt x="333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4992500" y="2339775"/>
              <a:ext cx="16750" cy="12800"/>
            </a:xfrm>
            <a:custGeom>
              <a:avLst/>
              <a:gdLst/>
              <a:ahLst/>
              <a:cxnLst/>
              <a:rect l="l" t="t" r="r" b="b"/>
              <a:pathLst>
                <a:path w="670" h="512" extrusionOk="0">
                  <a:moveTo>
                    <a:pt x="275" y="1"/>
                  </a:moveTo>
                  <a:cubicBezTo>
                    <a:pt x="137" y="1"/>
                    <a:pt x="1" y="209"/>
                    <a:pt x="138" y="346"/>
                  </a:cubicBezTo>
                  <a:cubicBezTo>
                    <a:pt x="213" y="421"/>
                    <a:pt x="302" y="480"/>
                    <a:pt x="406" y="510"/>
                  </a:cubicBezTo>
                  <a:cubicBezTo>
                    <a:pt x="413" y="511"/>
                    <a:pt x="420" y="511"/>
                    <a:pt x="427" y="511"/>
                  </a:cubicBezTo>
                  <a:cubicBezTo>
                    <a:pt x="553" y="511"/>
                    <a:pt x="669" y="385"/>
                    <a:pt x="585" y="272"/>
                  </a:cubicBezTo>
                  <a:cubicBezTo>
                    <a:pt x="525" y="198"/>
                    <a:pt x="466" y="138"/>
                    <a:pt x="391" y="64"/>
                  </a:cubicBezTo>
                  <a:cubicBezTo>
                    <a:pt x="357" y="19"/>
                    <a:pt x="316" y="1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5030675" y="2300600"/>
              <a:ext cx="9950" cy="17625"/>
            </a:xfrm>
            <a:custGeom>
              <a:avLst/>
              <a:gdLst/>
              <a:ahLst/>
              <a:cxnLst/>
              <a:rect l="l" t="t" r="r" b="b"/>
              <a:pathLst>
                <a:path w="398" h="705" extrusionOk="0">
                  <a:moveTo>
                    <a:pt x="188" y="1"/>
                  </a:moveTo>
                  <a:cubicBezTo>
                    <a:pt x="94" y="1"/>
                    <a:pt x="1" y="77"/>
                    <a:pt x="25" y="217"/>
                  </a:cubicBezTo>
                  <a:cubicBezTo>
                    <a:pt x="40" y="351"/>
                    <a:pt x="40" y="484"/>
                    <a:pt x="100" y="604"/>
                  </a:cubicBezTo>
                  <a:cubicBezTo>
                    <a:pt x="123" y="666"/>
                    <a:pt x="192" y="704"/>
                    <a:pt x="257" y="704"/>
                  </a:cubicBezTo>
                  <a:cubicBezTo>
                    <a:pt x="315" y="704"/>
                    <a:pt x="368" y="674"/>
                    <a:pt x="383" y="604"/>
                  </a:cubicBezTo>
                  <a:cubicBezTo>
                    <a:pt x="397" y="455"/>
                    <a:pt x="383" y="306"/>
                    <a:pt x="353" y="157"/>
                  </a:cubicBezTo>
                  <a:cubicBezTo>
                    <a:pt x="339" y="50"/>
                    <a:pt x="264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4992225" y="2313050"/>
              <a:ext cx="11550" cy="14925"/>
            </a:xfrm>
            <a:custGeom>
              <a:avLst/>
              <a:gdLst/>
              <a:ahLst/>
              <a:cxnLst/>
              <a:rect l="l" t="t" r="r" b="b"/>
              <a:pathLst>
                <a:path w="462" h="597" extrusionOk="0">
                  <a:moveTo>
                    <a:pt x="232" y="1"/>
                  </a:moveTo>
                  <a:cubicBezTo>
                    <a:pt x="118" y="1"/>
                    <a:pt x="0" y="96"/>
                    <a:pt x="45" y="240"/>
                  </a:cubicBezTo>
                  <a:cubicBezTo>
                    <a:pt x="75" y="344"/>
                    <a:pt x="105" y="433"/>
                    <a:pt x="164" y="522"/>
                  </a:cubicBezTo>
                  <a:cubicBezTo>
                    <a:pt x="198" y="573"/>
                    <a:pt x="249" y="596"/>
                    <a:pt x="299" y="596"/>
                  </a:cubicBezTo>
                  <a:cubicBezTo>
                    <a:pt x="382" y="596"/>
                    <a:pt x="462" y="535"/>
                    <a:pt x="462" y="433"/>
                  </a:cubicBezTo>
                  <a:cubicBezTo>
                    <a:pt x="462" y="329"/>
                    <a:pt x="432" y="240"/>
                    <a:pt x="402" y="135"/>
                  </a:cubicBezTo>
                  <a:cubicBezTo>
                    <a:pt x="379" y="41"/>
                    <a:pt x="306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4920075" y="2294350"/>
              <a:ext cx="15775" cy="13350"/>
            </a:xfrm>
            <a:custGeom>
              <a:avLst/>
              <a:gdLst/>
              <a:ahLst/>
              <a:cxnLst/>
              <a:rect l="l" t="t" r="r" b="b"/>
              <a:pathLst>
                <a:path w="631" h="534" extrusionOk="0">
                  <a:moveTo>
                    <a:pt x="198" y="1"/>
                  </a:moveTo>
                  <a:cubicBezTo>
                    <a:pt x="90" y="1"/>
                    <a:pt x="0" y="159"/>
                    <a:pt x="103" y="273"/>
                  </a:cubicBezTo>
                  <a:cubicBezTo>
                    <a:pt x="207" y="392"/>
                    <a:pt x="296" y="481"/>
                    <a:pt x="460" y="526"/>
                  </a:cubicBezTo>
                  <a:cubicBezTo>
                    <a:pt x="474" y="531"/>
                    <a:pt x="487" y="534"/>
                    <a:pt x="499" y="534"/>
                  </a:cubicBezTo>
                  <a:cubicBezTo>
                    <a:pt x="591" y="534"/>
                    <a:pt x="630" y="398"/>
                    <a:pt x="564" y="333"/>
                  </a:cubicBezTo>
                  <a:cubicBezTo>
                    <a:pt x="475" y="228"/>
                    <a:pt x="386" y="139"/>
                    <a:pt x="296" y="50"/>
                  </a:cubicBezTo>
                  <a:cubicBezTo>
                    <a:pt x="265" y="15"/>
                    <a:pt x="231" y="1"/>
                    <a:pt x="1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4955375" y="2286675"/>
              <a:ext cx="12875" cy="12025"/>
            </a:xfrm>
            <a:custGeom>
              <a:avLst/>
              <a:gdLst/>
              <a:ahLst/>
              <a:cxnLst/>
              <a:rect l="l" t="t" r="r" b="b"/>
              <a:pathLst>
                <a:path w="515" h="481" extrusionOk="0">
                  <a:moveTo>
                    <a:pt x="224" y="1"/>
                  </a:moveTo>
                  <a:cubicBezTo>
                    <a:pt x="114" y="1"/>
                    <a:pt x="0" y="87"/>
                    <a:pt x="45" y="223"/>
                  </a:cubicBezTo>
                  <a:cubicBezTo>
                    <a:pt x="90" y="357"/>
                    <a:pt x="165" y="446"/>
                    <a:pt x="298" y="476"/>
                  </a:cubicBezTo>
                  <a:cubicBezTo>
                    <a:pt x="310" y="479"/>
                    <a:pt x="321" y="480"/>
                    <a:pt x="332" y="480"/>
                  </a:cubicBezTo>
                  <a:cubicBezTo>
                    <a:pt x="436" y="480"/>
                    <a:pt x="515" y="362"/>
                    <a:pt x="447" y="267"/>
                  </a:cubicBezTo>
                  <a:cubicBezTo>
                    <a:pt x="418" y="223"/>
                    <a:pt x="388" y="178"/>
                    <a:pt x="388" y="119"/>
                  </a:cubicBezTo>
                  <a:cubicBezTo>
                    <a:pt x="364" y="37"/>
                    <a:pt x="295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4964625" y="2323275"/>
              <a:ext cx="12900" cy="15375"/>
            </a:xfrm>
            <a:custGeom>
              <a:avLst/>
              <a:gdLst/>
              <a:ahLst/>
              <a:cxnLst/>
              <a:rect l="l" t="t" r="r" b="b"/>
              <a:pathLst>
                <a:path w="516" h="615" extrusionOk="0">
                  <a:moveTo>
                    <a:pt x="239" y="1"/>
                  </a:moveTo>
                  <a:cubicBezTo>
                    <a:pt x="126" y="1"/>
                    <a:pt x="0" y="132"/>
                    <a:pt x="62" y="277"/>
                  </a:cubicBezTo>
                  <a:cubicBezTo>
                    <a:pt x="122" y="381"/>
                    <a:pt x="182" y="485"/>
                    <a:pt x="286" y="575"/>
                  </a:cubicBezTo>
                  <a:cubicBezTo>
                    <a:pt x="314" y="603"/>
                    <a:pt x="344" y="615"/>
                    <a:pt x="373" y="615"/>
                  </a:cubicBezTo>
                  <a:cubicBezTo>
                    <a:pt x="450" y="615"/>
                    <a:pt x="516" y="528"/>
                    <a:pt x="494" y="441"/>
                  </a:cubicBezTo>
                  <a:cubicBezTo>
                    <a:pt x="479" y="307"/>
                    <a:pt x="420" y="203"/>
                    <a:pt x="360" y="84"/>
                  </a:cubicBezTo>
                  <a:cubicBezTo>
                    <a:pt x="333" y="25"/>
                    <a:pt x="287" y="1"/>
                    <a:pt x="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5009575" y="2268800"/>
              <a:ext cx="12600" cy="11725"/>
            </a:xfrm>
            <a:custGeom>
              <a:avLst/>
              <a:gdLst/>
              <a:ahLst/>
              <a:cxnLst/>
              <a:rect l="l" t="t" r="r" b="b"/>
              <a:pathLst>
                <a:path w="504" h="469" extrusionOk="0">
                  <a:moveTo>
                    <a:pt x="243" y="0"/>
                  </a:moveTo>
                  <a:cubicBezTo>
                    <a:pt x="126" y="0"/>
                    <a:pt x="1" y="103"/>
                    <a:pt x="80" y="253"/>
                  </a:cubicBezTo>
                  <a:cubicBezTo>
                    <a:pt x="140" y="357"/>
                    <a:pt x="214" y="417"/>
                    <a:pt x="319" y="461"/>
                  </a:cubicBezTo>
                  <a:cubicBezTo>
                    <a:pt x="333" y="466"/>
                    <a:pt x="347" y="469"/>
                    <a:pt x="359" y="469"/>
                  </a:cubicBezTo>
                  <a:cubicBezTo>
                    <a:pt x="464" y="469"/>
                    <a:pt x="504" y="318"/>
                    <a:pt x="438" y="238"/>
                  </a:cubicBezTo>
                  <a:cubicBezTo>
                    <a:pt x="423" y="223"/>
                    <a:pt x="423" y="194"/>
                    <a:pt x="408" y="164"/>
                  </a:cubicBezTo>
                  <a:cubicBezTo>
                    <a:pt x="402" y="49"/>
                    <a:pt x="324" y="0"/>
                    <a:pt x="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5057550" y="2287500"/>
              <a:ext cx="9500" cy="10375"/>
            </a:xfrm>
            <a:custGeom>
              <a:avLst/>
              <a:gdLst/>
              <a:ahLst/>
              <a:cxnLst/>
              <a:rect l="l" t="t" r="r" b="b"/>
              <a:pathLst>
                <a:path w="380" h="415" extrusionOk="0">
                  <a:moveTo>
                    <a:pt x="203" y="1"/>
                  </a:moveTo>
                  <a:cubicBezTo>
                    <a:pt x="104" y="1"/>
                    <a:pt x="0" y="86"/>
                    <a:pt x="37" y="205"/>
                  </a:cubicBezTo>
                  <a:cubicBezTo>
                    <a:pt x="52" y="294"/>
                    <a:pt x="82" y="324"/>
                    <a:pt x="141" y="383"/>
                  </a:cubicBezTo>
                  <a:cubicBezTo>
                    <a:pt x="167" y="404"/>
                    <a:pt x="199" y="414"/>
                    <a:pt x="230" y="414"/>
                  </a:cubicBezTo>
                  <a:cubicBezTo>
                    <a:pt x="287" y="414"/>
                    <a:pt x="340" y="381"/>
                    <a:pt x="349" y="324"/>
                  </a:cubicBezTo>
                  <a:cubicBezTo>
                    <a:pt x="379" y="234"/>
                    <a:pt x="364" y="190"/>
                    <a:pt x="349" y="115"/>
                  </a:cubicBezTo>
                  <a:cubicBezTo>
                    <a:pt x="326" y="35"/>
                    <a:pt x="266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5087125" y="2242900"/>
              <a:ext cx="8800" cy="13750"/>
            </a:xfrm>
            <a:custGeom>
              <a:avLst/>
              <a:gdLst/>
              <a:ahLst/>
              <a:cxnLst/>
              <a:rect l="l" t="t" r="r" b="b"/>
              <a:pathLst>
                <a:path w="352" h="550" extrusionOk="0">
                  <a:moveTo>
                    <a:pt x="167" y="0"/>
                  </a:moveTo>
                  <a:cubicBezTo>
                    <a:pt x="106" y="0"/>
                    <a:pt x="48" y="34"/>
                    <a:pt x="30" y="113"/>
                  </a:cubicBezTo>
                  <a:cubicBezTo>
                    <a:pt x="0" y="247"/>
                    <a:pt x="15" y="366"/>
                    <a:pt x="89" y="485"/>
                  </a:cubicBezTo>
                  <a:cubicBezTo>
                    <a:pt x="112" y="530"/>
                    <a:pt x="153" y="549"/>
                    <a:pt x="195" y="549"/>
                  </a:cubicBezTo>
                  <a:cubicBezTo>
                    <a:pt x="265" y="549"/>
                    <a:pt x="337" y="495"/>
                    <a:pt x="327" y="411"/>
                  </a:cubicBezTo>
                  <a:cubicBezTo>
                    <a:pt x="327" y="336"/>
                    <a:pt x="327" y="262"/>
                    <a:pt x="342" y="188"/>
                  </a:cubicBezTo>
                  <a:cubicBezTo>
                    <a:pt x="351" y="73"/>
                    <a:pt x="255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4766225" y="2148625"/>
              <a:ext cx="18625" cy="16050"/>
            </a:xfrm>
            <a:custGeom>
              <a:avLst/>
              <a:gdLst/>
              <a:ahLst/>
              <a:cxnLst/>
              <a:rect l="l" t="t" r="r" b="b"/>
              <a:pathLst>
                <a:path w="745" h="642" extrusionOk="0">
                  <a:moveTo>
                    <a:pt x="555" y="1"/>
                  </a:moveTo>
                  <a:cubicBezTo>
                    <a:pt x="527" y="1"/>
                    <a:pt x="498" y="9"/>
                    <a:pt x="467" y="29"/>
                  </a:cubicBezTo>
                  <a:cubicBezTo>
                    <a:pt x="318" y="118"/>
                    <a:pt x="229" y="222"/>
                    <a:pt x="109" y="342"/>
                  </a:cubicBezTo>
                  <a:cubicBezTo>
                    <a:pt x="1" y="462"/>
                    <a:pt x="108" y="642"/>
                    <a:pt x="231" y="642"/>
                  </a:cubicBezTo>
                  <a:cubicBezTo>
                    <a:pt x="260" y="642"/>
                    <a:pt x="290" y="632"/>
                    <a:pt x="318" y="610"/>
                  </a:cubicBezTo>
                  <a:cubicBezTo>
                    <a:pt x="452" y="505"/>
                    <a:pt x="571" y="401"/>
                    <a:pt x="660" y="267"/>
                  </a:cubicBezTo>
                  <a:cubicBezTo>
                    <a:pt x="745" y="158"/>
                    <a:pt x="672" y="1"/>
                    <a:pt x="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4794500" y="2149175"/>
              <a:ext cx="10300" cy="9175"/>
            </a:xfrm>
            <a:custGeom>
              <a:avLst/>
              <a:gdLst/>
              <a:ahLst/>
              <a:cxnLst/>
              <a:rect l="l" t="t" r="r" b="b"/>
              <a:pathLst>
                <a:path w="412" h="367" extrusionOk="0">
                  <a:moveTo>
                    <a:pt x="296" y="0"/>
                  </a:moveTo>
                  <a:cubicBezTo>
                    <a:pt x="277" y="0"/>
                    <a:pt x="259" y="7"/>
                    <a:pt x="244" y="22"/>
                  </a:cubicBezTo>
                  <a:cubicBezTo>
                    <a:pt x="184" y="81"/>
                    <a:pt x="125" y="141"/>
                    <a:pt x="65" y="200"/>
                  </a:cubicBezTo>
                  <a:cubicBezTo>
                    <a:pt x="1" y="276"/>
                    <a:pt x="76" y="366"/>
                    <a:pt x="150" y="366"/>
                  </a:cubicBezTo>
                  <a:cubicBezTo>
                    <a:pt x="179" y="366"/>
                    <a:pt x="208" y="353"/>
                    <a:pt x="229" y="320"/>
                  </a:cubicBezTo>
                  <a:cubicBezTo>
                    <a:pt x="288" y="245"/>
                    <a:pt x="333" y="186"/>
                    <a:pt x="378" y="126"/>
                  </a:cubicBezTo>
                  <a:cubicBezTo>
                    <a:pt x="411" y="59"/>
                    <a:pt x="352" y="0"/>
                    <a:pt x="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4829075" y="2192175"/>
              <a:ext cx="14900" cy="32400"/>
            </a:xfrm>
            <a:custGeom>
              <a:avLst/>
              <a:gdLst/>
              <a:ahLst/>
              <a:cxnLst/>
              <a:rect l="l" t="t" r="r" b="b"/>
              <a:pathLst>
                <a:path w="596" h="1296" extrusionOk="0">
                  <a:moveTo>
                    <a:pt x="213" y="0"/>
                  </a:moveTo>
                  <a:cubicBezTo>
                    <a:pt x="107" y="0"/>
                    <a:pt x="0" y="86"/>
                    <a:pt x="37" y="222"/>
                  </a:cubicBezTo>
                  <a:cubicBezTo>
                    <a:pt x="126" y="549"/>
                    <a:pt x="156" y="877"/>
                    <a:pt x="275" y="1190"/>
                  </a:cubicBezTo>
                  <a:cubicBezTo>
                    <a:pt x="307" y="1261"/>
                    <a:pt x="374" y="1296"/>
                    <a:pt x="438" y="1296"/>
                  </a:cubicBezTo>
                  <a:cubicBezTo>
                    <a:pt x="519" y="1296"/>
                    <a:pt x="596" y="1239"/>
                    <a:pt x="587" y="1130"/>
                  </a:cubicBezTo>
                  <a:cubicBezTo>
                    <a:pt x="587" y="788"/>
                    <a:pt x="498" y="445"/>
                    <a:pt x="379" y="118"/>
                  </a:cubicBezTo>
                  <a:cubicBezTo>
                    <a:pt x="350" y="36"/>
                    <a:pt x="282" y="0"/>
                    <a:pt x="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4844400" y="2235925"/>
              <a:ext cx="13850" cy="15375"/>
            </a:xfrm>
            <a:custGeom>
              <a:avLst/>
              <a:gdLst/>
              <a:ahLst/>
              <a:cxnLst/>
              <a:rect l="l" t="t" r="r" b="b"/>
              <a:pathLst>
                <a:path w="554" h="615" extrusionOk="0">
                  <a:moveTo>
                    <a:pt x="205" y="0"/>
                  </a:moveTo>
                  <a:cubicBezTo>
                    <a:pt x="105" y="0"/>
                    <a:pt x="1" y="92"/>
                    <a:pt x="19" y="228"/>
                  </a:cubicBezTo>
                  <a:cubicBezTo>
                    <a:pt x="49" y="377"/>
                    <a:pt x="108" y="496"/>
                    <a:pt x="242" y="586"/>
                  </a:cubicBezTo>
                  <a:cubicBezTo>
                    <a:pt x="270" y="605"/>
                    <a:pt x="306" y="615"/>
                    <a:pt x="342" y="615"/>
                  </a:cubicBezTo>
                  <a:cubicBezTo>
                    <a:pt x="445" y="615"/>
                    <a:pt x="554" y="542"/>
                    <a:pt x="510" y="422"/>
                  </a:cubicBezTo>
                  <a:cubicBezTo>
                    <a:pt x="465" y="318"/>
                    <a:pt x="391" y="228"/>
                    <a:pt x="361" y="124"/>
                  </a:cubicBezTo>
                  <a:cubicBezTo>
                    <a:pt x="332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4943450" y="2477850"/>
              <a:ext cx="41475" cy="81775"/>
            </a:xfrm>
            <a:custGeom>
              <a:avLst/>
              <a:gdLst/>
              <a:ahLst/>
              <a:cxnLst/>
              <a:rect l="l" t="t" r="r" b="b"/>
              <a:pathLst>
                <a:path w="1659" h="3271" extrusionOk="0">
                  <a:moveTo>
                    <a:pt x="1444" y="0"/>
                  </a:moveTo>
                  <a:cubicBezTo>
                    <a:pt x="1434" y="0"/>
                    <a:pt x="1425" y="1"/>
                    <a:pt x="1416" y="3"/>
                  </a:cubicBezTo>
                  <a:cubicBezTo>
                    <a:pt x="939" y="108"/>
                    <a:pt x="671" y="792"/>
                    <a:pt x="508" y="1179"/>
                  </a:cubicBezTo>
                  <a:cubicBezTo>
                    <a:pt x="225" y="1804"/>
                    <a:pt x="76" y="2459"/>
                    <a:pt x="16" y="3144"/>
                  </a:cubicBezTo>
                  <a:cubicBezTo>
                    <a:pt x="1" y="3230"/>
                    <a:pt x="63" y="3271"/>
                    <a:pt x="134" y="3271"/>
                  </a:cubicBezTo>
                  <a:cubicBezTo>
                    <a:pt x="199" y="3271"/>
                    <a:pt x="271" y="3237"/>
                    <a:pt x="299" y="3174"/>
                  </a:cubicBezTo>
                  <a:cubicBezTo>
                    <a:pt x="478" y="2668"/>
                    <a:pt x="612" y="2162"/>
                    <a:pt x="775" y="1656"/>
                  </a:cubicBezTo>
                  <a:cubicBezTo>
                    <a:pt x="895" y="1269"/>
                    <a:pt x="1133" y="465"/>
                    <a:pt x="1520" y="242"/>
                  </a:cubicBezTo>
                  <a:cubicBezTo>
                    <a:pt x="1658" y="172"/>
                    <a:pt x="1565" y="0"/>
                    <a:pt x="1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4941975" y="2564125"/>
              <a:ext cx="9700" cy="26050"/>
            </a:xfrm>
            <a:custGeom>
              <a:avLst/>
              <a:gdLst/>
              <a:ahLst/>
              <a:cxnLst/>
              <a:rect l="l" t="t" r="r" b="b"/>
              <a:pathLst>
                <a:path w="388" h="1042" extrusionOk="0">
                  <a:moveTo>
                    <a:pt x="227" y="0"/>
                  </a:moveTo>
                  <a:cubicBezTo>
                    <a:pt x="142" y="0"/>
                    <a:pt x="53" y="56"/>
                    <a:pt x="46" y="169"/>
                  </a:cubicBezTo>
                  <a:cubicBezTo>
                    <a:pt x="46" y="452"/>
                    <a:pt x="1" y="720"/>
                    <a:pt x="135" y="988"/>
                  </a:cubicBezTo>
                  <a:cubicBezTo>
                    <a:pt x="156" y="1026"/>
                    <a:pt x="193" y="1042"/>
                    <a:pt x="231" y="1042"/>
                  </a:cubicBezTo>
                  <a:cubicBezTo>
                    <a:pt x="300" y="1042"/>
                    <a:pt x="373" y="990"/>
                    <a:pt x="373" y="914"/>
                  </a:cubicBezTo>
                  <a:cubicBezTo>
                    <a:pt x="358" y="661"/>
                    <a:pt x="388" y="408"/>
                    <a:pt x="388" y="155"/>
                  </a:cubicBezTo>
                  <a:cubicBezTo>
                    <a:pt x="388" y="52"/>
                    <a:pt x="309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5230575" y="2554750"/>
              <a:ext cx="23550" cy="19375"/>
            </a:xfrm>
            <a:custGeom>
              <a:avLst/>
              <a:gdLst/>
              <a:ahLst/>
              <a:cxnLst/>
              <a:rect l="l" t="t" r="r" b="b"/>
              <a:pathLst>
                <a:path w="942" h="775" extrusionOk="0">
                  <a:moveTo>
                    <a:pt x="731" y="1"/>
                  </a:moveTo>
                  <a:cubicBezTo>
                    <a:pt x="705" y="1"/>
                    <a:pt x="676" y="8"/>
                    <a:pt x="648" y="23"/>
                  </a:cubicBezTo>
                  <a:cubicBezTo>
                    <a:pt x="439" y="128"/>
                    <a:pt x="261" y="276"/>
                    <a:pt x="97" y="455"/>
                  </a:cubicBezTo>
                  <a:cubicBezTo>
                    <a:pt x="0" y="576"/>
                    <a:pt x="99" y="774"/>
                    <a:pt x="235" y="774"/>
                  </a:cubicBezTo>
                  <a:cubicBezTo>
                    <a:pt x="267" y="774"/>
                    <a:pt x="301" y="763"/>
                    <a:pt x="335" y="738"/>
                  </a:cubicBezTo>
                  <a:cubicBezTo>
                    <a:pt x="529" y="604"/>
                    <a:pt x="707" y="455"/>
                    <a:pt x="856" y="276"/>
                  </a:cubicBezTo>
                  <a:cubicBezTo>
                    <a:pt x="942" y="154"/>
                    <a:pt x="856" y="1"/>
                    <a:pt x="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5250100" y="2562175"/>
              <a:ext cx="18900" cy="16075"/>
            </a:xfrm>
            <a:custGeom>
              <a:avLst/>
              <a:gdLst/>
              <a:ahLst/>
              <a:cxnLst/>
              <a:rect l="l" t="t" r="r" b="b"/>
              <a:pathLst>
                <a:path w="756" h="643" extrusionOk="0">
                  <a:moveTo>
                    <a:pt x="513" y="0"/>
                  </a:moveTo>
                  <a:cubicBezTo>
                    <a:pt x="485" y="0"/>
                    <a:pt x="457" y="7"/>
                    <a:pt x="432" y="24"/>
                  </a:cubicBezTo>
                  <a:cubicBezTo>
                    <a:pt x="283" y="113"/>
                    <a:pt x="194" y="233"/>
                    <a:pt x="90" y="366"/>
                  </a:cubicBezTo>
                  <a:cubicBezTo>
                    <a:pt x="1" y="500"/>
                    <a:pt x="146" y="643"/>
                    <a:pt x="280" y="643"/>
                  </a:cubicBezTo>
                  <a:cubicBezTo>
                    <a:pt x="325" y="643"/>
                    <a:pt x="369" y="627"/>
                    <a:pt x="403" y="590"/>
                  </a:cubicBezTo>
                  <a:cubicBezTo>
                    <a:pt x="507" y="471"/>
                    <a:pt x="596" y="366"/>
                    <a:pt x="670" y="247"/>
                  </a:cubicBezTo>
                  <a:cubicBezTo>
                    <a:pt x="755" y="139"/>
                    <a:pt x="633" y="0"/>
                    <a:pt x="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13"/>
          <p:cNvGrpSpPr/>
          <p:nvPr/>
        </p:nvGrpSpPr>
        <p:grpSpPr>
          <a:xfrm>
            <a:off x="7903842" y="4030007"/>
            <a:ext cx="733300" cy="773275"/>
            <a:chOff x="3045450" y="3675050"/>
            <a:chExt cx="733300" cy="773275"/>
          </a:xfrm>
        </p:grpSpPr>
        <p:sp>
          <p:nvSpPr>
            <p:cNvPr id="343" name="Google Shape;343;p13"/>
            <p:cNvSpPr/>
            <p:nvPr/>
          </p:nvSpPr>
          <p:spPr>
            <a:xfrm>
              <a:off x="3697225" y="3972000"/>
              <a:ext cx="81525" cy="20250"/>
            </a:xfrm>
            <a:custGeom>
              <a:avLst/>
              <a:gdLst/>
              <a:ahLst/>
              <a:cxnLst/>
              <a:rect l="l" t="t" r="r" b="b"/>
              <a:pathLst>
                <a:path w="3261" h="810" extrusionOk="0">
                  <a:moveTo>
                    <a:pt x="2263" y="0"/>
                  </a:moveTo>
                  <a:cubicBezTo>
                    <a:pt x="2010" y="15"/>
                    <a:pt x="1742" y="75"/>
                    <a:pt x="1489" y="105"/>
                  </a:cubicBezTo>
                  <a:cubicBezTo>
                    <a:pt x="1207" y="134"/>
                    <a:pt x="954" y="194"/>
                    <a:pt x="686" y="253"/>
                  </a:cubicBezTo>
                  <a:cubicBezTo>
                    <a:pt x="537" y="283"/>
                    <a:pt x="433" y="313"/>
                    <a:pt x="299" y="387"/>
                  </a:cubicBezTo>
                  <a:cubicBezTo>
                    <a:pt x="254" y="417"/>
                    <a:pt x="209" y="432"/>
                    <a:pt x="165" y="462"/>
                  </a:cubicBezTo>
                  <a:cubicBezTo>
                    <a:pt x="120" y="506"/>
                    <a:pt x="105" y="551"/>
                    <a:pt x="31" y="581"/>
                  </a:cubicBezTo>
                  <a:cubicBezTo>
                    <a:pt x="1" y="596"/>
                    <a:pt x="16" y="640"/>
                    <a:pt x="46" y="655"/>
                  </a:cubicBezTo>
                  <a:cubicBezTo>
                    <a:pt x="120" y="670"/>
                    <a:pt x="135" y="700"/>
                    <a:pt x="194" y="730"/>
                  </a:cubicBezTo>
                  <a:cubicBezTo>
                    <a:pt x="239" y="759"/>
                    <a:pt x="299" y="759"/>
                    <a:pt x="343" y="774"/>
                  </a:cubicBezTo>
                  <a:cubicBezTo>
                    <a:pt x="452" y="796"/>
                    <a:pt x="537" y="810"/>
                    <a:pt x="639" y="810"/>
                  </a:cubicBezTo>
                  <a:cubicBezTo>
                    <a:pt x="677" y="810"/>
                    <a:pt x="716" y="808"/>
                    <a:pt x="760" y="804"/>
                  </a:cubicBezTo>
                  <a:cubicBezTo>
                    <a:pt x="1013" y="804"/>
                    <a:pt x="1281" y="789"/>
                    <a:pt x="1534" y="745"/>
                  </a:cubicBezTo>
                  <a:cubicBezTo>
                    <a:pt x="2070" y="685"/>
                    <a:pt x="2621" y="626"/>
                    <a:pt x="3127" y="387"/>
                  </a:cubicBezTo>
                  <a:cubicBezTo>
                    <a:pt x="3261" y="328"/>
                    <a:pt x="3231" y="90"/>
                    <a:pt x="3082" y="60"/>
                  </a:cubicBezTo>
                  <a:cubicBezTo>
                    <a:pt x="2948" y="30"/>
                    <a:pt x="2814" y="30"/>
                    <a:pt x="2680" y="30"/>
                  </a:cubicBezTo>
                  <a:cubicBezTo>
                    <a:pt x="2546" y="15"/>
                    <a:pt x="2397" y="0"/>
                    <a:pt x="2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3113750" y="3815700"/>
              <a:ext cx="497550" cy="632625"/>
            </a:xfrm>
            <a:custGeom>
              <a:avLst/>
              <a:gdLst/>
              <a:ahLst/>
              <a:cxnLst/>
              <a:rect l="l" t="t" r="r" b="b"/>
              <a:pathLst>
                <a:path w="19902" h="25305" extrusionOk="0">
                  <a:moveTo>
                    <a:pt x="12265" y="6230"/>
                  </a:moveTo>
                  <a:cubicBezTo>
                    <a:pt x="12759" y="6230"/>
                    <a:pt x="12896" y="6917"/>
                    <a:pt x="12831" y="7369"/>
                  </a:cubicBezTo>
                  <a:cubicBezTo>
                    <a:pt x="12682" y="8396"/>
                    <a:pt x="11908" y="9244"/>
                    <a:pt x="10926" y="9765"/>
                  </a:cubicBezTo>
                  <a:cubicBezTo>
                    <a:pt x="10896" y="9066"/>
                    <a:pt x="10941" y="8366"/>
                    <a:pt x="11104" y="7696"/>
                  </a:cubicBezTo>
                  <a:cubicBezTo>
                    <a:pt x="11238" y="7190"/>
                    <a:pt x="11462" y="6476"/>
                    <a:pt x="12012" y="6282"/>
                  </a:cubicBezTo>
                  <a:cubicBezTo>
                    <a:pt x="12105" y="6247"/>
                    <a:pt x="12190" y="6230"/>
                    <a:pt x="12265" y="6230"/>
                  </a:cubicBezTo>
                  <a:close/>
                  <a:moveTo>
                    <a:pt x="6647" y="7066"/>
                  </a:moveTo>
                  <a:cubicBezTo>
                    <a:pt x="6777" y="7066"/>
                    <a:pt x="6932" y="7138"/>
                    <a:pt x="7115" y="7309"/>
                  </a:cubicBezTo>
                  <a:cubicBezTo>
                    <a:pt x="7532" y="7696"/>
                    <a:pt x="7651" y="8336"/>
                    <a:pt x="7800" y="8872"/>
                  </a:cubicBezTo>
                  <a:cubicBezTo>
                    <a:pt x="7934" y="9334"/>
                    <a:pt x="8038" y="9795"/>
                    <a:pt x="8157" y="10271"/>
                  </a:cubicBezTo>
                  <a:cubicBezTo>
                    <a:pt x="7830" y="10212"/>
                    <a:pt x="7517" y="10122"/>
                    <a:pt x="7249" y="9974"/>
                  </a:cubicBezTo>
                  <a:cubicBezTo>
                    <a:pt x="6758" y="9706"/>
                    <a:pt x="6371" y="9259"/>
                    <a:pt x="6178" y="8738"/>
                  </a:cubicBezTo>
                  <a:cubicBezTo>
                    <a:pt x="6010" y="8283"/>
                    <a:pt x="6112" y="7066"/>
                    <a:pt x="6647" y="7066"/>
                  </a:cubicBezTo>
                  <a:close/>
                  <a:moveTo>
                    <a:pt x="10682" y="860"/>
                  </a:moveTo>
                  <a:cubicBezTo>
                    <a:pt x="11426" y="860"/>
                    <a:pt x="12169" y="928"/>
                    <a:pt x="12891" y="1058"/>
                  </a:cubicBezTo>
                  <a:cubicBezTo>
                    <a:pt x="14528" y="1340"/>
                    <a:pt x="16344" y="1861"/>
                    <a:pt x="17579" y="3007"/>
                  </a:cubicBezTo>
                  <a:cubicBezTo>
                    <a:pt x="19172" y="4481"/>
                    <a:pt x="18800" y="6565"/>
                    <a:pt x="18294" y="8440"/>
                  </a:cubicBezTo>
                  <a:cubicBezTo>
                    <a:pt x="18011" y="9512"/>
                    <a:pt x="17639" y="10554"/>
                    <a:pt x="16954" y="11432"/>
                  </a:cubicBezTo>
                  <a:cubicBezTo>
                    <a:pt x="16329" y="12251"/>
                    <a:pt x="15540" y="12921"/>
                    <a:pt x="14915" y="13725"/>
                  </a:cubicBezTo>
                  <a:cubicBezTo>
                    <a:pt x="13799" y="15168"/>
                    <a:pt x="13293" y="17312"/>
                    <a:pt x="14052" y="19024"/>
                  </a:cubicBezTo>
                  <a:cubicBezTo>
                    <a:pt x="13650" y="19158"/>
                    <a:pt x="13233" y="19247"/>
                    <a:pt x="12831" y="19336"/>
                  </a:cubicBezTo>
                  <a:cubicBezTo>
                    <a:pt x="12042" y="16791"/>
                    <a:pt x="11447" y="14201"/>
                    <a:pt x="11090" y="11566"/>
                  </a:cubicBezTo>
                  <a:cubicBezTo>
                    <a:pt x="11045" y="11150"/>
                    <a:pt x="10985" y="10733"/>
                    <a:pt x="10956" y="10316"/>
                  </a:cubicBezTo>
                  <a:cubicBezTo>
                    <a:pt x="11804" y="9899"/>
                    <a:pt x="12548" y="9289"/>
                    <a:pt x="12980" y="8560"/>
                  </a:cubicBezTo>
                  <a:cubicBezTo>
                    <a:pt x="13456" y="7771"/>
                    <a:pt x="13769" y="6282"/>
                    <a:pt x="12727" y="5761"/>
                  </a:cubicBezTo>
                  <a:cubicBezTo>
                    <a:pt x="12536" y="5666"/>
                    <a:pt x="12356" y="5623"/>
                    <a:pt x="12186" y="5623"/>
                  </a:cubicBezTo>
                  <a:cubicBezTo>
                    <a:pt x="11245" y="5623"/>
                    <a:pt x="10641" y="6931"/>
                    <a:pt x="10464" y="7726"/>
                  </a:cubicBezTo>
                  <a:cubicBezTo>
                    <a:pt x="10286" y="8485"/>
                    <a:pt x="10241" y="9259"/>
                    <a:pt x="10271" y="10048"/>
                  </a:cubicBezTo>
                  <a:cubicBezTo>
                    <a:pt x="9773" y="10228"/>
                    <a:pt x="9237" y="10318"/>
                    <a:pt x="8722" y="10318"/>
                  </a:cubicBezTo>
                  <a:cubicBezTo>
                    <a:pt x="8683" y="10318"/>
                    <a:pt x="8643" y="10317"/>
                    <a:pt x="8604" y="10316"/>
                  </a:cubicBezTo>
                  <a:cubicBezTo>
                    <a:pt x="8500" y="9855"/>
                    <a:pt x="8395" y="9408"/>
                    <a:pt x="8276" y="8961"/>
                  </a:cubicBezTo>
                  <a:cubicBezTo>
                    <a:pt x="8077" y="8272"/>
                    <a:pt x="7689" y="6636"/>
                    <a:pt x="6733" y="6636"/>
                  </a:cubicBezTo>
                  <a:cubicBezTo>
                    <a:pt x="6616" y="6636"/>
                    <a:pt x="6491" y="6660"/>
                    <a:pt x="6356" y="6714"/>
                  </a:cubicBezTo>
                  <a:cubicBezTo>
                    <a:pt x="5165" y="7175"/>
                    <a:pt x="5612" y="8947"/>
                    <a:pt x="6192" y="9691"/>
                  </a:cubicBezTo>
                  <a:cubicBezTo>
                    <a:pt x="6743" y="10375"/>
                    <a:pt x="7487" y="10718"/>
                    <a:pt x="8291" y="10822"/>
                  </a:cubicBezTo>
                  <a:lnTo>
                    <a:pt x="8306" y="10822"/>
                  </a:lnTo>
                  <a:cubicBezTo>
                    <a:pt x="8961" y="13695"/>
                    <a:pt x="9229" y="16597"/>
                    <a:pt x="9378" y="19530"/>
                  </a:cubicBezTo>
                  <a:cubicBezTo>
                    <a:pt x="8916" y="19485"/>
                    <a:pt x="8440" y="19411"/>
                    <a:pt x="7964" y="19381"/>
                  </a:cubicBezTo>
                  <a:lnTo>
                    <a:pt x="7934" y="19381"/>
                  </a:lnTo>
                  <a:cubicBezTo>
                    <a:pt x="7815" y="18086"/>
                    <a:pt x="6981" y="16940"/>
                    <a:pt x="6148" y="15987"/>
                  </a:cubicBezTo>
                  <a:cubicBezTo>
                    <a:pt x="5180" y="14871"/>
                    <a:pt x="4034" y="13903"/>
                    <a:pt x="3096" y="12727"/>
                  </a:cubicBezTo>
                  <a:cubicBezTo>
                    <a:pt x="2114" y="11477"/>
                    <a:pt x="1578" y="10048"/>
                    <a:pt x="1638" y="8455"/>
                  </a:cubicBezTo>
                  <a:cubicBezTo>
                    <a:pt x="1712" y="6833"/>
                    <a:pt x="2352" y="5255"/>
                    <a:pt x="3349" y="4005"/>
                  </a:cubicBezTo>
                  <a:cubicBezTo>
                    <a:pt x="5133" y="1799"/>
                    <a:pt x="7914" y="860"/>
                    <a:pt x="10682" y="860"/>
                  </a:cubicBezTo>
                  <a:close/>
                  <a:moveTo>
                    <a:pt x="10316" y="10584"/>
                  </a:moveTo>
                  <a:cubicBezTo>
                    <a:pt x="10390" y="11551"/>
                    <a:pt x="10569" y="12534"/>
                    <a:pt x="10747" y="13472"/>
                  </a:cubicBezTo>
                  <a:cubicBezTo>
                    <a:pt x="11104" y="15481"/>
                    <a:pt x="11611" y="17476"/>
                    <a:pt x="12221" y="19440"/>
                  </a:cubicBezTo>
                  <a:cubicBezTo>
                    <a:pt x="11983" y="19470"/>
                    <a:pt x="11730" y="19500"/>
                    <a:pt x="11491" y="19530"/>
                  </a:cubicBezTo>
                  <a:cubicBezTo>
                    <a:pt x="11117" y="19559"/>
                    <a:pt x="10742" y="19575"/>
                    <a:pt x="10367" y="19575"/>
                  </a:cubicBezTo>
                  <a:cubicBezTo>
                    <a:pt x="10161" y="19575"/>
                    <a:pt x="9956" y="19570"/>
                    <a:pt x="9750" y="19559"/>
                  </a:cubicBezTo>
                  <a:cubicBezTo>
                    <a:pt x="9705" y="19559"/>
                    <a:pt x="9646" y="19559"/>
                    <a:pt x="9586" y="19545"/>
                  </a:cubicBezTo>
                  <a:cubicBezTo>
                    <a:pt x="9720" y="16642"/>
                    <a:pt x="9363" y="13695"/>
                    <a:pt x="8723" y="10837"/>
                  </a:cubicBezTo>
                  <a:lnTo>
                    <a:pt x="8723" y="10837"/>
                  </a:lnTo>
                  <a:cubicBezTo>
                    <a:pt x="8761" y="10838"/>
                    <a:pt x="8800" y="10839"/>
                    <a:pt x="8838" y="10839"/>
                  </a:cubicBezTo>
                  <a:cubicBezTo>
                    <a:pt x="9336" y="10839"/>
                    <a:pt x="9832" y="10750"/>
                    <a:pt x="10316" y="10584"/>
                  </a:cubicBezTo>
                  <a:close/>
                  <a:moveTo>
                    <a:pt x="14870" y="19470"/>
                  </a:moveTo>
                  <a:cubicBezTo>
                    <a:pt x="15034" y="19813"/>
                    <a:pt x="15198" y="20170"/>
                    <a:pt x="15332" y="20527"/>
                  </a:cubicBezTo>
                  <a:cubicBezTo>
                    <a:pt x="15213" y="20527"/>
                    <a:pt x="15094" y="20572"/>
                    <a:pt x="15019" y="20676"/>
                  </a:cubicBezTo>
                  <a:cubicBezTo>
                    <a:pt x="14722" y="21167"/>
                    <a:pt x="14349" y="21495"/>
                    <a:pt x="13814" y="21703"/>
                  </a:cubicBezTo>
                  <a:cubicBezTo>
                    <a:pt x="13278" y="21896"/>
                    <a:pt x="12697" y="21971"/>
                    <a:pt x="12132" y="21971"/>
                  </a:cubicBezTo>
                  <a:cubicBezTo>
                    <a:pt x="12103" y="21971"/>
                    <a:pt x="12073" y="21971"/>
                    <a:pt x="12044" y="21971"/>
                  </a:cubicBezTo>
                  <a:cubicBezTo>
                    <a:pt x="10632" y="21971"/>
                    <a:pt x="9277" y="21618"/>
                    <a:pt x="7979" y="21108"/>
                  </a:cubicBezTo>
                  <a:cubicBezTo>
                    <a:pt x="7964" y="21093"/>
                    <a:pt x="7964" y="21093"/>
                    <a:pt x="7949" y="21093"/>
                  </a:cubicBezTo>
                  <a:cubicBezTo>
                    <a:pt x="7934" y="20795"/>
                    <a:pt x="7949" y="20482"/>
                    <a:pt x="7994" y="20185"/>
                  </a:cubicBezTo>
                  <a:cubicBezTo>
                    <a:pt x="8621" y="20342"/>
                    <a:pt x="9300" y="20402"/>
                    <a:pt x="9973" y="20402"/>
                  </a:cubicBezTo>
                  <a:cubicBezTo>
                    <a:pt x="10512" y="20402"/>
                    <a:pt x="11048" y="20363"/>
                    <a:pt x="11551" y="20304"/>
                  </a:cubicBezTo>
                  <a:cubicBezTo>
                    <a:pt x="12697" y="20185"/>
                    <a:pt x="13799" y="19887"/>
                    <a:pt x="14870" y="19470"/>
                  </a:cubicBezTo>
                  <a:close/>
                  <a:moveTo>
                    <a:pt x="15510" y="21137"/>
                  </a:moveTo>
                  <a:cubicBezTo>
                    <a:pt x="15615" y="21569"/>
                    <a:pt x="15659" y="22001"/>
                    <a:pt x="15585" y="22417"/>
                  </a:cubicBezTo>
                  <a:cubicBezTo>
                    <a:pt x="15257" y="22432"/>
                    <a:pt x="14975" y="22611"/>
                    <a:pt x="14677" y="22715"/>
                  </a:cubicBezTo>
                  <a:cubicBezTo>
                    <a:pt x="14394" y="22819"/>
                    <a:pt x="14096" y="22909"/>
                    <a:pt x="13799" y="22983"/>
                  </a:cubicBezTo>
                  <a:cubicBezTo>
                    <a:pt x="13173" y="23162"/>
                    <a:pt x="12519" y="23251"/>
                    <a:pt x="11864" y="23296"/>
                  </a:cubicBezTo>
                  <a:cubicBezTo>
                    <a:pt x="11707" y="23304"/>
                    <a:pt x="11551" y="23308"/>
                    <a:pt x="11394" y="23308"/>
                  </a:cubicBezTo>
                  <a:cubicBezTo>
                    <a:pt x="10402" y="23308"/>
                    <a:pt x="9406" y="23149"/>
                    <a:pt x="8455" y="22879"/>
                  </a:cubicBezTo>
                  <a:cubicBezTo>
                    <a:pt x="8217" y="22432"/>
                    <a:pt x="8053" y="21971"/>
                    <a:pt x="7979" y="21480"/>
                  </a:cubicBezTo>
                  <a:lnTo>
                    <a:pt x="7979" y="21480"/>
                  </a:lnTo>
                  <a:cubicBezTo>
                    <a:pt x="9281" y="22195"/>
                    <a:pt x="10804" y="22553"/>
                    <a:pt x="12282" y="22553"/>
                  </a:cubicBezTo>
                  <a:cubicBezTo>
                    <a:pt x="12341" y="22553"/>
                    <a:pt x="12400" y="22553"/>
                    <a:pt x="12459" y="22551"/>
                  </a:cubicBezTo>
                  <a:cubicBezTo>
                    <a:pt x="13575" y="22522"/>
                    <a:pt x="14945" y="22179"/>
                    <a:pt x="15510" y="21137"/>
                  </a:cubicBezTo>
                  <a:close/>
                  <a:moveTo>
                    <a:pt x="15376" y="23057"/>
                  </a:moveTo>
                  <a:lnTo>
                    <a:pt x="15376" y="23057"/>
                  </a:lnTo>
                  <a:cubicBezTo>
                    <a:pt x="15317" y="23147"/>
                    <a:pt x="15272" y="23251"/>
                    <a:pt x="15198" y="23340"/>
                  </a:cubicBezTo>
                  <a:cubicBezTo>
                    <a:pt x="14439" y="24367"/>
                    <a:pt x="12935" y="24725"/>
                    <a:pt x="11745" y="24725"/>
                  </a:cubicBezTo>
                  <a:cubicBezTo>
                    <a:pt x="10554" y="24725"/>
                    <a:pt x="9482" y="24248"/>
                    <a:pt x="8768" y="23325"/>
                  </a:cubicBezTo>
                  <a:lnTo>
                    <a:pt x="8768" y="23325"/>
                  </a:lnTo>
                  <a:cubicBezTo>
                    <a:pt x="9675" y="23623"/>
                    <a:pt x="10619" y="23761"/>
                    <a:pt x="11578" y="23761"/>
                  </a:cubicBezTo>
                  <a:cubicBezTo>
                    <a:pt x="11673" y="23761"/>
                    <a:pt x="11768" y="23760"/>
                    <a:pt x="11864" y="23757"/>
                  </a:cubicBezTo>
                  <a:cubicBezTo>
                    <a:pt x="12548" y="23742"/>
                    <a:pt x="13218" y="23668"/>
                    <a:pt x="13873" y="23519"/>
                  </a:cubicBezTo>
                  <a:cubicBezTo>
                    <a:pt x="14215" y="23444"/>
                    <a:pt x="14558" y="23340"/>
                    <a:pt x="14885" y="23236"/>
                  </a:cubicBezTo>
                  <a:cubicBezTo>
                    <a:pt x="15049" y="23177"/>
                    <a:pt x="15213" y="23117"/>
                    <a:pt x="15376" y="23057"/>
                  </a:cubicBezTo>
                  <a:close/>
                  <a:moveTo>
                    <a:pt x="10633" y="0"/>
                  </a:moveTo>
                  <a:cubicBezTo>
                    <a:pt x="8151" y="0"/>
                    <a:pt x="5679" y="691"/>
                    <a:pt x="3766" y="2323"/>
                  </a:cubicBezTo>
                  <a:cubicBezTo>
                    <a:pt x="1340" y="4392"/>
                    <a:pt x="0" y="8024"/>
                    <a:pt x="1206" y="11090"/>
                  </a:cubicBezTo>
                  <a:cubicBezTo>
                    <a:pt x="1846" y="12727"/>
                    <a:pt x="3126" y="13978"/>
                    <a:pt x="4376" y="15183"/>
                  </a:cubicBezTo>
                  <a:cubicBezTo>
                    <a:pt x="5017" y="15808"/>
                    <a:pt x="5657" y="16434"/>
                    <a:pt x="6237" y="17118"/>
                  </a:cubicBezTo>
                  <a:cubicBezTo>
                    <a:pt x="6847" y="17863"/>
                    <a:pt x="7234" y="18696"/>
                    <a:pt x="7592" y="19574"/>
                  </a:cubicBezTo>
                  <a:cubicBezTo>
                    <a:pt x="7592" y="19589"/>
                    <a:pt x="7607" y="19604"/>
                    <a:pt x="7621" y="19619"/>
                  </a:cubicBezTo>
                  <a:cubicBezTo>
                    <a:pt x="7562" y="19783"/>
                    <a:pt x="7607" y="20006"/>
                    <a:pt x="7770" y="20095"/>
                  </a:cubicBezTo>
                  <a:cubicBezTo>
                    <a:pt x="7502" y="20959"/>
                    <a:pt x="7592" y="21896"/>
                    <a:pt x="7949" y="22730"/>
                  </a:cubicBezTo>
                  <a:cubicBezTo>
                    <a:pt x="7815" y="22760"/>
                    <a:pt x="7755" y="22953"/>
                    <a:pt x="7889" y="23013"/>
                  </a:cubicBezTo>
                  <a:cubicBezTo>
                    <a:pt x="7964" y="23043"/>
                    <a:pt x="8038" y="23072"/>
                    <a:pt x="8113" y="23102"/>
                  </a:cubicBezTo>
                  <a:cubicBezTo>
                    <a:pt x="8485" y="23802"/>
                    <a:pt x="9035" y="24382"/>
                    <a:pt x="9705" y="24754"/>
                  </a:cubicBezTo>
                  <a:cubicBezTo>
                    <a:pt x="10364" y="25117"/>
                    <a:pt x="11202" y="25304"/>
                    <a:pt x="12058" y="25304"/>
                  </a:cubicBezTo>
                  <a:cubicBezTo>
                    <a:pt x="13695" y="25304"/>
                    <a:pt x="15396" y="24618"/>
                    <a:pt x="16031" y="23162"/>
                  </a:cubicBezTo>
                  <a:cubicBezTo>
                    <a:pt x="16642" y="21733"/>
                    <a:pt x="15957" y="20170"/>
                    <a:pt x="15332" y="18875"/>
                  </a:cubicBezTo>
                  <a:cubicBezTo>
                    <a:pt x="15287" y="18785"/>
                    <a:pt x="15153" y="18711"/>
                    <a:pt x="15049" y="18711"/>
                  </a:cubicBezTo>
                  <a:cubicBezTo>
                    <a:pt x="14870" y="17788"/>
                    <a:pt x="14736" y="16895"/>
                    <a:pt x="14989" y="15957"/>
                  </a:cubicBezTo>
                  <a:cubicBezTo>
                    <a:pt x="15257" y="14915"/>
                    <a:pt x="15868" y="14112"/>
                    <a:pt x="16567" y="13308"/>
                  </a:cubicBezTo>
                  <a:cubicBezTo>
                    <a:pt x="17192" y="12593"/>
                    <a:pt x="17847" y="11879"/>
                    <a:pt x="18279" y="11030"/>
                  </a:cubicBezTo>
                  <a:cubicBezTo>
                    <a:pt x="18726" y="10167"/>
                    <a:pt x="18979" y="9214"/>
                    <a:pt x="19202" y="8277"/>
                  </a:cubicBezTo>
                  <a:cubicBezTo>
                    <a:pt x="19634" y="6416"/>
                    <a:pt x="19901" y="4422"/>
                    <a:pt x="18592" y="2844"/>
                  </a:cubicBezTo>
                  <a:cubicBezTo>
                    <a:pt x="17490" y="1519"/>
                    <a:pt x="15749" y="849"/>
                    <a:pt x="14141" y="447"/>
                  </a:cubicBezTo>
                  <a:cubicBezTo>
                    <a:pt x="13009" y="158"/>
                    <a:pt x="11820" y="0"/>
                    <a:pt x="106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3055700" y="4149125"/>
              <a:ext cx="75925" cy="40700"/>
            </a:xfrm>
            <a:custGeom>
              <a:avLst/>
              <a:gdLst/>
              <a:ahLst/>
              <a:cxnLst/>
              <a:rect l="l" t="t" r="r" b="b"/>
              <a:pathLst>
                <a:path w="3037" h="1628" extrusionOk="0">
                  <a:moveTo>
                    <a:pt x="2636" y="0"/>
                  </a:moveTo>
                  <a:cubicBezTo>
                    <a:pt x="2538" y="0"/>
                    <a:pt x="2441" y="18"/>
                    <a:pt x="2352" y="45"/>
                  </a:cubicBezTo>
                  <a:cubicBezTo>
                    <a:pt x="2263" y="60"/>
                    <a:pt x="2173" y="90"/>
                    <a:pt x="2084" y="105"/>
                  </a:cubicBezTo>
                  <a:cubicBezTo>
                    <a:pt x="1980" y="120"/>
                    <a:pt x="1906" y="164"/>
                    <a:pt x="1816" y="194"/>
                  </a:cubicBezTo>
                  <a:cubicBezTo>
                    <a:pt x="1801" y="209"/>
                    <a:pt x="1786" y="209"/>
                    <a:pt x="1772" y="224"/>
                  </a:cubicBezTo>
                  <a:cubicBezTo>
                    <a:pt x="1682" y="254"/>
                    <a:pt x="1593" y="283"/>
                    <a:pt x="1519" y="313"/>
                  </a:cubicBezTo>
                  <a:cubicBezTo>
                    <a:pt x="1459" y="328"/>
                    <a:pt x="1414" y="343"/>
                    <a:pt x="1370" y="358"/>
                  </a:cubicBezTo>
                  <a:cubicBezTo>
                    <a:pt x="1340" y="373"/>
                    <a:pt x="1310" y="388"/>
                    <a:pt x="1295" y="388"/>
                  </a:cubicBezTo>
                  <a:cubicBezTo>
                    <a:pt x="1266" y="402"/>
                    <a:pt x="1251" y="402"/>
                    <a:pt x="1236" y="417"/>
                  </a:cubicBezTo>
                  <a:cubicBezTo>
                    <a:pt x="1146" y="447"/>
                    <a:pt x="1042" y="477"/>
                    <a:pt x="953" y="507"/>
                  </a:cubicBezTo>
                  <a:cubicBezTo>
                    <a:pt x="834" y="551"/>
                    <a:pt x="745" y="611"/>
                    <a:pt x="685" y="685"/>
                  </a:cubicBezTo>
                  <a:cubicBezTo>
                    <a:pt x="640" y="700"/>
                    <a:pt x="581" y="715"/>
                    <a:pt x="536" y="730"/>
                  </a:cubicBezTo>
                  <a:cubicBezTo>
                    <a:pt x="432" y="775"/>
                    <a:pt x="313" y="804"/>
                    <a:pt x="224" y="864"/>
                  </a:cubicBezTo>
                  <a:cubicBezTo>
                    <a:pt x="15" y="998"/>
                    <a:pt x="0" y="1296"/>
                    <a:pt x="224" y="1415"/>
                  </a:cubicBezTo>
                  <a:cubicBezTo>
                    <a:pt x="328" y="1489"/>
                    <a:pt x="432" y="1519"/>
                    <a:pt x="566" y="1534"/>
                  </a:cubicBezTo>
                  <a:cubicBezTo>
                    <a:pt x="640" y="1549"/>
                    <a:pt x="715" y="1549"/>
                    <a:pt x="789" y="1564"/>
                  </a:cubicBezTo>
                  <a:cubicBezTo>
                    <a:pt x="884" y="1611"/>
                    <a:pt x="994" y="1628"/>
                    <a:pt x="1108" y="1628"/>
                  </a:cubicBezTo>
                  <a:cubicBezTo>
                    <a:pt x="1280" y="1628"/>
                    <a:pt x="1462" y="1590"/>
                    <a:pt x="1623" y="1564"/>
                  </a:cubicBezTo>
                  <a:cubicBezTo>
                    <a:pt x="1861" y="1504"/>
                    <a:pt x="2099" y="1385"/>
                    <a:pt x="2322" y="1266"/>
                  </a:cubicBezTo>
                  <a:cubicBezTo>
                    <a:pt x="2560" y="1132"/>
                    <a:pt x="2754" y="923"/>
                    <a:pt x="2903" y="700"/>
                  </a:cubicBezTo>
                  <a:cubicBezTo>
                    <a:pt x="2992" y="581"/>
                    <a:pt x="3022" y="462"/>
                    <a:pt x="3022" y="313"/>
                  </a:cubicBezTo>
                  <a:cubicBezTo>
                    <a:pt x="3022" y="254"/>
                    <a:pt x="3037" y="120"/>
                    <a:pt x="2962" y="90"/>
                  </a:cubicBezTo>
                  <a:cubicBezTo>
                    <a:pt x="2865" y="25"/>
                    <a:pt x="2751" y="0"/>
                    <a:pt x="2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3045450" y="3808325"/>
              <a:ext cx="100150" cy="94350"/>
            </a:xfrm>
            <a:custGeom>
              <a:avLst/>
              <a:gdLst/>
              <a:ahLst/>
              <a:cxnLst/>
              <a:rect l="l" t="t" r="r" b="b"/>
              <a:pathLst>
                <a:path w="4006" h="3774" extrusionOk="0">
                  <a:moveTo>
                    <a:pt x="319" y="0"/>
                  </a:moveTo>
                  <a:cubicBezTo>
                    <a:pt x="142" y="0"/>
                    <a:pt x="0" y="175"/>
                    <a:pt x="98" y="370"/>
                  </a:cubicBezTo>
                  <a:cubicBezTo>
                    <a:pt x="202" y="564"/>
                    <a:pt x="351" y="712"/>
                    <a:pt x="500" y="876"/>
                  </a:cubicBezTo>
                  <a:lnTo>
                    <a:pt x="931" y="1353"/>
                  </a:lnTo>
                  <a:cubicBezTo>
                    <a:pt x="1080" y="1516"/>
                    <a:pt x="1199" y="1710"/>
                    <a:pt x="1348" y="1844"/>
                  </a:cubicBezTo>
                  <a:cubicBezTo>
                    <a:pt x="1512" y="1993"/>
                    <a:pt x="1676" y="2141"/>
                    <a:pt x="1839" y="2290"/>
                  </a:cubicBezTo>
                  <a:cubicBezTo>
                    <a:pt x="2152" y="2573"/>
                    <a:pt x="2479" y="2841"/>
                    <a:pt x="2822" y="3094"/>
                  </a:cubicBezTo>
                  <a:cubicBezTo>
                    <a:pt x="2985" y="3228"/>
                    <a:pt x="3149" y="3362"/>
                    <a:pt x="3328" y="3466"/>
                  </a:cubicBezTo>
                  <a:cubicBezTo>
                    <a:pt x="3521" y="3570"/>
                    <a:pt x="3730" y="3660"/>
                    <a:pt x="3923" y="3764"/>
                  </a:cubicBezTo>
                  <a:cubicBezTo>
                    <a:pt x="3930" y="3771"/>
                    <a:pt x="3938" y="3774"/>
                    <a:pt x="3946" y="3774"/>
                  </a:cubicBezTo>
                  <a:cubicBezTo>
                    <a:pt x="3975" y="3774"/>
                    <a:pt x="4006" y="3739"/>
                    <a:pt x="3983" y="3704"/>
                  </a:cubicBezTo>
                  <a:cubicBezTo>
                    <a:pt x="3864" y="3541"/>
                    <a:pt x="3789" y="3347"/>
                    <a:pt x="3670" y="3168"/>
                  </a:cubicBezTo>
                  <a:cubicBezTo>
                    <a:pt x="3566" y="2990"/>
                    <a:pt x="3417" y="2826"/>
                    <a:pt x="3283" y="2662"/>
                  </a:cubicBezTo>
                  <a:cubicBezTo>
                    <a:pt x="3015" y="2320"/>
                    <a:pt x="2732" y="1993"/>
                    <a:pt x="2435" y="1695"/>
                  </a:cubicBezTo>
                  <a:cubicBezTo>
                    <a:pt x="2286" y="1546"/>
                    <a:pt x="2137" y="1397"/>
                    <a:pt x="2003" y="1248"/>
                  </a:cubicBezTo>
                  <a:cubicBezTo>
                    <a:pt x="1839" y="1099"/>
                    <a:pt x="1661" y="980"/>
                    <a:pt x="1497" y="846"/>
                  </a:cubicBezTo>
                  <a:cubicBezTo>
                    <a:pt x="1333" y="712"/>
                    <a:pt x="1169" y="564"/>
                    <a:pt x="991" y="430"/>
                  </a:cubicBezTo>
                  <a:cubicBezTo>
                    <a:pt x="827" y="281"/>
                    <a:pt x="648" y="117"/>
                    <a:pt x="440" y="28"/>
                  </a:cubicBezTo>
                  <a:cubicBezTo>
                    <a:pt x="400" y="9"/>
                    <a:pt x="358" y="0"/>
                    <a:pt x="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3327725" y="3675050"/>
              <a:ext cx="23100" cy="101100"/>
            </a:xfrm>
            <a:custGeom>
              <a:avLst/>
              <a:gdLst/>
              <a:ahLst/>
              <a:cxnLst/>
              <a:rect l="l" t="t" r="r" b="b"/>
              <a:pathLst>
                <a:path w="924" h="4044" extrusionOk="0">
                  <a:moveTo>
                    <a:pt x="522" y="0"/>
                  </a:moveTo>
                  <a:cubicBezTo>
                    <a:pt x="386" y="0"/>
                    <a:pt x="247" y="79"/>
                    <a:pt x="209" y="223"/>
                  </a:cubicBezTo>
                  <a:cubicBezTo>
                    <a:pt x="30" y="849"/>
                    <a:pt x="0" y="1518"/>
                    <a:pt x="0" y="2159"/>
                  </a:cubicBezTo>
                  <a:cubicBezTo>
                    <a:pt x="0" y="2471"/>
                    <a:pt x="45" y="2784"/>
                    <a:pt x="60" y="3096"/>
                  </a:cubicBezTo>
                  <a:cubicBezTo>
                    <a:pt x="75" y="3260"/>
                    <a:pt x="75" y="3424"/>
                    <a:pt x="89" y="3587"/>
                  </a:cubicBezTo>
                  <a:cubicBezTo>
                    <a:pt x="119" y="3736"/>
                    <a:pt x="194" y="3870"/>
                    <a:pt x="268" y="4004"/>
                  </a:cubicBezTo>
                  <a:cubicBezTo>
                    <a:pt x="282" y="4032"/>
                    <a:pt x="309" y="4044"/>
                    <a:pt x="338" y="4044"/>
                  </a:cubicBezTo>
                  <a:cubicBezTo>
                    <a:pt x="371" y="4044"/>
                    <a:pt x="408" y="4028"/>
                    <a:pt x="432" y="4004"/>
                  </a:cubicBezTo>
                  <a:cubicBezTo>
                    <a:pt x="521" y="3870"/>
                    <a:pt x="596" y="3751"/>
                    <a:pt x="640" y="3587"/>
                  </a:cubicBezTo>
                  <a:cubicBezTo>
                    <a:pt x="670" y="3439"/>
                    <a:pt x="685" y="3275"/>
                    <a:pt x="715" y="3111"/>
                  </a:cubicBezTo>
                  <a:cubicBezTo>
                    <a:pt x="759" y="2799"/>
                    <a:pt x="834" y="2486"/>
                    <a:pt x="849" y="2159"/>
                  </a:cubicBezTo>
                  <a:cubicBezTo>
                    <a:pt x="893" y="1518"/>
                    <a:pt x="923" y="864"/>
                    <a:pt x="804" y="223"/>
                  </a:cubicBezTo>
                  <a:cubicBezTo>
                    <a:pt x="775" y="71"/>
                    <a:pt x="650" y="0"/>
                    <a:pt x="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3603075" y="3769500"/>
              <a:ext cx="78325" cy="53625"/>
            </a:xfrm>
            <a:custGeom>
              <a:avLst/>
              <a:gdLst/>
              <a:ahLst/>
              <a:cxnLst/>
              <a:rect l="l" t="t" r="r" b="b"/>
              <a:pathLst>
                <a:path w="3133" h="2145" extrusionOk="0">
                  <a:moveTo>
                    <a:pt x="2736" y="0"/>
                  </a:moveTo>
                  <a:cubicBezTo>
                    <a:pt x="2722" y="0"/>
                    <a:pt x="2709" y="1"/>
                    <a:pt x="2695" y="3"/>
                  </a:cubicBezTo>
                  <a:cubicBezTo>
                    <a:pt x="2561" y="18"/>
                    <a:pt x="2457" y="77"/>
                    <a:pt x="2338" y="107"/>
                  </a:cubicBezTo>
                  <a:cubicBezTo>
                    <a:pt x="2189" y="152"/>
                    <a:pt x="2055" y="226"/>
                    <a:pt x="1921" y="301"/>
                  </a:cubicBezTo>
                  <a:cubicBezTo>
                    <a:pt x="1713" y="420"/>
                    <a:pt x="1489" y="539"/>
                    <a:pt x="1266" y="658"/>
                  </a:cubicBezTo>
                  <a:cubicBezTo>
                    <a:pt x="1058" y="777"/>
                    <a:pt x="864" y="941"/>
                    <a:pt x="656" y="1090"/>
                  </a:cubicBezTo>
                  <a:cubicBezTo>
                    <a:pt x="477" y="1224"/>
                    <a:pt x="269" y="1387"/>
                    <a:pt x="135" y="1581"/>
                  </a:cubicBezTo>
                  <a:cubicBezTo>
                    <a:pt x="135" y="1596"/>
                    <a:pt x="120" y="1596"/>
                    <a:pt x="120" y="1596"/>
                  </a:cubicBezTo>
                  <a:cubicBezTo>
                    <a:pt x="1" y="1700"/>
                    <a:pt x="16" y="1864"/>
                    <a:pt x="90" y="1983"/>
                  </a:cubicBezTo>
                  <a:cubicBezTo>
                    <a:pt x="159" y="2105"/>
                    <a:pt x="267" y="2145"/>
                    <a:pt x="383" y="2145"/>
                  </a:cubicBezTo>
                  <a:cubicBezTo>
                    <a:pt x="494" y="2145"/>
                    <a:pt x="614" y="2108"/>
                    <a:pt x="715" y="2072"/>
                  </a:cubicBezTo>
                  <a:cubicBezTo>
                    <a:pt x="894" y="1998"/>
                    <a:pt x="1073" y="1908"/>
                    <a:pt x="1251" y="1804"/>
                  </a:cubicBezTo>
                  <a:cubicBezTo>
                    <a:pt x="1415" y="1715"/>
                    <a:pt x="1579" y="1640"/>
                    <a:pt x="1728" y="1521"/>
                  </a:cubicBezTo>
                  <a:lnTo>
                    <a:pt x="2159" y="1194"/>
                  </a:lnTo>
                  <a:cubicBezTo>
                    <a:pt x="2308" y="1075"/>
                    <a:pt x="2487" y="970"/>
                    <a:pt x="2621" y="837"/>
                  </a:cubicBezTo>
                  <a:cubicBezTo>
                    <a:pt x="2680" y="777"/>
                    <a:pt x="2740" y="703"/>
                    <a:pt x="2799" y="643"/>
                  </a:cubicBezTo>
                  <a:cubicBezTo>
                    <a:pt x="2874" y="569"/>
                    <a:pt x="2933" y="479"/>
                    <a:pt x="2993" y="390"/>
                  </a:cubicBezTo>
                  <a:cubicBezTo>
                    <a:pt x="3132" y="195"/>
                    <a:pt x="2933" y="0"/>
                    <a:pt x="2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3592675" y="4190375"/>
              <a:ext cx="87475" cy="37850"/>
            </a:xfrm>
            <a:custGeom>
              <a:avLst/>
              <a:gdLst/>
              <a:ahLst/>
              <a:cxnLst/>
              <a:rect l="l" t="t" r="r" b="b"/>
              <a:pathLst>
                <a:path w="3499" h="1514" extrusionOk="0">
                  <a:moveTo>
                    <a:pt x="446" y="0"/>
                  </a:moveTo>
                  <a:cubicBezTo>
                    <a:pt x="322" y="0"/>
                    <a:pt x="179" y="49"/>
                    <a:pt x="60" y="62"/>
                  </a:cubicBezTo>
                  <a:cubicBezTo>
                    <a:pt x="30" y="62"/>
                    <a:pt x="0" y="107"/>
                    <a:pt x="30" y="137"/>
                  </a:cubicBezTo>
                  <a:cubicBezTo>
                    <a:pt x="119" y="226"/>
                    <a:pt x="194" y="330"/>
                    <a:pt x="283" y="420"/>
                  </a:cubicBezTo>
                  <a:cubicBezTo>
                    <a:pt x="372" y="509"/>
                    <a:pt x="536" y="554"/>
                    <a:pt x="655" y="598"/>
                  </a:cubicBezTo>
                  <a:cubicBezTo>
                    <a:pt x="908" y="717"/>
                    <a:pt x="1161" y="836"/>
                    <a:pt x="1429" y="955"/>
                  </a:cubicBezTo>
                  <a:cubicBezTo>
                    <a:pt x="1682" y="1075"/>
                    <a:pt x="1950" y="1208"/>
                    <a:pt x="2218" y="1298"/>
                  </a:cubicBezTo>
                  <a:cubicBezTo>
                    <a:pt x="2455" y="1377"/>
                    <a:pt x="2715" y="1514"/>
                    <a:pt x="2967" y="1514"/>
                  </a:cubicBezTo>
                  <a:cubicBezTo>
                    <a:pt x="3001" y="1514"/>
                    <a:pt x="3034" y="1511"/>
                    <a:pt x="3067" y="1506"/>
                  </a:cubicBezTo>
                  <a:cubicBezTo>
                    <a:pt x="3334" y="1476"/>
                    <a:pt x="3498" y="1179"/>
                    <a:pt x="3290" y="970"/>
                  </a:cubicBezTo>
                  <a:cubicBezTo>
                    <a:pt x="3096" y="747"/>
                    <a:pt x="2769" y="673"/>
                    <a:pt x="2501" y="568"/>
                  </a:cubicBezTo>
                  <a:cubicBezTo>
                    <a:pt x="2233" y="479"/>
                    <a:pt x="1965" y="405"/>
                    <a:pt x="1682" y="330"/>
                  </a:cubicBezTo>
                  <a:cubicBezTo>
                    <a:pt x="1414" y="256"/>
                    <a:pt x="1161" y="181"/>
                    <a:pt x="893" y="107"/>
                  </a:cubicBezTo>
                  <a:cubicBezTo>
                    <a:pt x="759" y="77"/>
                    <a:pt x="625" y="18"/>
                    <a:pt x="491" y="3"/>
                  </a:cubicBezTo>
                  <a:cubicBezTo>
                    <a:pt x="477" y="1"/>
                    <a:pt x="462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13"/>
          <p:cNvSpPr/>
          <p:nvPr/>
        </p:nvSpPr>
        <p:spPr>
          <a:xfrm rot="-316023">
            <a:off x="8586142" y="3833056"/>
            <a:ext cx="634889" cy="970822"/>
          </a:xfrm>
          <a:custGeom>
            <a:avLst/>
            <a:gdLst/>
            <a:ahLst/>
            <a:cxnLst/>
            <a:rect l="l" t="t" r="r" b="b"/>
            <a:pathLst>
              <a:path w="25395" h="38832" extrusionOk="0">
                <a:moveTo>
                  <a:pt x="0" y="32559"/>
                </a:moveTo>
                <a:cubicBezTo>
                  <a:pt x="4952" y="35860"/>
                  <a:pt x="11579" y="40617"/>
                  <a:pt x="16972" y="38100"/>
                </a:cubicBezTo>
                <a:cubicBezTo>
                  <a:pt x="21674" y="35905"/>
                  <a:pt x="24853" y="30110"/>
                  <a:pt x="25285" y="24939"/>
                </a:cubicBezTo>
                <a:cubicBezTo>
                  <a:pt x="26161" y="14444"/>
                  <a:pt x="5888" y="10531"/>
                  <a:pt x="5888" y="0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51" name="Google Shape;351;p13"/>
          <p:cNvSpPr/>
          <p:nvPr/>
        </p:nvSpPr>
        <p:spPr>
          <a:xfrm>
            <a:off x="7221175" y="4683751"/>
            <a:ext cx="759475" cy="536225"/>
          </a:xfrm>
          <a:custGeom>
            <a:avLst/>
            <a:gdLst/>
            <a:ahLst/>
            <a:cxnLst/>
            <a:rect l="l" t="t" r="r" b="b"/>
            <a:pathLst>
              <a:path w="30379" h="21449" extrusionOk="0">
                <a:moveTo>
                  <a:pt x="30379" y="2160"/>
                </a:moveTo>
                <a:cubicBezTo>
                  <a:pt x="21863" y="3866"/>
                  <a:pt x="9552" y="-3823"/>
                  <a:pt x="4340" y="3125"/>
                </a:cubicBezTo>
                <a:cubicBezTo>
                  <a:pt x="573" y="8146"/>
                  <a:pt x="5614" y="18642"/>
                  <a:pt x="0" y="21449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52" name="Google Shape;352;p13"/>
          <p:cNvSpPr txBox="1">
            <a:spLocks noGrp="1"/>
          </p:cNvSpPr>
          <p:nvPr>
            <p:ph type="subTitle" idx="18"/>
          </p:nvPr>
        </p:nvSpPr>
        <p:spPr>
          <a:xfrm>
            <a:off x="5402875" y="3814300"/>
            <a:ext cx="2273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13"/>
          <p:cNvSpPr txBox="1">
            <a:spLocks noGrp="1"/>
          </p:cNvSpPr>
          <p:nvPr>
            <p:ph type="title" idx="19"/>
          </p:nvPr>
        </p:nvSpPr>
        <p:spPr>
          <a:xfrm>
            <a:off x="5402885" y="3491700"/>
            <a:ext cx="2273700" cy="2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900"/>
              <a:buNone/>
              <a:defRPr sz="2000" b="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20" hasCustomPrompt="1"/>
          </p:nvPr>
        </p:nvSpPr>
        <p:spPr>
          <a:xfrm>
            <a:off x="4616275" y="3520177"/>
            <a:ext cx="6426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000" b="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title" idx="21"/>
          </p:nvPr>
        </p:nvSpPr>
        <p:spPr>
          <a:xfrm>
            <a:off x="720000" y="387600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000" b="0">
                <a:solidFill>
                  <a:schemeClr val="accent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bg>
      <p:bgPr>
        <a:solidFill>
          <a:schemeClr val="accent2"/>
        </a:solidFill>
        <a:effectLst/>
      </p:bgPr>
    </p:bg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32"/>
          <p:cNvGrpSpPr/>
          <p:nvPr/>
        </p:nvGrpSpPr>
        <p:grpSpPr>
          <a:xfrm rot="5400000">
            <a:off x="-2715942" y="853816"/>
            <a:ext cx="6705654" cy="1944523"/>
            <a:chOff x="2431496" y="3198979"/>
            <a:chExt cx="6705654" cy="1944523"/>
          </a:xfrm>
        </p:grpSpPr>
        <p:sp>
          <p:nvSpPr>
            <p:cNvPr id="787" name="Google Shape;787;p32"/>
            <p:cNvSpPr/>
            <p:nvPr/>
          </p:nvSpPr>
          <p:spPr>
            <a:xfrm>
              <a:off x="2431496" y="3198979"/>
              <a:ext cx="6705570" cy="1944498"/>
            </a:xfrm>
            <a:custGeom>
              <a:avLst/>
              <a:gdLst/>
              <a:ahLst/>
              <a:cxnLst/>
              <a:rect l="l" t="t" r="r" b="b"/>
              <a:pathLst>
                <a:path w="209992" h="60894" extrusionOk="0">
                  <a:moveTo>
                    <a:pt x="209992" y="1"/>
                  </a:moveTo>
                  <a:lnTo>
                    <a:pt x="208261" y="3040"/>
                  </a:lnTo>
                  <a:lnTo>
                    <a:pt x="204693" y="9066"/>
                  </a:lnTo>
                  <a:lnTo>
                    <a:pt x="202829" y="12026"/>
                  </a:lnTo>
                  <a:lnTo>
                    <a:pt x="201785" y="13651"/>
                  </a:lnTo>
                  <a:lnTo>
                    <a:pt x="199658" y="16889"/>
                  </a:lnTo>
                  <a:lnTo>
                    <a:pt x="197438" y="20100"/>
                  </a:lnTo>
                  <a:lnTo>
                    <a:pt x="195125" y="23232"/>
                  </a:lnTo>
                  <a:lnTo>
                    <a:pt x="192720" y="26298"/>
                  </a:lnTo>
                  <a:lnTo>
                    <a:pt x="190196" y="29245"/>
                  </a:lnTo>
                  <a:lnTo>
                    <a:pt x="187540" y="32086"/>
                  </a:lnTo>
                  <a:lnTo>
                    <a:pt x="184752" y="34768"/>
                  </a:lnTo>
                  <a:lnTo>
                    <a:pt x="183285" y="36050"/>
                  </a:lnTo>
                  <a:lnTo>
                    <a:pt x="182479" y="36724"/>
                  </a:lnTo>
                  <a:lnTo>
                    <a:pt x="180827" y="38019"/>
                  </a:lnTo>
                  <a:lnTo>
                    <a:pt x="179109" y="39235"/>
                  </a:lnTo>
                  <a:lnTo>
                    <a:pt x="177339" y="40398"/>
                  </a:lnTo>
                  <a:lnTo>
                    <a:pt x="175528" y="41481"/>
                  </a:lnTo>
                  <a:lnTo>
                    <a:pt x="173678" y="42512"/>
                  </a:lnTo>
                  <a:lnTo>
                    <a:pt x="170864" y="43952"/>
                  </a:lnTo>
                  <a:lnTo>
                    <a:pt x="168961" y="44824"/>
                  </a:lnTo>
                  <a:lnTo>
                    <a:pt x="167890" y="45287"/>
                  </a:lnTo>
                  <a:lnTo>
                    <a:pt x="165750" y="46133"/>
                  </a:lnTo>
                  <a:lnTo>
                    <a:pt x="163556" y="46873"/>
                  </a:lnTo>
                  <a:lnTo>
                    <a:pt x="161349" y="47494"/>
                  </a:lnTo>
                  <a:lnTo>
                    <a:pt x="159103" y="48009"/>
                  </a:lnTo>
                  <a:lnTo>
                    <a:pt x="156843" y="48419"/>
                  </a:lnTo>
                  <a:lnTo>
                    <a:pt x="154557" y="48696"/>
                  </a:lnTo>
                  <a:lnTo>
                    <a:pt x="152244" y="48868"/>
                  </a:lnTo>
                  <a:lnTo>
                    <a:pt x="151095" y="48894"/>
                  </a:lnTo>
                  <a:lnTo>
                    <a:pt x="150196" y="48908"/>
                  </a:lnTo>
                  <a:lnTo>
                    <a:pt x="148399" y="48855"/>
                  </a:lnTo>
                  <a:lnTo>
                    <a:pt x="146628" y="48736"/>
                  </a:lnTo>
                  <a:lnTo>
                    <a:pt x="144857" y="48538"/>
                  </a:lnTo>
                  <a:lnTo>
                    <a:pt x="143113" y="48287"/>
                  </a:lnTo>
                  <a:lnTo>
                    <a:pt x="141382" y="47956"/>
                  </a:lnTo>
                  <a:lnTo>
                    <a:pt x="138805" y="47362"/>
                  </a:lnTo>
                  <a:lnTo>
                    <a:pt x="135409" y="46357"/>
                  </a:lnTo>
                  <a:lnTo>
                    <a:pt x="132079" y="45168"/>
                  </a:lnTo>
                  <a:lnTo>
                    <a:pt x="128789" y="43820"/>
                  </a:lnTo>
                  <a:lnTo>
                    <a:pt x="125564" y="42340"/>
                  </a:lnTo>
                  <a:lnTo>
                    <a:pt x="123965" y="41547"/>
                  </a:lnTo>
                  <a:lnTo>
                    <a:pt x="120886" y="40001"/>
                  </a:lnTo>
                  <a:lnTo>
                    <a:pt x="114755" y="36869"/>
                  </a:lnTo>
                  <a:lnTo>
                    <a:pt x="110130" y="34596"/>
                  </a:lnTo>
                  <a:lnTo>
                    <a:pt x="106998" y="33156"/>
                  </a:lnTo>
                  <a:lnTo>
                    <a:pt x="103840" y="31808"/>
                  </a:lnTo>
                  <a:lnTo>
                    <a:pt x="100615" y="30592"/>
                  </a:lnTo>
                  <a:lnTo>
                    <a:pt x="98977" y="30037"/>
                  </a:lnTo>
                  <a:lnTo>
                    <a:pt x="97933" y="29707"/>
                  </a:lnTo>
                  <a:lnTo>
                    <a:pt x="95832" y="29086"/>
                  </a:lnTo>
                  <a:lnTo>
                    <a:pt x="93704" y="28544"/>
                  </a:lnTo>
                  <a:lnTo>
                    <a:pt x="91577" y="28055"/>
                  </a:lnTo>
                  <a:lnTo>
                    <a:pt x="89423" y="27646"/>
                  </a:lnTo>
                  <a:lnTo>
                    <a:pt x="87269" y="27289"/>
                  </a:lnTo>
                  <a:lnTo>
                    <a:pt x="85102" y="27011"/>
                  </a:lnTo>
                  <a:lnTo>
                    <a:pt x="82934" y="26787"/>
                  </a:lnTo>
                  <a:lnTo>
                    <a:pt x="80754" y="26628"/>
                  </a:lnTo>
                  <a:lnTo>
                    <a:pt x="78574" y="26522"/>
                  </a:lnTo>
                  <a:lnTo>
                    <a:pt x="75283" y="26483"/>
                  </a:lnTo>
                  <a:lnTo>
                    <a:pt x="70922" y="26655"/>
                  </a:lnTo>
                  <a:lnTo>
                    <a:pt x="66562" y="27064"/>
                  </a:lnTo>
                  <a:lnTo>
                    <a:pt x="64381" y="27368"/>
                  </a:lnTo>
                  <a:lnTo>
                    <a:pt x="63205" y="27540"/>
                  </a:lnTo>
                  <a:lnTo>
                    <a:pt x="60840" y="27963"/>
                  </a:lnTo>
                  <a:lnTo>
                    <a:pt x="58488" y="28452"/>
                  </a:lnTo>
                  <a:lnTo>
                    <a:pt x="56149" y="29007"/>
                  </a:lnTo>
                  <a:lnTo>
                    <a:pt x="52673" y="29932"/>
                  </a:lnTo>
                  <a:lnTo>
                    <a:pt x="48101" y="31372"/>
                  </a:lnTo>
                  <a:lnTo>
                    <a:pt x="43582" y="33011"/>
                  </a:lnTo>
                  <a:lnTo>
                    <a:pt x="39128" y="34834"/>
                  </a:lnTo>
                  <a:lnTo>
                    <a:pt x="34741" y="36816"/>
                  </a:lnTo>
                  <a:lnTo>
                    <a:pt x="30433" y="38918"/>
                  </a:lnTo>
                  <a:lnTo>
                    <a:pt x="28306" y="40014"/>
                  </a:lnTo>
                  <a:lnTo>
                    <a:pt x="26575" y="40939"/>
                  </a:lnTo>
                  <a:lnTo>
                    <a:pt x="23192" y="42935"/>
                  </a:lnTo>
                  <a:lnTo>
                    <a:pt x="19888" y="45062"/>
                  </a:lnTo>
                  <a:lnTo>
                    <a:pt x="16637" y="47296"/>
                  </a:lnTo>
                  <a:lnTo>
                    <a:pt x="15052" y="48432"/>
                  </a:lnTo>
                  <a:lnTo>
                    <a:pt x="13387" y="49634"/>
                  </a:lnTo>
                  <a:lnTo>
                    <a:pt x="10096" y="52119"/>
                  </a:lnTo>
                  <a:lnTo>
                    <a:pt x="6898" y="54696"/>
                  </a:lnTo>
                  <a:lnTo>
                    <a:pt x="3766" y="57365"/>
                  </a:lnTo>
                  <a:lnTo>
                    <a:pt x="2247" y="58752"/>
                  </a:lnTo>
                  <a:lnTo>
                    <a:pt x="1110" y="59810"/>
                  </a:lnTo>
                  <a:lnTo>
                    <a:pt x="0" y="60893"/>
                  </a:lnTo>
                  <a:lnTo>
                    <a:pt x="1176" y="60893"/>
                  </a:lnTo>
                  <a:lnTo>
                    <a:pt x="2326" y="59783"/>
                  </a:lnTo>
                  <a:lnTo>
                    <a:pt x="4691" y="57642"/>
                  </a:lnTo>
                  <a:lnTo>
                    <a:pt x="7123" y="55581"/>
                  </a:lnTo>
                  <a:lnTo>
                    <a:pt x="9594" y="53586"/>
                  </a:lnTo>
                  <a:lnTo>
                    <a:pt x="10849" y="52595"/>
                  </a:lnTo>
                  <a:lnTo>
                    <a:pt x="12528" y="51300"/>
                  </a:lnTo>
                  <a:lnTo>
                    <a:pt x="15937" y="48789"/>
                  </a:lnTo>
                  <a:lnTo>
                    <a:pt x="19412" y="46384"/>
                  </a:lnTo>
                  <a:lnTo>
                    <a:pt x="22967" y="44071"/>
                  </a:lnTo>
                  <a:lnTo>
                    <a:pt x="24764" y="42974"/>
                  </a:lnTo>
                  <a:lnTo>
                    <a:pt x="26707" y="41825"/>
                  </a:lnTo>
                  <a:lnTo>
                    <a:pt x="30671" y="39697"/>
                  </a:lnTo>
                  <a:lnTo>
                    <a:pt x="34715" y="37728"/>
                  </a:lnTo>
                  <a:lnTo>
                    <a:pt x="38824" y="35891"/>
                  </a:lnTo>
                  <a:lnTo>
                    <a:pt x="40899" y="35019"/>
                  </a:lnTo>
                  <a:lnTo>
                    <a:pt x="43132" y="34094"/>
                  </a:lnTo>
                  <a:lnTo>
                    <a:pt x="47665" y="32416"/>
                  </a:lnTo>
                  <a:lnTo>
                    <a:pt x="52277" y="30936"/>
                  </a:lnTo>
                  <a:lnTo>
                    <a:pt x="56941" y="29667"/>
                  </a:lnTo>
                  <a:lnTo>
                    <a:pt x="59294" y="29126"/>
                  </a:lnTo>
                  <a:lnTo>
                    <a:pt x="60430" y="28888"/>
                  </a:lnTo>
                  <a:lnTo>
                    <a:pt x="62703" y="28465"/>
                  </a:lnTo>
                  <a:lnTo>
                    <a:pt x="64976" y="28108"/>
                  </a:lnTo>
                  <a:lnTo>
                    <a:pt x="67262" y="27804"/>
                  </a:lnTo>
                  <a:lnTo>
                    <a:pt x="69561" y="27580"/>
                  </a:lnTo>
                  <a:lnTo>
                    <a:pt x="71861" y="27421"/>
                  </a:lnTo>
                  <a:lnTo>
                    <a:pt x="74160" y="27328"/>
                  </a:lnTo>
                  <a:lnTo>
                    <a:pt x="76473" y="27302"/>
                  </a:lnTo>
                  <a:lnTo>
                    <a:pt x="78772" y="27355"/>
                  </a:lnTo>
                  <a:lnTo>
                    <a:pt x="81071" y="27461"/>
                  </a:lnTo>
                  <a:lnTo>
                    <a:pt x="83370" y="27646"/>
                  </a:lnTo>
                  <a:lnTo>
                    <a:pt x="85657" y="27910"/>
                  </a:lnTo>
                  <a:lnTo>
                    <a:pt x="87943" y="28227"/>
                  </a:lnTo>
                  <a:lnTo>
                    <a:pt x="90216" y="28637"/>
                  </a:lnTo>
                  <a:lnTo>
                    <a:pt x="92475" y="29099"/>
                  </a:lnTo>
                  <a:lnTo>
                    <a:pt x="94722" y="29654"/>
                  </a:lnTo>
                  <a:lnTo>
                    <a:pt x="95832" y="29958"/>
                  </a:lnTo>
                  <a:lnTo>
                    <a:pt x="97536" y="30447"/>
                  </a:lnTo>
                  <a:lnTo>
                    <a:pt x="100893" y="31570"/>
                  </a:lnTo>
                  <a:lnTo>
                    <a:pt x="104183" y="32839"/>
                  </a:lnTo>
                  <a:lnTo>
                    <a:pt x="107421" y="34240"/>
                  </a:lnTo>
                  <a:lnTo>
                    <a:pt x="112218" y="36499"/>
                  </a:lnTo>
                  <a:lnTo>
                    <a:pt x="118521" y="39697"/>
                  </a:lnTo>
                  <a:lnTo>
                    <a:pt x="121666" y="41323"/>
                  </a:lnTo>
                  <a:lnTo>
                    <a:pt x="123146" y="42063"/>
                  </a:lnTo>
                  <a:lnTo>
                    <a:pt x="126133" y="43503"/>
                  </a:lnTo>
                  <a:lnTo>
                    <a:pt x="129145" y="44851"/>
                  </a:lnTo>
                  <a:lnTo>
                    <a:pt x="132198" y="46080"/>
                  </a:lnTo>
                  <a:lnTo>
                    <a:pt x="135290" y="47177"/>
                  </a:lnTo>
                  <a:lnTo>
                    <a:pt x="138448" y="48102"/>
                  </a:lnTo>
                  <a:lnTo>
                    <a:pt x="141646" y="48842"/>
                  </a:lnTo>
                  <a:lnTo>
                    <a:pt x="144924" y="49383"/>
                  </a:lnTo>
                  <a:lnTo>
                    <a:pt x="146589" y="49555"/>
                  </a:lnTo>
                  <a:lnTo>
                    <a:pt x="147712" y="49648"/>
                  </a:lnTo>
                  <a:lnTo>
                    <a:pt x="149958" y="49727"/>
                  </a:lnTo>
                  <a:lnTo>
                    <a:pt x="152191" y="49687"/>
                  </a:lnTo>
                  <a:lnTo>
                    <a:pt x="154412" y="49529"/>
                  </a:lnTo>
                  <a:lnTo>
                    <a:pt x="156605" y="49264"/>
                  </a:lnTo>
                  <a:lnTo>
                    <a:pt x="158799" y="48881"/>
                  </a:lnTo>
                  <a:lnTo>
                    <a:pt x="160953" y="48406"/>
                  </a:lnTo>
                  <a:lnTo>
                    <a:pt x="163093" y="47824"/>
                  </a:lnTo>
                  <a:lnTo>
                    <a:pt x="165208" y="47150"/>
                  </a:lnTo>
                  <a:lnTo>
                    <a:pt x="167296" y="46384"/>
                  </a:lnTo>
                  <a:lnTo>
                    <a:pt x="169344" y="45538"/>
                  </a:lnTo>
                  <a:lnTo>
                    <a:pt x="171379" y="44613"/>
                  </a:lnTo>
                  <a:lnTo>
                    <a:pt x="173374" y="43609"/>
                  </a:lnTo>
                  <a:lnTo>
                    <a:pt x="175330" y="42538"/>
                  </a:lnTo>
                  <a:lnTo>
                    <a:pt x="177246" y="41389"/>
                  </a:lnTo>
                  <a:lnTo>
                    <a:pt x="179136" y="40186"/>
                  </a:lnTo>
                  <a:lnTo>
                    <a:pt x="180061" y="39565"/>
                  </a:lnTo>
                  <a:lnTo>
                    <a:pt x="180827" y="39036"/>
                  </a:lnTo>
                  <a:lnTo>
                    <a:pt x="182307" y="37926"/>
                  </a:lnTo>
                  <a:lnTo>
                    <a:pt x="183761" y="36764"/>
                  </a:lnTo>
                  <a:lnTo>
                    <a:pt x="185175" y="35548"/>
                  </a:lnTo>
                  <a:lnTo>
                    <a:pt x="187223" y="33645"/>
                  </a:lnTo>
                  <a:lnTo>
                    <a:pt x="189813" y="30962"/>
                  </a:lnTo>
                  <a:lnTo>
                    <a:pt x="192284" y="28135"/>
                  </a:lnTo>
                  <a:lnTo>
                    <a:pt x="194636" y="25214"/>
                  </a:lnTo>
                  <a:lnTo>
                    <a:pt x="196883" y="22228"/>
                  </a:lnTo>
                  <a:lnTo>
                    <a:pt x="199050" y="19188"/>
                  </a:lnTo>
                  <a:lnTo>
                    <a:pt x="200094" y="17682"/>
                  </a:lnTo>
                  <a:lnTo>
                    <a:pt x="201415" y="15739"/>
                  </a:lnTo>
                  <a:lnTo>
                    <a:pt x="203966" y="11788"/>
                  </a:lnTo>
                  <a:lnTo>
                    <a:pt x="206424" y="7797"/>
                  </a:lnTo>
                  <a:lnTo>
                    <a:pt x="208816" y="3754"/>
                  </a:lnTo>
                  <a:lnTo>
                    <a:pt x="209992" y="1719"/>
                  </a:lnTo>
                  <a:lnTo>
                    <a:pt x="209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2676230" y="3460190"/>
              <a:ext cx="6460839" cy="1683290"/>
            </a:xfrm>
            <a:custGeom>
              <a:avLst/>
              <a:gdLst/>
              <a:ahLst/>
              <a:cxnLst/>
              <a:rect l="l" t="t" r="r" b="b"/>
              <a:pathLst>
                <a:path w="202328" h="52714" extrusionOk="0">
                  <a:moveTo>
                    <a:pt x="202328" y="1"/>
                  </a:moveTo>
                  <a:lnTo>
                    <a:pt x="200993" y="2260"/>
                  </a:lnTo>
                  <a:lnTo>
                    <a:pt x="198258" y="6714"/>
                  </a:lnTo>
                  <a:lnTo>
                    <a:pt x="196844" y="8920"/>
                  </a:lnTo>
                  <a:lnTo>
                    <a:pt x="195786" y="10546"/>
                  </a:lnTo>
                  <a:lnTo>
                    <a:pt x="193619" y="13783"/>
                  </a:lnTo>
                  <a:lnTo>
                    <a:pt x="191373" y="16981"/>
                  </a:lnTo>
                  <a:lnTo>
                    <a:pt x="189034" y="20113"/>
                  </a:lnTo>
                  <a:lnTo>
                    <a:pt x="186589" y="23166"/>
                  </a:lnTo>
                  <a:lnTo>
                    <a:pt x="184039" y="26126"/>
                  </a:lnTo>
                  <a:lnTo>
                    <a:pt x="181356" y="28967"/>
                  </a:lnTo>
                  <a:lnTo>
                    <a:pt x="178542" y="31649"/>
                  </a:lnTo>
                  <a:lnTo>
                    <a:pt x="177062" y="32931"/>
                  </a:lnTo>
                  <a:lnTo>
                    <a:pt x="176255" y="33605"/>
                  </a:lnTo>
                  <a:lnTo>
                    <a:pt x="174604" y="34900"/>
                  </a:lnTo>
                  <a:lnTo>
                    <a:pt x="172873" y="36116"/>
                  </a:lnTo>
                  <a:lnTo>
                    <a:pt x="171115" y="37279"/>
                  </a:lnTo>
                  <a:lnTo>
                    <a:pt x="169305" y="38376"/>
                  </a:lnTo>
                  <a:lnTo>
                    <a:pt x="167455" y="39393"/>
                  </a:lnTo>
                  <a:lnTo>
                    <a:pt x="164627" y="40833"/>
                  </a:lnTo>
                  <a:lnTo>
                    <a:pt x="162724" y="41719"/>
                  </a:lnTo>
                  <a:lnTo>
                    <a:pt x="161667" y="42181"/>
                  </a:lnTo>
                  <a:lnTo>
                    <a:pt x="159513" y="43014"/>
                  </a:lnTo>
                  <a:lnTo>
                    <a:pt x="157332" y="43754"/>
                  </a:lnTo>
                  <a:lnTo>
                    <a:pt x="155112" y="44388"/>
                  </a:lnTo>
                  <a:lnTo>
                    <a:pt x="152866" y="44903"/>
                  </a:lnTo>
                  <a:lnTo>
                    <a:pt x="150606" y="45300"/>
                  </a:lnTo>
                  <a:lnTo>
                    <a:pt x="148320" y="45591"/>
                  </a:lnTo>
                  <a:lnTo>
                    <a:pt x="146021" y="45749"/>
                  </a:lnTo>
                  <a:lnTo>
                    <a:pt x="144858" y="45789"/>
                  </a:lnTo>
                  <a:lnTo>
                    <a:pt x="143959" y="45789"/>
                  </a:lnTo>
                  <a:lnTo>
                    <a:pt x="142175" y="45749"/>
                  </a:lnTo>
                  <a:lnTo>
                    <a:pt x="140391" y="45617"/>
                  </a:lnTo>
                  <a:lnTo>
                    <a:pt x="138634" y="45432"/>
                  </a:lnTo>
                  <a:lnTo>
                    <a:pt x="136876" y="45168"/>
                  </a:lnTo>
                  <a:lnTo>
                    <a:pt x="135145" y="44837"/>
                  </a:lnTo>
                  <a:lnTo>
                    <a:pt x="132568" y="44243"/>
                  </a:lnTo>
                  <a:lnTo>
                    <a:pt x="129185" y="43238"/>
                  </a:lnTo>
                  <a:lnTo>
                    <a:pt x="125842" y="42049"/>
                  </a:lnTo>
                  <a:lnTo>
                    <a:pt x="122565" y="40701"/>
                  </a:lnTo>
                  <a:lnTo>
                    <a:pt x="119327" y="39221"/>
                  </a:lnTo>
                  <a:lnTo>
                    <a:pt x="117729" y="38442"/>
                  </a:lnTo>
                  <a:lnTo>
                    <a:pt x="114650" y="36896"/>
                  </a:lnTo>
                  <a:lnTo>
                    <a:pt x="108518" y="33750"/>
                  </a:lnTo>
                  <a:lnTo>
                    <a:pt x="103893" y="31478"/>
                  </a:lnTo>
                  <a:lnTo>
                    <a:pt x="100774" y="30037"/>
                  </a:lnTo>
                  <a:lnTo>
                    <a:pt x="97603" y="28703"/>
                  </a:lnTo>
                  <a:lnTo>
                    <a:pt x="94379" y="27474"/>
                  </a:lnTo>
                  <a:lnTo>
                    <a:pt x="92740" y="26932"/>
                  </a:lnTo>
                  <a:lnTo>
                    <a:pt x="91696" y="26588"/>
                  </a:lnTo>
                  <a:lnTo>
                    <a:pt x="89595" y="25980"/>
                  </a:lnTo>
                  <a:lnTo>
                    <a:pt x="87481" y="25425"/>
                  </a:lnTo>
                  <a:lnTo>
                    <a:pt x="85340" y="24950"/>
                  </a:lnTo>
                  <a:lnTo>
                    <a:pt x="83199" y="24527"/>
                  </a:lnTo>
                  <a:lnTo>
                    <a:pt x="81032" y="24183"/>
                  </a:lnTo>
                  <a:lnTo>
                    <a:pt x="78878" y="23892"/>
                  </a:lnTo>
                  <a:lnTo>
                    <a:pt x="76698" y="23668"/>
                  </a:lnTo>
                  <a:lnTo>
                    <a:pt x="74517" y="23509"/>
                  </a:lnTo>
                  <a:lnTo>
                    <a:pt x="72337" y="23404"/>
                  </a:lnTo>
                  <a:lnTo>
                    <a:pt x="69060" y="23377"/>
                  </a:lnTo>
                  <a:lnTo>
                    <a:pt x="64686" y="23536"/>
                  </a:lnTo>
                  <a:lnTo>
                    <a:pt x="60325" y="23945"/>
                  </a:lnTo>
                  <a:lnTo>
                    <a:pt x="58158" y="24249"/>
                  </a:lnTo>
                  <a:lnTo>
                    <a:pt x="55938" y="24593"/>
                  </a:lnTo>
                  <a:lnTo>
                    <a:pt x="51537" y="25491"/>
                  </a:lnTo>
                  <a:lnTo>
                    <a:pt x="47203" y="26615"/>
                  </a:lnTo>
                  <a:lnTo>
                    <a:pt x="42908" y="27923"/>
                  </a:lnTo>
                  <a:lnTo>
                    <a:pt x="38679" y="29416"/>
                  </a:lnTo>
                  <a:lnTo>
                    <a:pt x="34504" y="31068"/>
                  </a:lnTo>
                  <a:lnTo>
                    <a:pt x="30381" y="32865"/>
                  </a:lnTo>
                  <a:lnTo>
                    <a:pt x="26324" y="34768"/>
                  </a:lnTo>
                  <a:lnTo>
                    <a:pt x="24315" y="35759"/>
                  </a:lnTo>
                  <a:lnTo>
                    <a:pt x="22664" y="36592"/>
                  </a:lnTo>
                  <a:lnTo>
                    <a:pt x="19413" y="38376"/>
                  </a:lnTo>
                  <a:lnTo>
                    <a:pt x="16215" y="40265"/>
                  </a:lnTo>
                  <a:lnTo>
                    <a:pt x="13083" y="42287"/>
                  </a:lnTo>
                  <a:lnTo>
                    <a:pt x="10030" y="44415"/>
                  </a:lnTo>
                  <a:lnTo>
                    <a:pt x="7057" y="46648"/>
                  </a:lnTo>
                  <a:lnTo>
                    <a:pt x="4163" y="49000"/>
                  </a:lnTo>
                  <a:lnTo>
                    <a:pt x="1362" y="51445"/>
                  </a:lnTo>
                  <a:lnTo>
                    <a:pt x="1" y="52713"/>
                  </a:lnTo>
                  <a:lnTo>
                    <a:pt x="1216" y="52713"/>
                  </a:lnTo>
                  <a:lnTo>
                    <a:pt x="2696" y="51379"/>
                  </a:lnTo>
                  <a:lnTo>
                    <a:pt x="5723" y="48802"/>
                  </a:lnTo>
                  <a:lnTo>
                    <a:pt x="8868" y="46357"/>
                  </a:lnTo>
                  <a:lnTo>
                    <a:pt x="12092" y="44031"/>
                  </a:lnTo>
                  <a:lnTo>
                    <a:pt x="15409" y="41824"/>
                  </a:lnTo>
                  <a:lnTo>
                    <a:pt x="18792" y="39750"/>
                  </a:lnTo>
                  <a:lnTo>
                    <a:pt x="22267" y="37794"/>
                  </a:lnTo>
                  <a:lnTo>
                    <a:pt x="25795" y="35944"/>
                  </a:lnTo>
                  <a:lnTo>
                    <a:pt x="27579" y="35072"/>
                  </a:lnTo>
                  <a:lnTo>
                    <a:pt x="29813" y="34028"/>
                  </a:lnTo>
                  <a:lnTo>
                    <a:pt x="34319" y="32033"/>
                  </a:lnTo>
                  <a:lnTo>
                    <a:pt x="38891" y="30222"/>
                  </a:lnTo>
                  <a:lnTo>
                    <a:pt x="43542" y="28610"/>
                  </a:lnTo>
                  <a:lnTo>
                    <a:pt x="48260" y="27196"/>
                  </a:lnTo>
                  <a:lnTo>
                    <a:pt x="51828" y="26311"/>
                  </a:lnTo>
                  <a:lnTo>
                    <a:pt x="54233" y="25795"/>
                  </a:lnTo>
                  <a:lnTo>
                    <a:pt x="56651" y="25346"/>
                  </a:lnTo>
                  <a:lnTo>
                    <a:pt x="59069" y="24963"/>
                  </a:lnTo>
                  <a:lnTo>
                    <a:pt x="61514" y="24646"/>
                  </a:lnTo>
                  <a:lnTo>
                    <a:pt x="63972" y="24408"/>
                  </a:lnTo>
                  <a:lnTo>
                    <a:pt x="65201" y="24329"/>
                  </a:lnTo>
                  <a:lnTo>
                    <a:pt x="66271" y="24262"/>
                  </a:lnTo>
                  <a:lnTo>
                    <a:pt x="68399" y="24183"/>
                  </a:lnTo>
                  <a:lnTo>
                    <a:pt x="71584" y="24183"/>
                  </a:lnTo>
                  <a:lnTo>
                    <a:pt x="75799" y="24408"/>
                  </a:lnTo>
                  <a:lnTo>
                    <a:pt x="80001" y="24884"/>
                  </a:lnTo>
                  <a:lnTo>
                    <a:pt x="84151" y="25584"/>
                  </a:lnTo>
                  <a:lnTo>
                    <a:pt x="88273" y="26522"/>
                  </a:lnTo>
                  <a:lnTo>
                    <a:pt x="92343" y="27685"/>
                  </a:lnTo>
                  <a:lnTo>
                    <a:pt x="96347" y="29073"/>
                  </a:lnTo>
                  <a:lnTo>
                    <a:pt x="98316" y="29852"/>
                  </a:lnTo>
                  <a:lnTo>
                    <a:pt x="99889" y="30513"/>
                  </a:lnTo>
                  <a:lnTo>
                    <a:pt x="102981" y="31900"/>
                  </a:lnTo>
                  <a:lnTo>
                    <a:pt x="107553" y="34147"/>
                  </a:lnTo>
                  <a:lnTo>
                    <a:pt x="113579" y="37266"/>
                  </a:lnTo>
                  <a:lnTo>
                    <a:pt x="118125" y="39565"/>
                  </a:lnTo>
                  <a:lnTo>
                    <a:pt x="121204" y="41018"/>
                  </a:lnTo>
                  <a:lnTo>
                    <a:pt x="122750" y="41706"/>
                  </a:lnTo>
                  <a:lnTo>
                    <a:pt x="124455" y="42432"/>
                  </a:lnTo>
                  <a:lnTo>
                    <a:pt x="127917" y="43714"/>
                  </a:lnTo>
                  <a:lnTo>
                    <a:pt x="131445" y="44785"/>
                  </a:lnTo>
                  <a:lnTo>
                    <a:pt x="134114" y="45432"/>
                  </a:lnTo>
                  <a:lnTo>
                    <a:pt x="135912" y="45789"/>
                  </a:lnTo>
                  <a:lnTo>
                    <a:pt x="137709" y="46093"/>
                  </a:lnTo>
                  <a:lnTo>
                    <a:pt x="139519" y="46317"/>
                  </a:lnTo>
                  <a:lnTo>
                    <a:pt x="141343" y="46476"/>
                  </a:lnTo>
                  <a:lnTo>
                    <a:pt x="143166" y="46555"/>
                  </a:lnTo>
                  <a:lnTo>
                    <a:pt x="145003" y="46568"/>
                  </a:lnTo>
                  <a:lnTo>
                    <a:pt x="146840" y="46516"/>
                  </a:lnTo>
                  <a:lnTo>
                    <a:pt x="148690" y="46370"/>
                  </a:lnTo>
                  <a:lnTo>
                    <a:pt x="150540" y="46159"/>
                  </a:lnTo>
                  <a:lnTo>
                    <a:pt x="151465" y="46013"/>
                  </a:lnTo>
                  <a:lnTo>
                    <a:pt x="152562" y="45828"/>
                  </a:lnTo>
                  <a:lnTo>
                    <a:pt x="154729" y="45353"/>
                  </a:lnTo>
                  <a:lnTo>
                    <a:pt x="156870" y="44771"/>
                  </a:lnTo>
                  <a:lnTo>
                    <a:pt x="158971" y="44084"/>
                  </a:lnTo>
                  <a:lnTo>
                    <a:pt x="161059" y="43305"/>
                  </a:lnTo>
                  <a:lnTo>
                    <a:pt x="163094" y="42446"/>
                  </a:lnTo>
                  <a:lnTo>
                    <a:pt x="165116" y="41507"/>
                  </a:lnTo>
                  <a:lnTo>
                    <a:pt x="167098" y="40503"/>
                  </a:lnTo>
                  <a:lnTo>
                    <a:pt x="168062" y="39974"/>
                  </a:lnTo>
                  <a:lnTo>
                    <a:pt x="169754" y="39023"/>
                  </a:lnTo>
                  <a:lnTo>
                    <a:pt x="172991" y="36988"/>
                  </a:lnTo>
                  <a:lnTo>
                    <a:pt x="175330" y="35323"/>
                  </a:lnTo>
                  <a:lnTo>
                    <a:pt x="176837" y="34147"/>
                  </a:lnTo>
                  <a:lnTo>
                    <a:pt x="178317" y="32918"/>
                  </a:lnTo>
                  <a:lnTo>
                    <a:pt x="179744" y="31649"/>
                  </a:lnTo>
                  <a:lnTo>
                    <a:pt x="180458" y="30975"/>
                  </a:lnTo>
                  <a:lnTo>
                    <a:pt x="181753" y="29707"/>
                  </a:lnTo>
                  <a:lnTo>
                    <a:pt x="184277" y="27077"/>
                  </a:lnTo>
                  <a:lnTo>
                    <a:pt x="186682" y="24329"/>
                  </a:lnTo>
                  <a:lnTo>
                    <a:pt x="188994" y="21501"/>
                  </a:lnTo>
                  <a:lnTo>
                    <a:pt x="191201" y="18593"/>
                  </a:lnTo>
                  <a:lnTo>
                    <a:pt x="193342" y="15620"/>
                  </a:lnTo>
                  <a:lnTo>
                    <a:pt x="196434" y="11088"/>
                  </a:lnTo>
                  <a:lnTo>
                    <a:pt x="198403" y="8035"/>
                  </a:lnTo>
                  <a:lnTo>
                    <a:pt x="200398" y="4864"/>
                  </a:lnTo>
                  <a:lnTo>
                    <a:pt x="202328" y="1639"/>
                  </a:lnTo>
                  <a:lnTo>
                    <a:pt x="20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2904933" y="3727309"/>
              <a:ext cx="6232138" cy="1416174"/>
            </a:xfrm>
            <a:custGeom>
              <a:avLst/>
              <a:gdLst/>
              <a:ahLst/>
              <a:cxnLst/>
              <a:rect l="l" t="t" r="r" b="b"/>
              <a:pathLst>
                <a:path w="195166" h="44349" extrusionOk="0">
                  <a:moveTo>
                    <a:pt x="195166" y="0"/>
                  </a:moveTo>
                  <a:lnTo>
                    <a:pt x="193170" y="3106"/>
                  </a:lnTo>
                  <a:lnTo>
                    <a:pt x="191109" y="6172"/>
                  </a:lnTo>
                  <a:lnTo>
                    <a:pt x="189999" y="7797"/>
                  </a:lnTo>
                  <a:lnTo>
                    <a:pt x="187713" y="11021"/>
                  </a:lnTo>
                  <a:lnTo>
                    <a:pt x="185361" y="14219"/>
                  </a:lnTo>
                  <a:lnTo>
                    <a:pt x="182929" y="17351"/>
                  </a:lnTo>
                  <a:lnTo>
                    <a:pt x="180392" y="20404"/>
                  </a:lnTo>
                  <a:lnTo>
                    <a:pt x="177749" y="23364"/>
                  </a:lnTo>
                  <a:lnTo>
                    <a:pt x="174987" y="26192"/>
                  </a:lnTo>
                  <a:lnTo>
                    <a:pt x="172093" y="28901"/>
                  </a:lnTo>
                  <a:lnTo>
                    <a:pt x="170600" y="30182"/>
                  </a:lnTo>
                  <a:lnTo>
                    <a:pt x="169781" y="30856"/>
                  </a:lnTo>
                  <a:lnTo>
                    <a:pt x="168116" y="32138"/>
                  </a:lnTo>
                  <a:lnTo>
                    <a:pt x="166385" y="33354"/>
                  </a:lnTo>
                  <a:lnTo>
                    <a:pt x="164614" y="34517"/>
                  </a:lnTo>
                  <a:lnTo>
                    <a:pt x="162803" y="35613"/>
                  </a:lnTo>
                  <a:lnTo>
                    <a:pt x="160953" y="36644"/>
                  </a:lnTo>
                  <a:lnTo>
                    <a:pt x="158139" y="38085"/>
                  </a:lnTo>
                  <a:lnTo>
                    <a:pt x="156223" y="38970"/>
                  </a:lnTo>
                  <a:lnTo>
                    <a:pt x="155165" y="39432"/>
                  </a:lnTo>
                  <a:lnTo>
                    <a:pt x="153011" y="40265"/>
                  </a:lnTo>
                  <a:lnTo>
                    <a:pt x="150831" y="41005"/>
                  </a:lnTo>
                  <a:lnTo>
                    <a:pt x="148611" y="41639"/>
                  </a:lnTo>
                  <a:lnTo>
                    <a:pt x="146365" y="42155"/>
                  </a:lnTo>
                  <a:lnTo>
                    <a:pt x="144105" y="42551"/>
                  </a:lnTo>
                  <a:lnTo>
                    <a:pt x="141819" y="42842"/>
                  </a:lnTo>
                  <a:lnTo>
                    <a:pt x="139519" y="43000"/>
                  </a:lnTo>
                  <a:lnTo>
                    <a:pt x="138357" y="43040"/>
                  </a:lnTo>
                  <a:lnTo>
                    <a:pt x="137458" y="43040"/>
                  </a:lnTo>
                  <a:lnTo>
                    <a:pt x="135674" y="43000"/>
                  </a:lnTo>
                  <a:lnTo>
                    <a:pt x="133890" y="42868"/>
                  </a:lnTo>
                  <a:lnTo>
                    <a:pt x="132133" y="42683"/>
                  </a:lnTo>
                  <a:lnTo>
                    <a:pt x="130375" y="42419"/>
                  </a:lnTo>
                  <a:lnTo>
                    <a:pt x="128644" y="42089"/>
                  </a:lnTo>
                  <a:lnTo>
                    <a:pt x="126067" y="41494"/>
                  </a:lnTo>
                  <a:lnTo>
                    <a:pt x="122684" y="40490"/>
                  </a:lnTo>
                  <a:lnTo>
                    <a:pt x="119341" y="39300"/>
                  </a:lnTo>
                  <a:lnTo>
                    <a:pt x="116064" y="37952"/>
                  </a:lnTo>
                  <a:lnTo>
                    <a:pt x="112826" y="36472"/>
                  </a:lnTo>
                  <a:lnTo>
                    <a:pt x="111227" y="35693"/>
                  </a:lnTo>
                  <a:lnTo>
                    <a:pt x="108148" y="34147"/>
                  </a:lnTo>
                  <a:lnTo>
                    <a:pt x="102017" y="31002"/>
                  </a:lnTo>
                  <a:lnTo>
                    <a:pt x="97392" y="28729"/>
                  </a:lnTo>
                  <a:lnTo>
                    <a:pt x="94273" y="27288"/>
                  </a:lnTo>
                  <a:lnTo>
                    <a:pt x="91102" y="25954"/>
                  </a:lnTo>
                  <a:lnTo>
                    <a:pt x="87877" y="24725"/>
                  </a:lnTo>
                  <a:lnTo>
                    <a:pt x="86239" y="24183"/>
                  </a:lnTo>
                  <a:lnTo>
                    <a:pt x="85195" y="23839"/>
                  </a:lnTo>
                  <a:lnTo>
                    <a:pt x="83094" y="23231"/>
                  </a:lnTo>
                  <a:lnTo>
                    <a:pt x="80979" y="22676"/>
                  </a:lnTo>
                  <a:lnTo>
                    <a:pt x="78839" y="22201"/>
                  </a:lnTo>
                  <a:lnTo>
                    <a:pt x="76698" y="21778"/>
                  </a:lnTo>
                  <a:lnTo>
                    <a:pt x="74531" y="21434"/>
                  </a:lnTo>
                  <a:lnTo>
                    <a:pt x="72377" y="21144"/>
                  </a:lnTo>
                  <a:lnTo>
                    <a:pt x="70196" y="20919"/>
                  </a:lnTo>
                  <a:lnTo>
                    <a:pt x="68016" y="20760"/>
                  </a:lnTo>
                  <a:lnTo>
                    <a:pt x="65835" y="20655"/>
                  </a:lnTo>
                  <a:lnTo>
                    <a:pt x="62558" y="20615"/>
                  </a:lnTo>
                  <a:lnTo>
                    <a:pt x="58184" y="20787"/>
                  </a:lnTo>
                  <a:lnTo>
                    <a:pt x="53824" y="21196"/>
                  </a:lnTo>
                  <a:lnTo>
                    <a:pt x="51656" y="21500"/>
                  </a:lnTo>
                  <a:lnTo>
                    <a:pt x="49436" y="21844"/>
                  </a:lnTo>
                  <a:lnTo>
                    <a:pt x="45036" y="22743"/>
                  </a:lnTo>
                  <a:lnTo>
                    <a:pt x="40702" y="23866"/>
                  </a:lnTo>
                  <a:lnTo>
                    <a:pt x="36407" y="25174"/>
                  </a:lnTo>
                  <a:lnTo>
                    <a:pt x="32178" y="26667"/>
                  </a:lnTo>
                  <a:lnTo>
                    <a:pt x="28002" y="28319"/>
                  </a:lnTo>
                  <a:lnTo>
                    <a:pt x="23880" y="30116"/>
                  </a:lnTo>
                  <a:lnTo>
                    <a:pt x="19823" y="32019"/>
                  </a:lnTo>
                  <a:lnTo>
                    <a:pt x="17814" y="33010"/>
                  </a:lnTo>
                  <a:lnTo>
                    <a:pt x="16638" y="33605"/>
                  </a:lnTo>
                  <a:lnTo>
                    <a:pt x="14312" y="34847"/>
                  </a:lnTo>
                  <a:lnTo>
                    <a:pt x="12026" y="36142"/>
                  </a:lnTo>
                  <a:lnTo>
                    <a:pt x="9753" y="37503"/>
                  </a:lnTo>
                  <a:lnTo>
                    <a:pt x="7520" y="38930"/>
                  </a:lnTo>
                  <a:lnTo>
                    <a:pt x="5326" y="40410"/>
                  </a:lnTo>
                  <a:lnTo>
                    <a:pt x="3159" y="41943"/>
                  </a:lnTo>
                  <a:lnTo>
                    <a:pt x="1045" y="43529"/>
                  </a:lnTo>
                  <a:lnTo>
                    <a:pt x="1" y="44348"/>
                  </a:lnTo>
                  <a:lnTo>
                    <a:pt x="1402" y="44348"/>
                  </a:lnTo>
                  <a:lnTo>
                    <a:pt x="2551" y="43476"/>
                  </a:lnTo>
                  <a:lnTo>
                    <a:pt x="4890" y="41785"/>
                  </a:lnTo>
                  <a:lnTo>
                    <a:pt x="7269" y="40159"/>
                  </a:lnTo>
                  <a:lnTo>
                    <a:pt x="9700" y="38587"/>
                  </a:lnTo>
                  <a:lnTo>
                    <a:pt x="12158" y="37080"/>
                  </a:lnTo>
                  <a:lnTo>
                    <a:pt x="14669" y="35653"/>
                  </a:lnTo>
                  <a:lnTo>
                    <a:pt x="17206" y="34279"/>
                  </a:lnTo>
                  <a:lnTo>
                    <a:pt x="19783" y="32957"/>
                  </a:lnTo>
                  <a:lnTo>
                    <a:pt x="21078" y="32323"/>
                  </a:lnTo>
                  <a:lnTo>
                    <a:pt x="23311" y="31279"/>
                  </a:lnTo>
                  <a:lnTo>
                    <a:pt x="27817" y="29284"/>
                  </a:lnTo>
                  <a:lnTo>
                    <a:pt x="32390" y="27473"/>
                  </a:lnTo>
                  <a:lnTo>
                    <a:pt x="37041" y="25861"/>
                  </a:lnTo>
                  <a:lnTo>
                    <a:pt x="41759" y="24447"/>
                  </a:lnTo>
                  <a:lnTo>
                    <a:pt x="45327" y="23562"/>
                  </a:lnTo>
                  <a:lnTo>
                    <a:pt x="47732" y="23046"/>
                  </a:lnTo>
                  <a:lnTo>
                    <a:pt x="50150" y="22597"/>
                  </a:lnTo>
                  <a:lnTo>
                    <a:pt x="52568" y="22214"/>
                  </a:lnTo>
                  <a:lnTo>
                    <a:pt x="55013" y="21897"/>
                  </a:lnTo>
                  <a:lnTo>
                    <a:pt x="57471" y="21659"/>
                  </a:lnTo>
                  <a:lnTo>
                    <a:pt x="58700" y="21580"/>
                  </a:lnTo>
                  <a:lnTo>
                    <a:pt x="59770" y="21514"/>
                  </a:lnTo>
                  <a:lnTo>
                    <a:pt x="61898" y="21434"/>
                  </a:lnTo>
                  <a:lnTo>
                    <a:pt x="65082" y="21434"/>
                  </a:lnTo>
                  <a:lnTo>
                    <a:pt x="69298" y="21659"/>
                  </a:lnTo>
                  <a:lnTo>
                    <a:pt x="73500" y="22135"/>
                  </a:lnTo>
                  <a:lnTo>
                    <a:pt x="77649" y="22835"/>
                  </a:lnTo>
                  <a:lnTo>
                    <a:pt x="81772" y="23773"/>
                  </a:lnTo>
                  <a:lnTo>
                    <a:pt x="85842" y="24936"/>
                  </a:lnTo>
                  <a:lnTo>
                    <a:pt x="89846" y="26324"/>
                  </a:lnTo>
                  <a:lnTo>
                    <a:pt x="91815" y="27103"/>
                  </a:lnTo>
                  <a:lnTo>
                    <a:pt x="93388" y="27764"/>
                  </a:lnTo>
                  <a:lnTo>
                    <a:pt x="96480" y="29152"/>
                  </a:lnTo>
                  <a:lnTo>
                    <a:pt x="101052" y="31398"/>
                  </a:lnTo>
                  <a:lnTo>
                    <a:pt x="107078" y="34517"/>
                  </a:lnTo>
                  <a:lnTo>
                    <a:pt x="111624" y="36816"/>
                  </a:lnTo>
                  <a:lnTo>
                    <a:pt x="114703" y="38270"/>
                  </a:lnTo>
                  <a:lnTo>
                    <a:pt x="116249" y="38957"/>
                  </a:lnTo>
                  <a:lnTo>
                    <a:pt x="117953" y="39684"/>
                  </a:lnTo>
                  <a:lnTo>
                    <a:pt x="121416" y="40965"/>
                  </a:lnTo>
                  <a:lnTo>
                    <a:pt x="124944" y="42036"/>
                  </a:lnTo>
                  <a:lnTo>
                    <a:pt x="127613" y="42683"/>
                  </a:lnTo>
                  <a:lnTo>
                    <a:pt x="129410" y="43040"/>
                  </a:lnTo>
                  <a:lnTo>
                    <a:pt x="131208" y="43331"/>
                  </a:lnTo>
                  <a:lnTo>
                    <a:pt x="133018" y="43569"/>
                  </a:lnTo>
                  <a:lnTo>
                    <a:pt x="134842" y="43727"/>
                  </a:lnTo>
                  <a:lnTo>
                    <a:pt x="136665" y="43806"/>
                  </a:lnTo>
                  <a:lnTo>
                    <a:pt x="138502" y="43820"/>
                  </a:lnTo>
                  <a:lnTo>
                    <a:pt x="140339" y="43767"/>
                  </a:lnTo>
                  <a:lnTo>
                    <a:pt x="142189" y="43621"/>
                  </a:lnTo>
                  <a:lnTo>
                    <a:pt x="144039" y="43410"/>
                  </a:lnTo>
                  <a:lnTo>
                    <a:pt x="144964" y="43265"/>
                  </a:lnTo>
                  <a:lnTo>
                    <a:pt x="145968" y="43093"/>
                  </a:lnTo>
                  <a:lnTo>
                    <a:pt x="147990" y="42670"/>
                  </a:lnTo>
                  <a:lnTo>
                    <a:pt x="149985" y="42155"/>
                  </a:lnTo>
                  <a:lnTo>
                    <a:pt x="151967" y="41547"/>
                  </a:lnTo>
                  <a:lnTo>
                    <a:pt x="153923" y="40873"/>
                  </a:lnTo>
                  <a:lnTo>
                    <a:pt x="155866" y="40106"/>
                  </a:lnTo>
                  <a:lnTo>
                    <a:pt x="157769" y="39261"/>
                  </a:lnTo>
                  <a:lnTo>
                    <a:pt x="159645" y="38362"/>
                  </a:lnTo>
                  <a:lnTo>
                    <a:pt x="161495" y="37371"/>
                  </a:lnTo>
                  <a:lnTo>
                    <a:pt x="163306" y="36327"/>
                  </a:lnTo>
                  <a:lnTo>
                    <a:pt x="165076" y="35230"/>
                  </a:lnTo>
                  <a:lnTo>
                    <a:pt x="166821" y="34067"/>
                  </a:lnTo>
                  <a:lnTo>
                    <a:pt x="168499" y="32852"/>
                  </a:lnTo>
                  <a:lnTo>
                    <a:pt x="170151" y="31583"/>
                  </a:lnTo>
                  <a:lnTo>
                    <a:pt x="171750" y="30275"/>
                  </a:lnTo>
                  <a:lnTo>
                    <a:pt x="173282" y="28927"/>
                  </a:lnTo>
                  <a:lnTo>
                    <a:pt x="174036" y="28227"/>
                  </a:lnTo>
                  <a:lnTo>
                    <a:pt x="175370" y="26958"/>
                  </a:lnTo>
                  <a:lnTo>
                    <a:pt x="177960" y="24315"/>
                  </a:lnTo>
                  <a:lnTo>
                    <a:pt x="180458" y="21566"/>
                  </a:lnTo>
                  <a:lnTo>
                    <a:pt x="182850" y="18739"/>
                  </a:lnTo>
                  <a:lnTo>
                    <a:pt x="185162" y="15831"/>
                  </a:lnTo>
                  <a:lnTo>
                    <a:pt x="187396" y="12858"/>
                  </a:lnTo>
                  <a:lnTo>
                    <a:pt x="190633" y="8339"/>
                  </a:lnTo>
                  <a:lnTo>
                    <a:pt x="192708" y="5286"/>
                  </a:lnTo>
                  <a:lnTo>
                    <a:pt x="193950" y="3423"/>
                  </a:lnTo>
                  <a:lnTo>
                    <a:pt x="195166" y="1547"/>
                  </a:lnTo>
                  <a:lnTo>
                    <a:pt x="195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3208775" y="4557758"/>
              <a:ext cx="3357639" cy="585738"/>
            </a:xfrm>
            <a:custGeom>
              <a:avLst/>
              <a:gdLst/>
              <a:ahLst/>
              <a:cxnLst/>
              <a:rect l="l" t="t" r="r" b="b"/>
              <a:pathLst>
                <a:path w="105148" h="18343" extrusionOk="0">
                  <a:moveTo>
                    <a:pt x="53109" y="1"/>
                  </a:moveTo>
                  <a:lnTo>
                    <a:pt x="51325" y="14"/>
                  </a:lnTo>
                  <a:lnTo>
                    <a:pt x="47784" y="199"/>
                  </a:lnTo>
                  <a:lnTo>
                    <a:pt x="44269" y="542"/>
                  </a:lnTo>
                  <a:lnTo>
                    <a:pt x="40780" y="1058"/>
                  </a:lnTo>
                  <a:lnTo>
                    <a:pt x="37305" y="1705"/>
                  </a:lnTo>
                  <a:lnTo>
                    <a:pt x="33882" y="2511"/>
                  </a:lnTo>
                  <a:lnTo>
                    <a:pt x="30473" y="3436"/>
                  </a:lnTo>
                  <a:lnTo>
                    <a:pt x="27116" y="4507"/>
                  </a:lnTo>
                  <a:lnTo>
                    <a:pt x="23786" y="5683"/>
                  </a:lnTo>
                  <a:lnTo>
                    <a:pt x="20496" y="6978"/>
                  </a:lnTo>
                  <a:lnTo>
                    <a:pt x="17245" y="8379"/>
                  </a:lnTo>
                  <a:lnTo>
                    <a:pt x="14034" y="9885"/>
                  </a:lnTo>
                  <a:lnTo>
                    <a:pt x="10876" y="11484"/>
                  </a:lnTo>
                  <a:lnTo>
                    <a:pt x="7757" y="13162"/>
                  </a:lnTo>
                  <a:lnTo>
                    <a:pt x="4691" y="14933"/>
                  </a:lnTo>
                  <a:lnTo>
                    <a:pt x="1679" y="16756"/>
                  </a:lnTo>
                  <a:lnTo>
                    <a:pt x="199" y="17708"/>
                  </a:lnTo>
                  <a:lnTo>
                    <a:pt x="106" y="17774"/>
                  </a:lnTo>
                  <a:lnTo>
                    <a:pt x="14" y="17933"/>
                  </a:lnTo>
                  <a:lnTo>
                    <a:pt x="0" y="18104"/>
                  </a:lnTo>
                  <a:lnTo>
                    <a:pt x="66" y="18276"/>
                  </a:lnTo>
                  <a:lnTo>
                    <a:pt x="106" y="18342"/>
                  </a:lnTo>
                  <a:lnTo>
                    <a:pt x="727" y="18342"/>
                  </a:lnTo>
                  <a:lnTo>
                    <a:pt x="2815" y="17021"/>
                  </a:lnTo>
                  <a:lnTo>
                    <a:pt x="7044" y="14510"/>
                  </a:lnTo>
                  <a:lnTo>
                    <a:pt x="11378" y="12145"/>
                  </a:lnTo>
                  <a:lnTo>
                    <a:pt x="15778" y="9951"/>
                  </a:lnTo>
                  <a:lnTo>
                    <a:pt x="20285" y="7956"/>
                  </a:lnTo>
                  <a:lnTo>
                    <a:pt x="24857" y="6158"/>
                  </a:lnTo>
                  <a:lnTo>
                    <a:pt x="28359" y="4969"/>
                  </a:lnTo>
                  <a:lnTo>
                    <a:pt x="30711" y="4242"/>
                  </a:lnTo>
                  <a:lnTo>
                    <a:pt x="33076" y="3568"/>
                  </a:lnTo>
                  <a:lnTo>
                    <a:pt x="35468" y="2974"/>
                  </a:lnTo>
                  <a:lnTo>
                    <a:pt x="36684" y="2696"/>
                  </a:lnTo>
                  <a:lnTo>
                    <a:pt x="37900" y="2432"/>
                  </a:lnTo>
                  <a:lnTo>
                    <a:pt x="40371" y="1956"/>
                  </a:lnTo>
                  <a:lnTo>
                    <a:pt x="42855" y="1573"/>
                  </a:lnTo>
                  <a:lnTo>
                    <a:pt x="45352" y="1256"/>
                  </a:lnTo>
                  <a:lnTo>
                    <a:pt x="47850" y="1031"/>
                  </a:lnTo>
                  <a:lnTo>
                    <a:pt x="50361" y="873"/>
                  </a:lnTo>
                  <a:lnTo>
                    <a:pt x="52885" y="820"/>
                  </a:lnTo>
                  <a:lnTo>
                    <a:pt x="55395" y="833"/>
                  </a:lnTo>
                  <a:lnTo>
                    <a:pt x="57906" y="952"/>
                  </a:lnTo>
                  <a:lnTo>
                    <a:pt x="60404" y="1150"/>
                  </a:lnTo>
                  <a:lnTo>
                    <a:pt x="62901" y="1441"/>
                  </a:lnTo>
                  <a:lnTo>
                    <a:pt x="65386" y="1811"/>
                  </a:lnTo>
                  <a:lnTo>
                    <a:pt x="67844" y="2287"/>
                  </a:lnTo>
                  <a:lnTo>
                    <a:pt x="70288" y="2855"/>
                  </a:lnTo>
                  <a:lnTo>
                    <a:pt x="72720" y="3529"/>
                  </a:lnTo>
                  <a:lnTo>
                    <a:pt x="75111" y="4295"/>
                  </a:lnTo>
                  <a:lnTo>
                    <a:pt x="76301" y="4718"/>
                  </a:lnTo>
                  <a:lnTo>
                    <a:pt x="78045" y="5379"/>
                  </a:lnTo>
                  <a:lnTo>
                    <a:pt x="81468" y="6859"/>
                  </a:lnTo>
                  <a:lnTo>
                    <a:pt x="84851" y="8511"/>
                  </a:lnTo>
                  <a:lnTo>
                    <a:pt x="88181" y="10281"/>
                  </a:lnTo>
                  <a:lnTo>
                    <a:pt x="93149" y="13043"/>
                  </a:lnTo>
                  <a:lnTo>
                    <a:pt x="98118" y="15792"/>
                  </a:lnTo>
                  <a:lnTo>
                    <a:pt x="101461" y="17523"/>
                  </a:lnTo>
                  <a:lnTo>
                    <a:pt x="103153" y="18342"/>
                  </a:lnTo>
                  <a:lnTo>
                    <a:pt x="105148" y="18342"/>
                  </a:lnTo>
                  <a:lnTo>
                    <a:pt x="103060" y="17391"/>
                  </a:lnTo>
                  <a:lnTo>
                    <a:pt x="98937" y="15290"/>
                  </a:lnTo>
                  <a:lnTo>
                    <a:pt x="92872" y="11946"/>
                  </a:lnTo>
                  <a:lnTo>
                    <a:pt x="88881" y="9740"/>
                  </a:lnTo>
                  <a:lnTo>
                    <a:pt x="86886" y="8669"/>
                  </a:lnTo>
                  <a:lnTo>
                    <a:pt x="82868" y="6634"/>
                  </a:lnTo>
                  <a:lnTo>
                    <a:pt x="79789" y="5247"/>
                  </a:lnTo>
                  <a:lnTo>
                    <a:pt x="77715" y="4388"/>
                  </a:lnTo>
                  <a:lnTo>
                    <a:pt x="75600" y="3608"/>
                  </a:lnTo>
                  <a:lnTo>
                    <a:pt x="73460" y="2881"/>
                  </a:lnTo>
                  <a:lnTo>
                    <a:pt x="72389" y="2564"/>
                  </a:lnTo>
                  <a:lnTo>
                    <a:pt x="71213" y="2234"/>
                  </a:lnTo>
                  <a:lnTo>
                    <a:pt x="68848" y="1639"/>
                  </a:lnTo>
                  <a:lnTo>
                    <a:pt x="66456" y="1150"/>
                  </a:lnTo>
                  <a:lnTo>
                    <a:pt x="64051" y="754"/>
                  </a:lnTo>
                  <a:lnTo>
                    <a:pt x="61633" y="437"/>
                  </a:lnTo>
                  <a:lnTo>
                    <a:pt x="59201" y="212"/>
                  </a:lnTo>
                  <a:lnTo>
                    <a:pt x="56770" y="67"/>
                  </a:lnTo>
                  <a:lnTo>
                    <a:pt x="54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3454371" y="4705032"/>
              <a:ext cx="2811210" cy="438465"/>
            </a:xfrm>
            <a:custGeom>
              <a:avLst/>
              <a:gdLst/>
              <a:ahLst/>
              <a:cxnLst/>
              <a:rect l="l" t="t" r="r" b="b"/>
              <a:pathLst>
                <a:path w="88036" h="13731" extrusionOk="0">
                  <a:moveTo>
                    <a:pt x="46026" y="0"/>
                  </a:moveTo>
                  <a:lnTo>
                    <a:pt x="44811" y="14"/>
                  </a:lnTo>
                  <a:lnTo>
                    <a:pt x="43317" y="53"/>
                  </a:lnTo>
                  <a:lnTo>
                    <a:pt x="40344" y="225"/>
                  </a:lnTo>
                  <a:lnTo>
                    <a:pt x="37397" y="516"/>
                  </a:lnTo>
                  <a:lnTo>
                    <a:pt x="34477" y="912"/>
                  </a:lnTo>
                  <a:lnTo>
                    <a:pt x="31570" y="1428"/>
                  </a:lnTo>
                  <a:lnTo>
                    <a:pt x="28676" y="2035"/>
                  </a:lnTo>
                  <a:lnTo>
                    <a:pt x="25808" y="2762"/>
                  </a:lnTo>
                  <a:lnTo>
                    <a:pt x="22980" y="3568"/>
                  </a:lnTo>
                  <a:lnTo>
                    <a:pt x="20165" y="4467"/>
                  </a:lnTo>
                  <a:lnTo>
                    <a:pt x="17377" y="5458"/>
                  </a:lnTo>
                  <a:lnTo>
                    <a:pt x="14615" y="6542"/>
                  </a:lnTo>
                  <a:lnTo>
                    <a:pt x="11880" y="7691"/>
                  </a:lnTo>
                  <a:lnTo>
                    <a:pt x="9184" y="8920"/>
                  </a:lnTo>
                  <a:lnTo>
                    <a:pt x="6515" y="10215"/>
                  </a:lnTo>
                  <a:lnTo>
                    <a:pt x="3885" y="11576"/>
                  </a:lnTo>
                  <a:lnTo>
                    <a:pt x="1282" y="13003"/>
                  </a:lnTo>
                  <a:lnTo>
                    <a:pt x="0" y="13730"/>
                  </a:lnTo>
                  <a:lnTo>
                    <a:pt x="1665" y="13730"/>
                  </a:lnTo>
                  <a:lnTo>
                    <a:pt x="3330" y="12805"/>
                  </a:lnTo>
                  <a:lnTo>
                    <a:pt x="6700" y="11048"/>
                  </a:lnTo>
                  <a:lnTo>
                    <a:pt x="10122" y="9396"/>
                  </a:lnTo>
                  <a:lnTo>
                    <a:pt x="13598" y="7850"/>
                  </a:lnTo>
                  <a:lnTo>
                    <a:pt x="17126" y="6449"/>
                  </a:lnTo>
                  <a:lnTo>
                    <a:pt x="20694" y="5167"/>
                  </a:lnTo>
                  <a:lnTo>
                    <a:pt x="24328" y="4031"/>
                  </a:lnTo>
                  <a:lnTo>
                    <a:pt x="28002" y="3053"/>
                  </a:lnTo>
                  <a:lnTo>
                    <a:pt x="29865" y="2630"/>
                  </a:lnTo>
                  <a:lnTo>
                    <a:pt x="31094" y="2366"/>
                  </a:lnTo>
                  <a:lnTo>
                    <a:pt x="33578" y="1890"/>
                  </a:lnTo>
                  <a:lnTo>
                    <a:pt x="36076" y="1507"/>
                  </a:lnTo>
                  <a:lnTo>
                    <a:pt x="38586" y="1216"/>
                  </a:lnTo>
                  <a:lnTo>
                    <a:pt x="41110" y="991"/>
                  </a:lnTo>
                  <a:lnTo>
                    <a:pt x="43634" y="873"/>
                  </a:lnTo>
                  <a:lnTo>
                    <a:pt x="46158" y="820"/>
                  </a:lnTo>
                  <a:lnTo>
                    <a:pt x="48682" y="873"/>
                  </a:lnTo>
                  <a:lnTo>
                    <a:pt x="51206" y="1018"/>
                  </a:lnTo>
                  <a:lnTo>
                    <a:pt x="53717" y="1243"/>
                  </a:lnTo>
                  <a:lnTo>
                    <a:pt x="56215" y="1573"/>
                  </a:lnTo>
                  <a:lnTo>
                    <a:pt x="58712" y="1996"/>
                  </a:lnTo>
                  <a:lnTo>
                    <a:pt x="61170" y="2511"/>
                  </a:lnTo>
                  <a:lnTo>
                    <a:pt x="63628" y="3132"/>
                  </a:lnTo>
                  <a:lnTo>
                    <a:pt x="66046" y="3859"/>
                  </a:lnTo>
                  <a:lnTo>
                    <a:pt x="68438" y="4678"/>
                  </a:lnTo>
                  <a:lnTo>
                    <a:pt x="69627" y="5141"/>
                  </a:lnTo>
                  <a:lnTo>
                    <a:pt x="70698" y="5564"/>
                  </a:lnTo>
                  <a:lnTo>
                    <a:pt x="72838" y="6502"/>
                  </a:lnTo>
                  <a:lnTo>
                    <a:pt x="76010" y="8022"/>
                  </a:lnTo>
                  <a:lnTo>
                    <a:pt x="82234" y="11391"/>
                  </a:lnTo>
                  <a:lnTo>
                    <a:pt x="86357" y="13730"/>
                  </a:lnTo>
                  <a:lnTo>
                    <a:pt x="88035" y="13730"/>
                  </a:lnTo>
                  <a:lnTo>
                    <a:pt x="84375" y="11656"/>
                  </a:lnTo>
                  <a:lnTo>
                    <a:pt x="80741" y="9621"/>
                  </a:lnTo>
                  <a:lnTo>
                    <a:pt x="78759" y="8537"/>
                  </a:lnTo>
                  <a:lnTo>
                    <a:pt x="74728" y="6502"/>
                  </a:lnTo>
                  <a:lnTo>
                    <a:pt x="71649" y="5114"/>
                  </a:lnTo>
                  <a:lnTo>
                    <a:pt x="69574" y="4255"/>
                  </a:lnTo>
                  <a:lnTo>
                    <a:pt x="67460" y="3463"/>
                  </a:lnTo>
                  <a:lnTo>
                    <a:pt x="65306" y="2762"/>
                  </a:lnTo>
                  <a:lnTo>
                    <a:pt x="64223" y="2432"/>
                  </a:lnTo>
                  <a:lnTo>
                    <a:pt x="63046" y="2101"/>
                  </a:lnTo>
                  <a:lnTo>
                    <a:pt x="60655" y="1533"/>
                  </a:lnTo>
                  <a:lnTo>
                    <a:pt x="58250" y="1044"/>
                  </a:lnTo>
                  <a:lnTo>
                    <a:pt x="55818" y="661"/>
                  </a:lnTo>
                  <a:lnTo>
                    <a:pt x="53387" y="370"/>
                  </a:lnTo>
                  <a:lnTo>
                    <a:pt x="50942" y="159"/>
                  </a:lnTo>
                  <a:lnTo>
                    <a:pt x="48484" y="40"/>
                  </a:lnTo>
                  <a:lnTo>
                    <a:pt x="46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3757766" y="4863260"/>
              <a:ext cx="2225089" cy="280240"/>
            </a:xfrm>
            <a:custGeom>
              <a:avLst/>
              <a:gdLst/>
              <a:ahLst/>
              <a:cxnLst/>
              <a:rect l="l" t="t" r="r" b="b"/>
              <a:pathLst>
                <a:path w="69681" h="8776" extrusionOk="0">
                  <a:moveTo>
                    <a:pt x="36525" y="1"/>
                  </a:moveTo>
                  <a:lnTo>
                    <a:pt x="35310" y="14"/>
                  </a:lnTo>
                  <a:lnTo>
                    <a:pt x="34147" y="40"/>
                  </a:lnTo>
                  <a:lnTo>
                    <a:pt x="31847" y="159"/>
                  </a:lnTo>
                  <a:lnTo>
                    <a:pt x="29561" y="331"/>
                  </a:lnTo>
                  <a:lnTo>
                    <a:pt x="27288" y="582"/>
                  </a:lnTo>
                  <a:lnTo>
                    <a:pt x="25015" y="913"/>
                  </a:lnTo>
                  <a:lnTo>
                    <a:pt x="22769" y="1296"/>
                  </a:lnTo>
                  <a:lnTo>
                    <a:pt x="19412" y="1983"/>
                  </a:lnTo>
                  <a:lnTo>
                    <a:pt x="14986" y="3119"/>
                  </a:lnTo>
                  <a:lnTo>
                    <a:pt x="10612" y="4481"/>
                  </a:lnTo>
                  <a:lnTo>
                    <a:pt x="6317" y="6053"/>
                  </a:lnTo>
                  <a:lnTo>
                    <a:pt x="2075" y="7824"/>
                  </a:lnTo>
                  <a:lnTo>
                    <a:pt x="0" y="8775"/>
                  </a:lnTo>
                  <a:lnTo>
                    <a:pt x="1983" y="8775"/>
                  </a:lnTo>
                  <a:lnTo>
                    <a:pt x="4203" y="7811"/>
                  </a:lnTo>
                  <a:lnTo>
                    <a:pt x="8722" y="6027"/>
                  </a:lnTo>
                  <a:lnTo>
                    <a:pt x="12158" y="4851"/>
                  </a:lnTo>
                  <a:lnTo>
                    <a:pt x="14470" y="4137"/>
                  </a:lnTo>
                  <a:lnTo>
                    <a:pt x="16809" y="3489"/>
                  </a:lnTo>
                  <a:lnTo>
                    <a:pt x="19175" y="2895"/>
                  </a:lnTo>
                  <a:lnTo>
                    <a:pt x="20364" y="2630"/>
                  </a:lnTo>
                  <a:lnTo>
                    <a:pt x="21593" y="2366"/>
                  </a:lnTo>
                  <a:lnTo>
                    <a:pt x="24077" y="1890"/>
                  </a:lnTo>
                  <a:lnTo>
                    <a:pt x="26575" y="1507"/>
                  </a:lnTo>
                  <a:lnTo>
                    <a:pt x="29085" y="1217"/>
                  </a:lnTo>
                  <a:lnTo>
                    <a:pt x="31609" y="992"/>
                  </a:lnTo>
                  <a:lnTo>
                    <a:pt x="34133" y="873"/>
                  </a:lnTo>
                  <a:lnTo>
                    <a:pt x="36657" y="820"/>
                  </a:lnTo>
                  <a:lnTo>
                    <a:pt x="39181" y="873"/>
                  </a:lnTo>
                  <a:lnTo>
                    <a:pt x="41705" y="1018"/>
                  </a:lnTo>
                  <a:lnTo>
                    <a:pt x="44216" y="1243"/>
                  </a:lnTo>
                  <a:lnTo>
                    <a:pt x="46714" y="1573"/>
                  </a:lnTo>
                  <a:lnTo>
                    <a:pt x="49211" y="1996"/>
                  </a:lnTo>
                  <a:lnTo>
                    <a:pt x="51669" y="2512"/>
                  </a:lnTo>
                  <a:lnTo>
                    <a:pt x="54127" y="3133"/>
                  </a:lnTo>
                  <a:lnTo>
                    <a:pt x="56545" y="3859"/>
                  </a:lnTo>
                  <a:lnTo>
                    <a:pt x="58937" y="4679"/>
                  </a:lnTo>
                  <a:lnTo>
                    <a:pt x="60126" y="5128"/>
                  </a:lnTo>
                  <a:lnTo>
                    <a:pt x="61117" y="5538"/>
                  </a:lnTo>
                  <a:lnTo>
                    <a:pt x="63086" y="6383"/>
                  </a:lnTo>
                  <a:lnTo>
                    <a:pt x="66020" y="7784"/>
                  </a:lnTo>
                  <a:lnTo>
                    <a:pt x="67949" y="8775"/>
                  </a:lnTo>
                  <a:lnTo>
                    <a:pt x="69680" y="8775"/>
                  </a:lnTo>
                  <a:lnTo>
                    <a:pt x="67883" y="7824"/>
                  </a:lnTo>
                  <a:lnTo>
                    <a:pt x="64223" y="6027"/>
                  </a:lnTo>
                  <a:lnTo>
                    <a:pt x="60496" y="4414"/>
                  </a:lnTo>
                  <a:lnTo>
                    <a:pt x="57642" y="3357"/>
                  </a:lnTo>
                  <a:lnTo>
                    <a:pt x="55699" y="2723"/>
                  </a:lnTo>
                  <a:lnTo>
                    <a:pt x="54722" y="2432"/>
                  </a:lnTo>
                  <a:lnTo>
                    <a:pt x="53545" y="2102"/>
                  </a:lnTo>
                  <a:lnTo>
                    <a:pt x="51154" y="1534"/>
                  </a:lnTo>
                  <a:lnTo>
                    <a:pt x="48749" y="1045"/>
                  </a:lnTo>
                  <a:lnTo>
                    <a:pt x="46317" y="662"/>
                  </a:lnTo>
                  <a:lnTo>
                    <a:pt x="43886" y="371"/>
                  </a:lnTo>
                  <a:lnTo>
                    <a:pt x="41441" y="159"/>
                  </a:lnTo>
                  <a:lnTo>
                    <a:pt x="38983" y="40"/>
                  </a:lnTo>
                  <a:lnTo>
                    <a:pt x="36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4130359" y="5014750"/>
              <a:ext cx="1517017" cy="128752"/>
            </a:xfrm>
            <a:custGeom>
              <a:avLst/>
              <a:gdLst/>
              <a:ahLst/>
              <a:cxnLst/>
              <a:rect l="l" t="t" r="r" b="b"/>
              <a:pathLst>
                <a:path w="47507" h="4032" extrusionOk="0">
                  <a:moveTo>
                    <a:pt x="24527" y="1"/>
                  </a:moveTo>
                  <a:lnTo>
                    <a:pt x="23311" y="14"/>
                  </a:lnTo>
                  <a:lnTo>
                    <a:pt x="21805" y="40"/>
                  </a:lnTo>
                  <a:lnTo>
                    <a:pt x="18831" y="212"/>
                  </a:lnTo>
                  <a:lnTo>
                    <a:pt x="15871" y="503"/>
                  </a:lnTo>
                  <a:lnTo>
                    <a:pt x="12938" y="913"/>
                  </a:lnTo>
                  <a:lnTo>
                    <a:pt x="10017" y="1428"/>
                  </a:lnTo>
                  <a:lnTo>
                    <a:pt x="7123" y="2049"/>
                  </a:lnTo>
                  <a:lnTo>
                    <a:pt x="4256" y="2763"/>
                  </a:lnTo>
                  <a:lnTo>
                    <a:pt x="1402" y="3582"/>
                  </a:lnTo>
                  <a:lnTo>
                    <a:pt x="1" y="4031"/>
                  </a:lnTo>
                  <a:lnTo>
                    <a:pt x="2829" y="4031"/>
                  </a:lnTo>
                  <a:lnTo>
                    <a:pt x="4203" y="3648"/>
                  </a:lnTo>
                  <a:lnTo>
                    <a:pt x="6965" y="2934"/>
                  </a:lnTo>
                  <a:lnTo>
                    <a:pt x="8366" y="2617"/>
                  </a:lnTo>
                  <a:lnTo>
                    <a:pt x="9502" y="2366"/>
                  </a:lnTo>
                  <a:lnTo>
                    <a:pt x="11775" y="1943"/>
                  </a:lnTo>
                  <a:lnTo>
                    <a:pt x="14074" y="1573"/>
                  </a:lnTo>
                  <a:lnTo>
                    <a:pt x="16387" y="1283"/>
                  </a:lnTo>
                  <a:lnTo>
                    <a:pt x="18699" y="1058"/>
                  </a:lnTo>
                  <a:lnTo>
                    <a:pt x="21025" y="899"/>
                  </a:lnTo>
                  <a:lnTo>
                    <a:pt x="23351" y="833"/>
                  </a:lnTo>
                  <a:lnTo>
                    <a:pt x="25677" y="833"/>
                  </a:lnTo>
                  <a:lnTo>
                    <a:pt x="28002" y="899"/>
                  </a:lnTo>
                  <a:lnTo>
                    <a:pt x="30315" y="1058"/>
                  </a:lnTo>
                  <a:lnTo>
                    <a:pt x="32627" y="1283"/>
                  </a:lnTo>
                  <a:lnTo>
                    <a:pt x="34927" y="1600"/>
                  </a:lnTo>
                  <a:lnTo>
                    <a:pt x="37226" y="1996"/>
                  </a:lnTo>
                  <a:lnTo>
                    <a:pt x="39499" y="2472"/>
                  </a:lnTo>
                  <a:lnTo>
                    <a:pt x="41745" y="3027"/>
                  </a:lnTo>
                  <a:lnTo>
                    <a:pt x="43979" y="3674"/>
                  </a:lnTo>
                  <a:lnTo>
                    <a:pt x="45089" y="4031"/>
                  </a:lnTo>
                  <a:lnTo>
                    <a:pt x="47507" y="4031"/>
                  </a:lnTo>
                  <a:lnTo>
                    <a:pt x="46331" y="3595"/>
                  </a:lnTo>
                  <a:lnTo>
                    <a:pt x="43939" y="2789"/>
                  </a:lnTo>
                  <a:lnTo>
                    <a:pt x="42723" y="2432"/>
                  </a:lnTo>
                  <a:lnTo>
                    <a:pt x="41547" y="2102"/>
                  </a:lnTo>
                  <a:lnTo>
                    <a:pt x="39155" y="1520"/>
                  </a:lnTo>
                  <a:lnTo>
                    <a:pt x="36750" y="1045"/>
                  </a:lnTo>
                  <a:lnTo>
                    <a:pt x="34319" y="662"/>
                  </a:lnTo>
                  <a:lnTo>
                    <a:pt x="31887" y="358"/>
                  </a:lnTo>
                  <a:lnTo>
                    <a:pt x="29443" y="159"/>
                  </a:lnTo>
                  <a:lnTo>
                    <a:pt x="26985" y="40"/>
                  </a:lnTo>
                  <a:lnTo>
                    <a:pt x="24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8042939" y="4042104"/>
              <a:ext cx="1094199" cy="1101384"/>
            </a:xfrm>
            <a:custGeom>
              <a:avLst/>
              <a:gdLst/>
              <a:ahLst/>
              <a:cxnLst/>
              <a:rect l="l" t="t" r="r" b="b"/>
              <a:pathLst>
                <a:path w="34266" h="34491" extrusionOk="0">
                  <a:moveTo>
                    <a:pt x="34266" y="0"/>
                  </a:moveTo>
                  <a:lnTo>
                    <a:pt x="32561" y="2564"/>
                  </a:lnTo>
                  <a:lnTo>
                    <a:pt x="29046" y="7678"/>
                  </a:lnTo>
                  <a:lnTo>
                    <a:pt x="26284" y="11444"/>
                  </a:lnTo>
                  <a:lnTo>
                    <a:pt x="24381" y="13902"/>
                  </a:lnTo>
                  <a:lnTo>
                    <a:pt x="22425" y="16307"/>
                  </a:lnTo>
                  <a:lnTo>
                    <a:pt x="20404" y="18646"/>
                  </a:lnTo>
                  <a:lnTo>
                    <a:pt x="18303" y="20919"/>
                  </a:lnTo>
                  <a:lnTo>
                    <a:pt x="16149" y="23099"/>
                  </a:lnTo>
                  <a:lnTo>
                    <a:pt x="13902" y="25187"/>
                  </a:lnTo>
                  <a:lnTo>
                    <a:pt x="11590" y="27169"/>
                  </a:lnTo>
                  <a:lnTo>
                    <a:pt x="9171" y="29033"/>
                  </a:lnTo>
                  <a:lnTo>
                    <a:pt x="6674" y="30777"/>
                  </a:lnTo>
                  <a:lnTo>
                    <a:pt x="4084" y="32376"/>
                  </a:lnTo>
                  <a:lnTo>
                    <a:pt x="1388" y="33830"/>
                  </a:lnTo>
                  <a:lnTo>
                    <a:pt x="0" y="34490"/>
                  </a:lnTo>
                  <a:lnTo>
                    <a:pt x="1890" y="34490"/>
                  </a:lnTo>
                  <a:lnTo>
                    <a:pt x="3185" y="33816"/>
                  </a:lnTo>
                  <a:lnTo>
                    <a:pt x="5696" y="32376"/>
                  </a:lnTo>
                  <a:lnTo>
                    <a:pt x="8114" y="30790"/>
                  </a:lnTo>
                  <a:lnTo>
                    <a:pt x="10453" y="29099"/>
                  </a:lnTo>
                  <a:lnTo>
                    <a:pt x="12713" y="27288"/>
                  </a:lnTo>
                  <a:lnTo>
                    <a:pt x="14893" y="25385"/>
                  </a:lnTo>
                  <a:lnTo>
                    <a:pt x="17008" y="23390"/>
                  </a:lnTo>
                  <a:lnTo>
                    <a:pt x="19056" y="21315"/>
                  </a:lnTo>
                  <a:lnTo>
                    <a:pt x="21038" y="19148"/>
                  </a:lnTo>
                  <a:lnTo>
                    <a:pt x="22954" y="16928"/>
                  </a:lnTo>
                  <a:lnTo>
                    <a:pt x="24817" y="14655"/>
                  </a:lnTo>
                  <a:lnTo>
                    <a:pt x="26641" y="12330"/>
                  </a:lnTo>
                  <a:lnTo>
                    <a:pt x="29271" y="8775"/>
                  </a:lnTo>
                  <a:lnTo>
                    <a:pt x="32640" y="3938"/>
                  </a:lnTo>
                  <a:lnTo>
                    <a:pt x="34266" y="1494"/>
                  </a:lnTo>
                  <a:lnTo>
                    <a:pt x="34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8346749" y="4329469"/>
              <a:ext cx="790393" cy="814023"/>
            </a:xfrm>
            <a:custGeom>
              <a:avLst/>
              <a:gdLst/>
              <a:ahLst/>
              <a:cxnLst/>
              <a:rect l="l" t="t" r="r" b="b"/>
              <a:pathLst>
                <a:path w="24752" h="25492" extrusionOk="0">
                  <a:moveTo>
                    <a:pt x="24752" y="1"/>
                  </a:moveTo>
                  <a:lnTo>
                    <a:pt x="23496" y="1851"/>
                  </a:lnTo>
                  <a:lnTo>
                    <a:pt x="20853" y="5445"/>
                  </a:lnTo>
                  <a:lnTo>
                    <a:pt x="18052" y="8920"/>
                  </a:lnTo>
                  <a:lnTo>
                    <a:pt x="15092" y="12264"/>
                  </a:lnTo>
                  <a:lnTo>
                    <a:pt x="11986" y="15475"/>
                  </a:lnTo>
                  <a:lnTo>
                    <a:pt x="8736" y="18527"/>
                  </a:lnTo>
                  <a:lnTo>
                    <a:pt x="5340" y="21434"/>
                  </a:lnTo>
                  <a:lnTo>
                    <a:pt x="1811" y="24183"/>
                  </a:lnTo>
                  <a:lnTo>
                    <a:pt x="1" y="25491"/>
                  </a:lnTo>
                  <a:lnTo>
                    <a:pt x="1415" y="25491"/>
                  </a:lnTo>
                  <a:lnTo>
                    <a:pt x="3106" y="24249"/>
                  </a:lnTo>
                  <a:lnTo>
                    <a:pt x="6397" y="21619"/>
                  </a:lnTo>
                  <a:lnTo>
                    <a:pt x="9581" y="18871"/>
                  </a:lnTo>
                  <a:lnTo>
                    <a:pt x="12634" y="15977"/>
                  </a:lnTo>
                  <a:lnTo>
                    <a:pt x="15568" y="12964"/>
                  </a:lnTo>
                  <a:lnTo>
                    <a:pt x="18369" y="9832"/>
                  </a:lnTo>
                  <a:lnTo>
                    <a:pt x="21025" y="6568"/>
                  </a:lnTo>
                  <a:lnTo>
                    <a:pt x="23549" y="3212"/>
                  </a:lnTo>
                  <a:lnTo>
                    <a:pt x="24752" y="1481"/>
                  </a:lnTo>
                  <a:lnTo>
                    <a:pt x="247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8670006" y="4631172"/>
              <a:ext cx="467141" cy="512325"/>
            </a:xfrm>
            <a:custGeom>
              <a:avLst/>
              <a:gdLst/>
              <a:ahLst/>
              <a:cxnLst/>
              <a:rect l="l" t="t" r="r" b="b"/>
              <a:pathLst>
                <a:path w="14629" h="16044" extrusionOk="0">
                  <a:moveTo>
                    <a:pt x="14629" y="1"/>
                  </a:moveTo>
                  <a:lnTo>
                    <a:pt x="13862" y="1151"/>
                  </a:lnTo>
                  <a:lnTo>
                    <a:pt x="12290" y="3397"/>
                  </a:lnTo>
                  <a:lnTo>
                    <a:pt x="10638" y="5577"/>
                  </a:lnTo>
                  <a:lnTo>
                    <a:pt x="8920" y="7705"/>
                  </a:lnTo>
                  <a:lnTo>
                    <a:pt x="7110" y="9727"/>
                  </a:lnTo>
                  <a:lnTo>
                    <a:pt x="5207" y="11669"/>
                  </a:lnTo>
                  <a:lnTo>
                    <a:pt x="3211" y="13506"/>
                  </a:lnTo>
                  <a:lnTo>
                    <a:pt x="1097" y="15237"/>
                  </a:lnTo>
                  <a:lnTo>
                    <a:pt x="0" y="16043"/>
                  </a:lnTo>
                  <a:lnTo>
                    <a:pt x="1388" y="16043"/>
                  </a:lnTo>
                  <a:lnTo>
                    <a:pt x="2366" y="15290"/>
                  </a:lnTo>
                  <a:lnTo>
                    <a:pt x="4255" y="13691"/>
                  </a:lnTo>
                  <a:lnTo>
                    <a:pt x="6039" y="12013"/>
                  </a:lnTo>
                  <a:lnTo>
                    <a:pt x="7757" y="10242"/>
                  </a:lnTo>
                  <a:lnTo>
                    <a:pt x="9396" y="8405"/>
                  </a:lnTo>
                  <a:lnTo>
                    <a:pt x="10968" y="6502"/>
                  </a:lnTo>
                  <a:lnTo>
                    <a:pt x="12475" y="4533"/>
                  </a:lnTo>
                  <a:lnTo>
                    <a:pt x="13928" y="2512"/>
                  </a:lnTo>
                  <a:lnTo>
                    <a:pt x="14629" y="1481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8942170" y="4945551"/>
              <a:ext cx="194980" cy="197950"/>
            </a:xfrm>
            <a:custGeom>
              <a:avLst/>
              <a:gdLst/>
              <a:ahLst/>
              <a:cxnLst/>
              <a:rect l="l" t="t" r="r" b="b"/>
              <a:pathLst>
                <a:path w="6106" h="6199" extrusionOk="0">
                  <a:moveTo>
                    <a:pt x="6106" y="1"/>
                  </a:moveTo>
                  <a:lnTo>
                    <a:pt x="5405" y="833"/>
                  </a:lnTo>
                  <a:lnTo>
                    <a:pt x="3938" y="2432"/>
                  </a:lnTo>
                  <a:lnTo>
                    <a:pt x="2406" y="3978"/>
                  </a:lnTo>
                  <a:lnTo>
                    <a:pt x="820" y="5471"/>
                  </a:lnTo>
                  <a:lnTo>
                    <a:pt x="1" y="6198"/>
                  </a:lnTo>
                  <a:lnTo>
                    <a:pt x="1230" y="6198"/>
                  </a:lnTo>
                  <a:lnTo>
                    <a:pt x="2498" y="5022"/>
                  </a:lnTo>
                  <a:lnTo>
                    <a:pt x="4943" y="2551"/>
                  </a:lnTo>
                  <a:lnTo>
                    <a:pt x="6106" y="1269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8" name="Google Shape;798;p32"/>
          <p:cNvSpPr/>
          <p:nvPr/>
        </p:nvSpPr>
        <p:spPr>
          <a:xfrm rot="10800000" flipH="1">
            <a:off x="8019351" y="4446710"/>
            <a:ext cx="1094025" cy="585300"/>
          </a:xfrm>
          <a:custGeom>
            <a:avLst/>
            <a:gdLst/>
            <a:ahLst/>
            <a:cxnLst/>
            <a:rect l="l" t="t" r="r" b="b"/>
            <a:pathLst>
              <a:path w="43761" h="23412" extrusionOk="0">
                <a:moveTo>
                  <a:pt x="42250" y="23412"/>
                </a:moveTo>
                <a:cubicBezTo>
                  <a:pt x="43264" y="19357"/>
                  <a:pt x="44171" y="15020"/>
                  <a:pt x="43352" y="10921"/>
                </a:cubicBezTo>
                <a:cubicBezTo>
                  <a:pt x="42332" y="5815"/>
                  <a:pt x="36583" y="2130"/>
                  <a:pt x="31595" y="634"/>
                </a:cubicBezTo>
                <a:cubicBezTo>
                  <a:pt x="21289" y="-2457"/>
                  <a:pt x="10760" y="7247"/>
                  <a:pt x="0" y="7247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799" name="Google Shape;799;p32"/>
          <p:cNvSpPr/>
          <p:nvPr/>
        </p:nvSpPr>
        <p:spPr>
          <a:xfrm rot="10800000" flipH="1">
            <a:off x="6540576" y="3776213"/>
            <a:ext cx="532725" cy="661325"/>
          </a:xfrm>
          <a:custGeom>
            <a:avLst/>
            <a:gdLst/>
            <a:ahLst/>
            <a:cxnLst/>
            <a:rect l="l" t="t" r="r" b="b"/>
            <a:pathLst>
              <a:path w="21309" h="26453" extrusionOk="0">
                <a:moveTo>
                  <a:pt x="16900" y="0"/>
                </a:moveTo>
                <a:cubicBezTo>
                  <a:pt x="10368" y="0"/>
                  <a:pt x="0" y="3388"/>
                  <a:pt x="0" y="9920"/>
                </a:cubicBezTo>
                <a:cubicBezTo>
                  <a:pt x="0" y="18910"/>
                  <a:pt x="17293" y="18410"/>
                  <a:pt x="21309" y="26453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800" name="Google Shape;800;p32"/>
          <p:cNvSpPr/>
          <p:nvPr/>
        </p:nvSpPr>
        <p:spPr>
          <a:xfrm rot="10800000" flipH="1">
            <a:off x="6981451" y="1360613"/>
            <a:ext cx="964400" cy="688850"/>
          </a:xfrm>
          <a:custGeom>
            <a:avLst/>
            <a:gdLst/>
            <a:ahLst/>
            <a:cxnLst/>
            <a:rect l="l" t="t" r="r" b="b"/>
            <a:pathLst>
              <a:path w="38576" h="27554" extrusionOk="0">
                <a:moveTo>
                  <a:pt x="0" y="27554"/>
                </a:moveTo>
                <a:cubicBezTo>
                  <a:pt x="1201" y="20353"/>
                  <a:pt x="2750" y="11909"/>
                  <a:pt x="8450" y="7347"/>
                </a:cubicBezTo>
                <a:cubicBezTo>
                  <a:pt x="15144" y="1990"/>
                  <a:pt x="26035" y="9692"/>
                  <a:pt x="34168" y="6980"/>
                </a:cubicBezTo>
                <a:cubicBezTo>
                  <a:pt x="36778" y="6109"/>
                  <a:pt x="37707" y="2611"/>
                  <a:pt x="38576" y="0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801" name="Google Shape;801;p32"/>
          <p:cNvSpPr/>
          <p:nvPr/>
        </p:nvSpPr>
        <p:spPr>
          <a:xfrm rot="10800000" flipH="1">
            <a:off x="8130076" y="2743348"/>
            <a:ext cx="872550" cy="356175"/>
          </a:xfrm>
          <a:custGeom>
            <a:avLst/>
            <a:gdLst/>
            <a:ahLst/>
            <a:cxnLst/>
            <a:rect l="l" t="t" r="r" b="b"/>
            <a:pathLst>
              <a:path w="34902" h="14247" extrusionOk="0">
                <a:moveTo>
                  <a:pt x="0" y="14247"/>
                </a:moveTo>
                <a:cubicBezTo>
                  <a:pt x="968" y="10377"/>
                  <a:pt x="853" y="5678"/>
                  <a:pt x="3674" y="2857"/>
                </a:cubicBezTo>
                <a:cubicBezTo>
                  <a:pt x="6510" y="21"/>
                  <a:pt x="11473" y="-373"/>
                  <a:pt x="15430" y="286"/>
                </a:cubicBezTo>
                <a:cubicBezTo>
                  <a:pt x="22084" y="1394"/>
                  <a:pt x="31885" y="11830"/>
                  <a:pt x="34902" y="5797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802" name="Google Shape;802;p32"/>
          <p:cNvSpPr/>
          <p:nvPr/>
        </p:nvSpPr>
        <p:spPr>
          <a:xfrm rot="10800000" flipH="1">
            <a:off x="6033426" y="-12"/>
            <a:ext cx="325450" cy="624550"/>
          </a:xfrm>
          <a:custGeom>
            <a:avLst/>
            <a:gdLst/>
            <a:ahLst/>
            <a:cxnLst/>
            <a:rect l="l" t="t" r="r" b="b"/>
            <a:pathLst>
              <a:path w="13018" h="24982" extrusionOk="0">
                <a:moveTo>
                  <a:pt x="0" y="0"/>
                </a:moveTo>
                <a:cubicBezTo>
                  <a:pt x="4820" y="0"/>
                  <a:pt x="11690" y="1937"/>
                  <a:pt x="12859" y="6613"/>
                </a:cubicBezTo>
                <a:cubicBezTo>
                  <a:pt x="13495" y="9156"/>
                  <a:pt x="9721" y="10813"/>
                  <a:pt x="8083" y="12859"/>
                </a:cubicBezTo>
                <a:cubicBezTo>
                  <a:pt x="5548" y="16027"/>
                  <a:pt x="5248" y="23999"/>
                  <a:pt x="9185" y="24982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803" name="Google Shape;803;p32"/>
          <p:cNvGrpSpPr/>
          <p:nvPr/>
        </p:nvGrpSpPr>
        <p:grpSpPr>
          <a:xfrm rot="-825415">
            <a:off x="6440309" y="483512"/>
            <a:ext cx="733290" cy="773264"/>
            <a:chOff x="3045450" y="3675050"/>
            <a:chExt cx="733300" cy="773275"/>
          </a:xfrm>
        </p:grpSpPr>
        <p:sp>
          <p:nvSpPr>
            <p:cNvPr id="804" name="Google Shape;804;p32"/>
            <p:cNvSpPr/>
            <p:nvPr/>
          </p:nvSpPr>
          <p:spPr>
            <a:xfrm>
              <a:off x="3697225" y="3972000"/>
              <a:ext cx="81525" cy="20250"/>
            </a:xfrm>
            <a:custGeom>
              <a:avLst/>
              <a:gdLst/>
              <a:ahLst/>
              <a:cxnLst/>
              <a:rect l="l" t="t" r="r" b="b"/>
              <a:pathLst>
                <a:path w="3261" h="810" extrusionOk="0">
                  <a:moveTo>
                    <a:pt x="2263" y="0"/>
                  </a:moveTo>
                  <a:cubicBezTo>
                    <a:pt x="2010" y="15"/>
                    <a:pt x="1742" y="75"/>
                    <a:pt x="1489" y="105"/>
                  </a:cubicBezTo>
                  <a:cubicBezTo>
                    <a:pt x="1207" y="134"/>
                    <a:pt x="954" y="194"/>
                    <a:pt x="686" y="253"/>
                  </a:cubicBezTo>
                  <a:cubicBezTo>
                    <a:pt x="537" y="283"/>
                    <a:pt x="433" y="313"/>
                    <a:pt x="299" y="387"/>
                  </a:cubicBezTo>
                  <a:cubicBezTo>
                    <a:pt x="254" y="417"/>
                    <a:pt x="209" y="432"/>
                    <a:pt x="165" y="462"/>
                  </a:cubicBezTo>
                  <a:cubicBezTo>
                    <a:pt x="120" y="506"/>
                    <a:pt x="105" y="551"/>
                    <a:pt x="31" y="581"/>
                  </a:cubicBezTo>
                  <a:cubicBezTo>
                    <a:pt x="1" y="596"/>
                    <a:pt x="16" y="640"/>
                    <a:pt x="46" y="655"/>
                  </a:cubicBezTo>
                  <a:cubicBezTo>
                    <a:pt x="120" y="670"/>
                    <a:pt x="135" y="700"/>
                    <a:pt x="194" y="730"/>
                  </a:cubicBezTo>
                  <a:cubicBezTo>
                    <a:pt x="239" y="759"/>
                    <a:pt x="299" y="759"/>
                    <a:pt x="343" y="774"/>
                  </a:cubicBezTo>
                  <a:cubicBezTo>
                    <a:pt x="452" y="796"/>
                    <a:pt x="537" y="810"/>
                    <a:pt x="639" y="810"/>
                  </a:cubicBezTo>
                  <a:cubicBezTo>
                    <a:pt x="677" y="810"/>
                    <a:pt x="716" y="808"/>
                    <a:pt x="760" y="804"/>
                  </a:cubicBezTo>
                  <a:cubicBezTo>
                    <a:pt x="1013" y="804"/>
                    <a:pt x="1281" y="789"/>
                    <a:pt x="1534" y="745"/>
                  </a:cubicBezTo>
                  <a:cubicBezTo>
                    <a:pt x="2070" y="685"/>
                    <a:pt x="2621" y="626"/>
                    <a:pt x="3127" y="387"/>
                  </a:cubicBezTo>
                  <a:cubicBezTo>
                    <a:pt x="3261" y="328"/>
                    <a:pt x="3231" y="90"/>
                    <a:pt x="3082" y="60"/>
                  </a:cubicBezTo>
                  <a:cubicBezTo>
                    <a:pt x="2948" y="30"/>
                    <a:pt x="2814" y="30"/>
                    <a:pt x="2680" y="30"/>
                  </a:cubicBezTo>
                  <a:cubicBezTo>
                    <a:pt x="2546" y="15"/>
                    <a:pt x="2397" y="0"/>
                    <a:pt x="2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3113750" y="3815700"/>
              <a:ext cx="497550" cy="632625"/>
            </a:xfrm>
            <a:custGeom>
              <a:avLst/>
              <a:gdLst/>
              <a:ahLst/>
              <a:cxnLst/>
              <a:rect l="l" t="t" r="r" b="b"/>
              <a:pathLst>
                <a:path w="19902" h="25305" extrusionOk="0">
                  <a:moveTo>
                    <a:pt x="12265" y="6230"/>
                  </a:moveTo>
                  <a:cubicBezTo>
                    <a:pt x="12759" y="6230"/>
                    <a:pt x="12896" y="6917"/>
                    <a:pt x="12831" y="7369"/>
                  </a:cubicBezTo>
                  <a:cubicBezTo>
                    <a:pt x="12682" y="8396"/>
                    <a:pt x="11908" y="9244"/>
                    <a:pt x="10926" y="9765"/>
                  </a:cubicBezTo>
                  <a:cubicBezTo>
                    <a:pt x="10896" y="9066"/>
                    <a:pt x="10941" y="8366"/>
                    <a:pt x="11104" y="7696"/>
                  </a:cubicBezTo>
                  <a:cubicBezTo>
                    <a:pt x="11238" y="7190"/>
                    <a:pt x="11462" y="6476"/>
                    <a:pt x="12012" y="6282"/>
                  </a:cubicBezTo>
                  <a:cubicBezTo>
                    <a:pt x="12105" y="6247"/>
                    <a:pt x="12190" y="6230"/>
                    <a:pt x="12265" y="6230"/>
                  </a:cubicBezTo>
                  <a:close/>
                  <a:moveTo>
                    <a:pt x="6647" y="7066"/>
                  </a:moveTo>
                  <a:cubicBezTo>
                    <a:pt x="6777" y="7066"/>
                    <a:pt x="6932" y="7138"/>
                    <a:pt x="7115" y="7309"/>
                  </a:cubicBezTo>
                  <a:cubicBezTo>
                    <a:pt x="7532" y="7696"/>
                    <a:pt x="7651" y="8336"/>
                    <a:pt x="7800" y="8872"/>
                  </a:cubicBezTo>
                  <a:cubicBezTo>
                    <a:pt x="7934" y="9334"/>
                    <a:pt x="8038" y="9795"/>
                    <a:pt x="8157" y="10271"/>
                  </a:cubicBezTo>
                  <a:cubicBezTo>
                    <a:pt x="7830" y="10212"/>
                    <a:pt x="7517" y="10122"/>
                    <a:pt x="7249" y="9974"/>
                  </a:cubicBezTo>
                  <a:cubicBezTo>
                    <a:pt x="6758" y="9706"/>
                    <a:pt x="6371" y="9259"/>
                    <a:pt x="6178" y="8738"/>
                  </a:cubicBezTo>
                  <a:cubicBezTo>
                    <a:pt x="6010" y="8283"/>
                    <a:pt x="6112" y="7066"/>
                    <a:pt x="6647" y="7066"/>
                  </a:cubicBezTo>
                  <a:close/>
                  <a:moveTo>
                    <a:pt x="10682" y="860"/>
                  </a:moveTo>
                  <a:cubicBezTo>
                    <a:pt x="11426" y="860"/>
                    <a:pt x="12169" y="928"/>
                    <a:pt x="12891" y="1058"/>
                  </a:cubicBezTo>
                  <a:cubicBezTo>
                    <a:pt x="14528" y="1340"/>
                    <a:pt x="16344" y="1861"/>
                    <a:pt x="17579" y="3007"/>
                  </a:cubicBezTo>
                  <a:cubicBezTo>
                    <a:pt x="19172" y="4481"/>
                    <a:pt x="18800" y="6565"/>
                    <a:pt x="18294" y="8440"/>
                  </a:cubicBezTo>
                  <a:cubicBezTo>
                    <a:pt x="18011" y="9512"/>
                    <a:pt x="17639" y="10554"/>
                    <a:pt x="16954" y="11432"/>
                  </a:cubicBezTo>
                  <a:cubicBezTo>
                    <a:pt x="16329" y="12251"/>
                    <a:pt x="15540" y="12921"/>
                    <a:pt x="14915" y="13725"/>
                  </a:cubicBezTo>
                  <a:cubicBezTo>
                    <a:pt x="13799" y="15168"/>
                    <a:pt x="13293" y="17312"/>
                    <a:pt x="14052" y="19024"/>
                  </a:cubicBezTo>
                  <a:cubicBezTo>
                    <a:pt x="13650" y="19158"/>
                    <a:pt x="13233" y="19247"/>
                    <a:pt x="12831" y="19336"/>
                  </a:cubicBezTo>
                  <a:cubicBezTo>
                    <a:pt x="12042" y="16791"/>
                    <a:pt x="11447" y="14201"/>
                    <a:pt x="11090" y="11566"/>
                  </a:cubicBezTo>
                  <a:cubicBezTo>
                    <a:pt x="11045" y="11150"/>
                    <a:pt x="10985" y="10733"/>
                    <a:pt x="10956" y="10316"/>
                  </a:cubicBezTo>
                  <a:cubicBezTo>
                    <a:pt x="11804" y="9899"/>
                    <a:pt x="12548" y="9289"/>
                    <a:pt x="12980" y="8560"/>
                  </a:cubicBezTo>
                  <a:cubicBezTo>
                    <a:pt x="13456" y="7771"/>
                    <a:pt x="13769" y="6282"/>
                    <a:pt x="12727" y="5761"/>
                  </a:cubicBezTo>
                  <a:cubicBezTo>
                    <a:pt x="12536" y="5666"/>
                    <a:pt x="12356" y="5623"/>
                    <a:pt x="12186" y="5623"/>
                  </a:cubicBezTo>
                  <a:cubicBezTo>
                    <a:pt x="11245" y="5623"/>
                    <a:pt x="10641" y="6931"/>
                    <a:pt x="10464" y="7726"/>
                  </a:cubicBezTo>
                  <a:cubicBezTo>
                    <a:pt x="10286" y="8485"/>
                    <a:pt x="10241" y="9259"/>
                    <a:pt x="10271" y="10048"/>
                  </a:cubicBezTo>
                  <a:cubicBezTo>
                    <a:pt x="9773" y="10228"/>
                    <a:pt x="9237" y="10318"/>
                    <a:pt x="8722" y="10318"/>
                  </a:cubicBezTo>
                  <a:cubicBezTo>
                    <a:pt x="8683" y="10318"/>
                    <a:pt x="8643" y="10317"/>
                    <a:pt x="8604" y="10316"/>
                  </a:cubicBezTo>
                  <a:cubicBezTo>
                    <a:pt x="8500" y="9855"/>
                    <a:pt x="8395" y="9408"/>
                    <a:pt x="8276" y="8961"/>
                  </a:cubicBezTo>
                  <a:cubicBezTo>
                    <a:pt x="8077" y="8272"/>
                    <a:pt x="7689" y="6636"/>
                    <a:pt x="6733" y="6636"/>
                  </a:cubicBezTo>
                  <a:cubicBezTo>
                    <a:pt x="6616" y="6636"/>
                    <a:pt x="6491" y="6660"/>
                    <a:pt x="6356" y="6714"/>
                  </a:cubicBezTo>
                  <a:cubicBezTo>
                    <a:pt x="5165" y="7175"/>
                    <a:pt x="5612" y="8947"/>
                    <a:pt x="6192" y="9691"/>
                  </a:cubicBezTo>
                  <a:cubicBezTo>
                    <a:pt x="6743" y="10375"/>
                    <a:pt x="7487" y="10718"/>
                    <a:pt x="8291" y="10822"/>
                  </a:cubicBezTo>
                  <a:lnTo>
                    <a:pt x="8306" y="10822"/>
                  </a:lnTo>
                  <a:cubicBezTo>
                    <a:pt x="8961" y="13695"/>
                    <a:pt x="9229" y="16597"/>
                    <a:pt x="9378" y="19530"/>
                  </a:cubicBezTo>
                  <a:cubicBezTo>
                    <a:pt x="8916" y="19485"/>
                    <a:pt x="8440" y="19411"/>
                    <a:pt x="7964" y="19381"/>
                  </a:cubicBezTo>
                  <a:lnTo>
                    <a:pt x="7934" y="19381"/>
                  </a:lnTo>
                  <a:cubicBezTo>
                    <a:pt x="7815" y="18086"/>
                    <a:pt x="6981" y="16940"/>
                    <a:pt x="6148" y="15987"/>
                  </a:cubicBezTo>
                  <a:cubicBezTo>
                    <a:pt x="5180" y="14871"/>
                    <a:pt x="4034" y="13903"/>
                    <a:pt x="3096" y="12727"/>
                  </a:cubicBezTo>
                  <a:cubicBezTo>
                    <a:pt x="2114" y="11477"/>
                    <a:pt x="1578" y="10048"/>
                    <a:pt x="1638" y="8455"/>
                  </a:cubicBezTo>
                  <a:cubicBezTo>
                    <a:pt x="1712" y="6833"/>
                    <a:pt x="2352" y="5255"/>
                    <a:pt x="3349" y="4005"/>
                  </a:cubicBezTo>
                  <a:cubicBezTo>
                    <a:pt x="5133" y="1799"/>
                    <a:pt x="7914" y="860"/>
                    <a:pt x="10682" y="860"/>
                  </a:cubicBezTo>
                  <a:close/>
                  <a:moveTo>
                    <a:pt x="10316" y="10584"/>
                  </a:moveTo>
                  <a:cubicBezTo>
                    <a:pt x="10390" y="11551"/>
                    <a:pt x="10569" y="12534"/>
                    <a:pt x="10747" y="13472"/>
                  </a:cubicBezTo>
                  <a:cubicBezTo>
                    <a:pt x="11104" y="15481"/>
                    <a:pt x="11611" y="17476"/>
                    <a:pt x="12221" y="19440"/>
                  </a:cubicBezTo>
                  <a:cubicBezTo>
                    <a:pt x="11983" y="19470"/>
                    <a:pt x="11730" y="19500"/>
                    <a:pt x="11491" y="19530"/>
                  </a:cubicBezTo>
                  <a:cubicBezTo>
                    <a:pt x="11117" y="19559"/>
                    <a:pt x="10742" y="19575"/>
                    <a:pt x="10367" y="19575"/>
                  </a:cubicBezTo>
                  <a:cubicBezTo>
                    <a:pt x="10161" y="19575"/>
                    <a:pt x="9956" y="19570"/>
                    <a:pt x="9750" y="19559"/>
                  </a:cubicBezTo>
                  <a:cubicBezTo>
                    <a:pt x="9705" y="19559"/>
                    <a:pt x="9646" y="19559"/>
                    <a:pt x="9586" y="19545"/>
                  </a:cubicBezTo>
                  <a:cubicBezTo>
                    <a:pt x="9720" y="16642"/>
                    <a:pt x="9363" y="13695"/>
                    <a:pt x="8723" y="10837"/>
                  </a:cubicBezTo>
                  <a:lnTo>
                    <a:pt x="8723" y="10837"/>
                  </a:lnTo>
                  <a:cubicBezTo>
                    <a:pt x="8761" y="10838"/>
                    <a:pt x="8800" y="10839"/>
                    <a:pt x="8838" y="10839"/>
                  </a:cubicBezTo>
                  <a:cubicBezTo>
                    <a:pt x="9336" y="10839"/>
                    <a:pt x="9832" y="10750"/>
                    <a:pt x="10316" y="10584"/>
                  </a:cubicBezTo>
                  <a:close/>
                  <a:moveTo>
                    <a:pt x="14870" y="19470"/>
                  </a:moveTo>
                  <a:cubicBezTo>
                    <a:pt x="15034" y="19813"/>
                    <a:pt x="15198" y="20170"/>
                    <a:pt x="15332" y="20527"/>
                  </a:cubicBezTo>
                  <a:cubicBezTo>
                    <a:pt x="15213" y="20527"/>
                    <a:pt x="15094" y="20572"/>
                    <a:pt x="15019" y="20676"/>
                  </a:cubicBezTo>
                  <a:cubicBezTo>
                    <a:pt x="14722" y="21167"/>
                    <a:pt x="14349" y="21495"/>
                    <a:pt x="13814" y="21703"/>
                  </a:cubicBezTo>
                  <a:cubicBezTo>
                    <a:pt x="13278" y="21896"/>
                    <a:pt x="12697" y="21971"/>
                    <a:pt x="12132" y="21971"/>
                  </a:cubicBezTo>
                  <a:cubicBezTo>
                    <a:pt x="12103" y="21971"/>
                    <a:pt x="12073" y="21971"/>
                    <a:pt x="12044" y="21971"/>
                  </a:cubicBezTo>
                  <a:cubicBezTo>
                    <a:pt x="10632" y="21971"/>
                    <a:pt x="9277" y="21618"/>
                    <a:pt x="7979" y="21108"/>
                  </a:cubicBezTo>
                  <a:cubicBezTo>
                    <a:pt x="7964" y="21093"/>
                    <a:pt x="7964" y="21093"/>
                    <a:pt x="7949" y="21093"/>
                  </a:cubicBezTo>
                  <a:cubicBezTo>
                    <a:pt x="7934" y="20795"/>
                    <a:pt x="7949" y="20482"/>
                    <a:pt x="7994" y="20185"/>
                  </a:cubicBezTo>
                  <a:cubicBezTo>
                    <a:pt x="8621" y="20342"/>
                    <a:pt x="9300" y="20402"/>
                    <a:pt x="9973" y="20402"/>
                  </a:cubicBezTo>
                  <a:cubicBezTo>
                    <a:pt x="10512" y="20402"/>
                    <a:pt x="11048" y="20363"/>
                    <a:pt x="11551" y="20304"/>
                  </a:cubicBezTo>
                  <a:cubicBezTo>
                    <a:pt x="12697" y="20185"/>
                    <a:pt x="13799" y="19887"/>
                    <a:pt x="14870" y="19470"/>
                  </a:cubicBezTo>
                  <a:close/>
                  <a:moveTo>
                    <a:pt x="15510" y="21137"/>
                  </a:moveTo>
                  <a:cubicBezTo>
                    <a:pt x="15615" y="21569"/>
                    <a:pt x="15659" y="22001"/>
                    <a:pt x="15585" y="22417"/>
                  </a:cubicBezTo>
                  <a:cubicBezTo>
                    <a:pt x="15257" y="22432"/>
                    <a:pt x="14975" y="22611"/>
                    <a:pt x="14677" y="22715"/>
                  </a:cubicBezTo>
                  <a:cubicBezTo>
                    <a:pt x="14394" y="22819"/>
                    <a:pt x="14096" y="22909"/>
                    <a:pt x="13799" y="22983"/>
                  </a:cubicBezTo>
                  <a:cubicBezTo>
                    <a:pt x="13173" y="23162"/>
                    <a:pt x="12519" y="23251"/>
                    <a:pt x="11864" y="23296"/>
                  </a:cubicBezTo>
                  <a:cubicBezTo>
                    <a:pt x="11707" y="23304"/>
                    <a:pt x="11551" y="23308"/>
                    <a:pt x="11394" y="23308"/>
                  </a:cubicBezTo>
                  <a:cubicBezTo>
                    <a:pt x="10402" y="23308"/>
                    <a:pt x="9406" y="23149"/>
                    <a:pt x="8455" y="22879"/>
                  </a:cubicBezTo>
                  <a:cubicBezTo>
                    <a:pt x="8217" y="22432"/>
                    <a:pt x="8053" y="21971"/>
                    <a:pt x="7979" y="21480"/>
                  </a:cubicBezTo>
                  <a:lnTo>
                    <a:pt x="7979" y="21480"/>
                  </a:lnTo>
                  <a:cubicBezTo>
                    <a:pt x="9281" y="22195"/>
                    <a:pt x="10804" y="22553"/>
                    <a:pt x="12282" y="22553"/>
                  </a:cubicBezTo>
                  <a:cubicBezTo>
                    <a:pt x="12341" y="22553"/>
                    <a:pt x="12400" y="22553"/>
                    <a:pt x="12459" y="22551"/>
                  </a:cubicBezTo>
                  <a:cubicBezTo>
                    <a:pt x="13575" y="22522"/>
                    <a:pt x="14945" y="22179"/>
                    <a:pt x="15510" y="21137"/>
                  </a:cubicBezTo>
                  <a:close/>
                  <a:moveTo>
                    <a:pt x="15376" y="23057"/>
                  </a:moveTo>
                  <a:lnTo>
                    <a:pt x="15376" y="23057"/>
                  </a:lnTo>
                  <a:cubicBezTo>
                    <a:pt x="15317" y="23147"/>
                    <a:pt x="15272" y="23251"/>
                    <a:pt x="15198" y="23340"/>
                  </a:cubicBezTo>
                  <a:cubicBezTo>
                    <a:pt x="14439" y="24367"/>
                    <a:pt x="12935" y="24725"/>
                    <a:pt x="11745" y="24725"/>
                  </a:cubicBezTo>
                  <a:cubicBezTo>
                    <a:pt x="10554" y="24725"/>
                    <a:pt x="9482" y="24248"/>
                    <a:pt x="8768" y="23325"/>
                  </a:cubicBezTo>
                  <a:lnTo>
                    <a:pt x="8768" y="23325"/>
                  </a:lnTo>
                  <a:cubicBezTo>
                    <a:pt x="9675" y="23623"/>
                    <a:pt x="10619" y="23761"/>
                    <a:pt x="11578" y="23761"/>
                  </a:cubicBezTo>
                  <a:cubicBezTo>
                    <a:pt x="11673" y="23761"/>
                    <a:pt x="11768" y="23760"/>
                    <a:pt x="11864" y="23757"/>
                  </a:cubicBezTo>
                  <a:cubicBezTo>
                    <a:pt x="12548" y="23742"/>
                    <a:pt x="13218" y="23668"/>
                    <a:pt x="13873" y="23519"/>
                  </a:cubicBezTo>
                  <a:cubicBezTo>
                    <a:pt x="14215" y="23444"/>
                    <a:pt x="14558" y="23340"/>
                    <a:pt x="14885" y="23236"/>
                  </a:cubicBezTo>
                  <a:cubicBezTo>
                    <a:pt x="15049" y="23177"/>
                    <a:pt x="15213" y="23117"/>
                    <a:pt x="15376" y="23057"/>
                  </a:cubicBezTo>
                  <a:close/>
                  <a:moveTo>
                    <a:pt x="10633" y="0"/>
                  </a:moveTo>
                  <a:cubicBezTo>
                    <a:pt x="8151" y="0"/>
                    <a:pt x="5679" y="691"/>
                    <a:pt x="3766" y="2323"/>
                  </a:cubicBezTo>
                  <a:cubicBezTo>
                    <a:pt x="1340" y="4392"/>
                    <a:pt x="0" y="8024"/>
                    <a:pt x="1206" y="11090"/>
                  </a:cubicBezTo>
                  <a:cubicBezTo>
                    <a:pt x="1846" y="12727"/>
                    <a:pt x="3126" y="13978"/>
                    <a:pt x="4376" y="15183"/>
                  </a:cubicBezTo>
                  <a:cubicBezTo>
                    <a:pt x="5017" y="15808"/>
                    <a:pt x="5657" y="16434"/>
                    <a:pt x="6237" y="17118"/>
                  </a:cubicBezTo>
                  <a:cubicBezTo>
                    <a:pt x="6847" y="17863"/>
                    <a:pt x="7234" y="18696"/>
                    <a:pt x="7592" y="19574"/>
                  </a:cubicBezTo>
                  <a:cubicBezTo>
                    <a:pt x="7592" y="19589"/>
                    <a:pt x="7607" y="19604"/>
                    <a:pt x="7621" y="19619"/>
                  </a:cubicBezTo>
                  <a:cubicBezTo>
                    <a:pt x="7562" y="19783"/>
                    <a:pt x="7607" y="20006"/>
                    <a:pt x="7770" y="20095"/>
                  </a:cubicBezTo>
                  <a:cubicBezTo>
                    <a:pt x="7502" y="20959"/>
                    <a:pt x="7592" y="21896"/>
                    <a:pt x="7949" y="22730"/>
                  </a:cubicBezTo>
                  <a:cubicBezTo>
                    <a:pt x="7815" y="22760"/>
                    <a:pt x="7755" y="22953"/>
                    <a:pt x="7889" y="23013"/>
                  </a:cubicBezTo>
                  <a:cubicBezTo>
                    <a:pt x="7964" y="23043"/>
                    <a:pt x="8038" y="23072"/>
                    <a:pt x="8113" y="23102"/>
                  </a:cubicBezTo>
                  <a:cubicBezTo>
                    <a:pt x="8485" y="23802"/>
                    <a:pt x="9035" y="24382"/>
                    <a:pt x="9705" y="24754"/>
                  </a:cubicBezTo>
                  <a:cubicBezTo>
                    <a:pt x="10364" y="25117"/>
                    <a:pt x="11202" y="25304"/>
                    <a:pt x="12058" y="25304"/>
                  </a:cubicBezTo>
                  <a:cubicBezTo>
                    <a:pt x="13695" y="25304"/>
                    <a:pt x="15396" y="24618"/>
                    <a:pt x="16031" y="23162"/>
                  </a:cubicBezTo>
                  <a:cubicBezTo>
                    <a:pt x="16642" y="21733"/>
                    <a:pt x="15957" y="20170"/>
                    <a:pt x="15332" y="18875"/>
                  </a:cubicBezTo>
                  <a:cubicBezTo>
                    <a:pt x="15287" y="18785"/>
                    <a:pt x="15153" y="18711"/>
                    <a:pt x="15049" y="18711"/>
                  </a:cubicBezTo>
                  <a:cubicBezTo>
                    <a:pt x="14870" y="17788"/>
                    <a:pt x="14736" y="16895"/>
                    <a:pt x="14989" y="15957"/>
                  </a:cubicBezTo>
                  <a:cubicBezTo>
                    <a:pt x="15257" y="14915"/>
                    <a:pt x="15868" y="14112"/>
                    <a:pt x="16567" y="13308"/>
                  </a:cubicBezTo>
                  <a:cubicBezTo>
                    <a:pt x="17192" y="12593"/>
                    <a:pt x="17847" y="11879"/>
                    <a:pt x="18279" y="11030"/>
                  </a:cubicBezTo>
                  <a:cubicBezTo>
                    <a:pt x="18726" y="10167"/>
                    <a:pt x="18979" y="9214"/>
                    <a:pt x="19202" y="8277"/>
                  </a:cubicBezTo>
                  <a:cubicBezTo>
                    <a:pt x="19634" y="6416"/>
                    <a:pt x="19901" y="4422"/>
                    <a:pt x="18592" y="2844"/>
                  </a:cubicBezTo>
                  <a:cubicBezTo>
                    <a:pt x="17490" y="1519"/>
                    <a:pt x="15749" y="849"/>
                    <a:pt x="14141" y="447"/>
                  </a:cubicBezTo>
                  <a:cubicBezTo>
                    <a:pt x="13009" y="158"/>
                    <a:pt x="11820" y="0"/>
                    <a:pt x="106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3055700" y="4149125"/>
              <a:ext cx="75925" cy="40700"/>
            </a:xfrm>
            <a:custGeom>
              <a:avLst/>
              <a:gdLst/>
              <a:ahLst/>
              <a:cxnLst/>
              <a:rect l="l" t="t" r="r" b="b"/>
              <a:pathLst>
                <a:path w="3037" h="1628" extrusionOk="0">
                  <a:moveTo>
                    <a:pt x="2636" y="0"/>
                  </a:moveTo>
                  <a:cubicBezTo>
                    <a:pt x="2538" y="0"/>
                    <a:pt x="2441" y="18"/>
                    <a:pt x="2352" y="45"/>
                  </a:cubicBezTo>
                  <a:cubicBezTo>
                    <a:pt x="2263" y="60"/>
                    <a:pt x="2173" y="90"/>
                    <a:pt x="2084" y="105"/>
                  </a:cubicBezTo>
                  <a:cubicBezTo>
                    <a:pt x="1980" y="120"/>
                    <a:pt x="1906" y="164"/>
                    <a:pt x="1816" y="194"/>
                  </a:cubicBezTo>
                  <a:cubicBezTo>
                    <a:pt x="1801" y="209"/>
                    <a:pt x="1786" y="209"/>
                    <a:pt x="1772" y="224"/>
                  </a:cubicBezTo>
                  <a:cubicBezTo>
                    <a:pt x="1682" y="254"/>
                    <a:pt x="1593" y="283"/>
                    <a:pt x="1519" y="313"/>
                  </a:cubicBezTo>
                  <a:cubicBezTo>
                    <a:pt x="1459" y="328"/>
                    <a:pt x="1414" y="343"/>
                    <a:pt x="1370" y="358"/>
                  </a:cubicBezTo>
                  <a:cubicBezTo>
                    <a:pt x="1340" y="373"/>
                    <a:pt x="1310" y="388"/>
                    <a:pt x="1295" y="388"/>
                  </a:cubicBezTo>
                  <a:cubicBezTo>
                    <a:pt x="1266" y="402"/>
                    <a:pt x="1251" y="402"/>
                    <a:pt x="1236" y="417"/>
                  </a:cubicBezTo>
                  <a:cubicBezTo>
                    <a:pt x="1146" y="447"/>
                    <a:pt x="1042" y="477"/>
                    <a:pt x="953" y="507"/>
                  </a:cubicBezTo>
                  <a:cubicBezTo>
                    <a:pt x="834" y="551"/>
                    <a:pt x="745" y="611"/>
                    <a:pt x="685" y="685"/>
                  </a:cubicBezTo>
                  <a:cubicBezTo>
                    <a:pt x="640" y="700"/>
                    <a:pt x="581" y="715"/>
                    <a:pt x="536" y="730"/>
                  </a:cubicBezTo>
                  <a:cubicBezTo>
                    <a:pt x="432" y="775"/>
                    <a:pt x="313" y="804"/>
                    <a:pt x="224" y="864"/>
                  </a:cubicBezTo>
                  <a:cubicBezTo>
                    <a:pt x="15" y="998"/>
                    <a:pt x="0" y="1296"/>
                    <a:pt x="224" y="1415"/>
                  </a:cubicBezTo>
                  <a:cubicBezTo>
                    <a:pt x="328" y="1489"/>
                    <a:pt x="432" y="1519"/>
                    <a:pt x="566" y="1534"/>
                  </a:cubicBezTo>
                  <a:cubicBezTo>
                    <a:pt x="640" y="1549"/>
                    <a:pt x="715" y="1549"/>
                    <a:pt x="789" y="1564"/>
                  </a:cubicBezTo>
                  <a:cubicBezTo>
                    <a:pt x="884" y="1611"/>
                    <a:pt x="994" y="1628"/>
                    <a:pt x="1108" y="1628"/>
                  </a:cubicBezTo>
                  <a:cubicBezTo>
                    <a:pt x="1280" y="1628"/>
                    <a:pt x="1462" y="1590"/>
                    <a:pt x="1623" y="1564"/>
                  </a:cubicBezTo>
                  <a:cubicBezTo>
                    <a:pt x="1861" y="1504"/>
                    <a:pt x="2099" y="1385"/>
                    <a:pt x="2322" y="1266"/>
                  </a:cubicBezTo>
                  <a:cubicBezTo>
                    <a:pt x="2560" y="1132"/>
                    <a:pt x="2754" y="923"/>
                    <a:pt x="2903" y="700"/>
                  </a:cubicBezTo>
                  <a:cubicBezTo>
                    <a:pt x="2992" y="581"/>
                    <a:pt x="3022" y="462"/>
                    <a:pt x="3022" y="313"/>
                  </a:cubicBezTo>
                  <a:cubicBezTo>
                    <a:pt x="3022" y="254"/>
                    <a:pt x="3037" y="120"/>
                    <a:pt x="2962" y="90"/>
                  </a:cubicBezTo>
                  <a:cubicBezTo>
                    <a:pt x="2865" y="25"/>
                    <a:pt x="2751" y="0"/>
                    <a:pt x="2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3045450" y="3808325"/>
              <a:ext cx="100150" cy="94350"/>
            </a:xfrm>
            <a:custGeom>
              <a:avLst/>
              <a:gdLst/>
              <a:ahLst/>
              <a:cxnLst/>
              <a:rect l="l" t="t" r="r" b="b"/>
              <a:pathLst>
                <a:path w="4006" h="3774" extrusionOk="0">
                  <a:moveTo>
                    <a:pt x="319" y="0"/>
                  </a:moveTo>
                  <a:cubicBezTo>
                    <a:pt x="142" y="0"/>
                    <a:pt x="0" y="175"/>
                    <a:pt x="98" y="370"/>
                  </a:cubicBezTo>
                  <a:cubicBezTo>
                    <a:pt x="202" y="564"/>
                    <a:pt x="351" y="712"/>
                    <a:pt x="500" y="876"/>
                  </a:cubicBezTo>
                  <a:lnTo>
                    <a:pt x="931" y="1353"/>
                  </a:lnTo>
                  <a:cubicBezTo>
                    <a:pt x="1080" y="1516"/>
                    <a:pt x="1199" y="1710"/>
                    <a:pt x="1348" y="1844"/>
                  </a:cubicBezTo>
                  <a:cubicBezTo>
                    <a:pt x="1512" y="1993"/>
                    <a:pt x="1676" y="2141"/>
                    <a:pt x="1839" y="2290"/>
                  </a:cubicBezTo>
                  <a:cubicBezTo>
                    <a:pt x="2152" y="2573"/>
                    <a:pt x="2479" y="2841"/>
                    <a:pt x="2822" y="3094"/>
                  </a:cubicBezTo>
                  <a:cubicBezTo>
                    <a:pt x="2985" y="3228"/>
                    <a:pt x="3149" y="3362"/>
                    <a:pt x="3328" y="3466"/>
                  </a:cubicBezTo>
                  <a:cubicBezTo>
                    <a:pt x="3521" y="3570"/>
                    <a:pt x="3730" y="3660"/>
                    <a:pt x="3923" y="3764"/>
                  </a:cubicBezTo>
                  <a:cubicBezTo>
                    <a:pt x="3930" y="3771"/>
                    <a:pt x="3938" y="3774"/>
                    <a:pt x="3946" y="3774"/>
                  </a:cubicBezTo>
                  <a:cubicBezTo>
                    <a:pt x="3975" y="3774"/>
                    <a:pt x="4006" y="3739"/>
                    <a:pt x="3983" y="3704"/>
                  </a:cubicBezTo>
                  <a:cubicBezTo>
                    <a:pt x="3864" y="3541"/>
                    <a:pt x="3789" y="3347"/>
                    <a:pt x="3670" y="3168"/>
                  </a:cubicBezTo>
                  <a:cubicBezTo>
                    <a:pt x="3566" y="2990"/>
                    <a:pt x="3417" y="2826"/>
                    <a:pt x="3283" y="2662"/>
                  </a:cubicBezTo>
                  <a:cubicBezTo>
                    <a:pt x="3015" y="2320"/>
                    <a:pt x="2732" y="1993"/>
                    <a:pt x="2435" y="1695"/>
                  </a:cubicBezTo>
                  <a:cubicBezTo>
                    <a:pt x="2286" y="1546"/>
                    <a:pt x="2137" y="1397"/>
                    <a:pt x="2003" y="1248"/>
                  </a:cubicBezTo>
                  <a:cubicBezTo>
                    <a:pt x="1839" y="1099"/>
                    <a:pt x="1661" y="980"/>
                    <a:pt x="1497" y="846"/>
                  </a:cubicBezTo>
                  <a:cubicBezTo>
                    <a:pt x="1333" y="712"/>
                    <a:pt x="1169" y="564"/>
                    <a:pt x="991" y="430"/>
                  </a:cubicBezTo>
                  <a:cubicBezTo>
                    <a:pt x="827" y="281"/>
                    <a:pt x="648" y="117"/>
                    <a:pt x="440" y="28"/>
                  </a:cubicBezTo>
                  <a:cubicBezTo>
                    <a:pt x="400" y="9"/>
                    <a:pt x="358" y="0"/>
                    <a:pt x="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3327725" y="3675050"/>
              <a:ext cx="23100" cy="101100"/>
            </a:xfrm>
            <a:custGeom>
              <a:avLst/>
              <a:gdLst/>
              <a:ahLst/>
              <a:cxnLst/>
              <a:rect l="l" t="t" r="r" b="b"/>
              <a:pathLst>
                <a:path w="924" h="4044" extrusionOk="0">
                  <a:moveTo>
                    <a:pt x="522" y="0"/>
                  </a:moveTo>
                  <a:cubicBezTo>
                    <a:pt x="386" y="0"/>
                    <a:pt x="247" y="79"/>
                    <a:pt x="209" y="223"/>
                  </a:cubicBezTo>
                  <a:cubicBezTo>
                    <a:pt x="30" y="849"/>
                    <a:pt x="0" y="1518"/>
                    <a:pt x="0" y="2159"/>
                  </a:cubicBezTo>
                  <a:cubicBezTo>
                    <a:pt x="0" y="2471"/>
                    <a:pt x="45" y="2784"/>
                    <a:pt x="60" y="3096"/>
                  </a:cubicBezTo>
                  <a:cubicBezTo>
                    <a:pt x="75" y="3260"/>
                    <a:pt x="75" y="3424"/>
                    <a:pt x="89" y="3587"/>
                  </a:cubicBezTo>
                  <a:cubicBezTo>
                    <a:pt x="119" y="3736"/>
                    <a:pt x="194" y="3870"/>
                    <a:pt x="268" y="4004"/>
                  </a:cubicBezTo>
                  <a:cubicBezTo>
                    <a:pt x="282" y="4032"/>
                    <a:pt x="309" y="4044"/>
                    <a:pt x="338" y="4044"/>
                  </a:cubicBezTo>
                  <a:cubicBezTo>
                    <a:pt x="371" y="4044"/>
                    <a:pt x="408" y="4028"/>
                    <a:pt x="432" y="4004"/>
                  </a:cubicBezTo>
                  <a:cubicBezTo>
                    <a:pt x="521" y="3870"/>
                    <a:pt x="596" y="3751"/>
                    <a:pt x="640" y="3587"/>
                  </a:cubicBezTo>
                  <a:cubicBezTo>
                    <a:pt x="670" y="3439"/>
                    <a:pt x="685" y="3275"/>
                    <a:pt x="715" y="3111"/>
                  </a:cubicBezTo>
                  <a:cubicBezTo>
                    <a:pt x="759" y="2799"/>
                    <a:pt x="834" y="2486"/>
                    <a:pt x="849" y="2159"/>
                  </a:cubicBezTo>
                  <a:cubicBezTo>
                    <a:pt x="893" y="1518"/>
                    <a:pt x="923" y="864"/>
                    <a:pt x="804" y="223"/>
                  </a:cubicBezTo>
                  <a:cubicBezTo>
                    <a:pt x="775" y="71"/>
                    <a:pt x="650" y="0"/>
                    <a:pt x="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3603075" y="3769500"/>
              <a:ext cx="78325" cy="53625"/>
            </a:xfrm>
            <a:custGeom>
              <a:avLst/>
              <a:gdLst/>
              <a:ahLst/>
              <a:cxnLst/>
              <a:rect l="l" t="t" r="r" b="b"/>
              <a:pathLst>
                <a:path w="3133" h="2145" extrusionOk="0">
                  <a:moveTo>
                    <a:pt x="2736" y="0"/>
                  </a:moveTo>
                  <a:cubicBezTo>
                    <a:pt x="2722" y="0"/>
                    <a:pt x="2709" y="1"/>
                    <a:pt x="2695" y="3"/>
                  </a:cubicBezTo>
                  <a:cubicBezTo>
                    <a:pt x="2561" y="18"/>
                    <a:pt x="2457" y="77"/>
                    <a:pt x="2338" y="107"/>
                  </a:cubicBezTo>
                  <a:cubicBezTo>
                    <a:pt x="2189" y="152"/>
                    <a:pt x="2055" y="226"/>
                    <a:pt x="1921" y="301"/>
                  </a:cubicBezTo>
                  <a:cubicBezTo>
                    <a:pt x="1713" y="420"/>
                    <a:pt x="1489" y="539"/>
                    <a:pt x="1266" y="658"/>
                  </a:cubicBezTo>
                  <a:cubicBezTo>
                    <a:pt x="1058" y="777"/>
                    <a:pt x="864" y="941"/>
                    <a:pt x="656" y="1090"/>
                  </a:cubicBezTo>
                  <a:cubicBezTo>
                    <a:pt x="477" y="1224"/>
                    <a:pt x="269" y="1387"/>
                    <a:pt x="135" y="1581"/>
                  </a:cubicBezTo>
                  <a:cubicBezTo>
                    <a:pt x="135" y="1596"/>
                    <a:pt x="120" y="1596"/>
                    <a:pt x="120" y="1596"/>
                  </a:cubicBezTo>
                  <a:cubicBezTo>
                    <a:pt x="1" y="1700"/>
                    <a:pt x="16" y="1864"/>
                    <a:pt x="90" y="1983"/>
                  </a:cubicBezTo>
                  <a:cubicBezTo>
                    <a:pt x="159" y="2105"/>
                    <a:pt x="267" y="2145"/>
                    <a:pt x="383" y="2145"/>
                  </a:cubicBezTo>
                  <a:cubicBezTo>
                    <a:pt x="494" y="2145"/>
                    <a:pt x="614" y="2108"/>
                    <a:pt x="715" y="2072"/>
                  </a:cubicBezTo>
                  <a:cubicBezTo>
                    <a:pt x="894" y="1998"/>
                    <a:pt x="1073" y="1908"/>
                    <a:pt x="1251" y="1804"/>
                  </a:cubicBezTo>
                  <a:cubicBezTo>
                    <a:pt x="1415" y="1715"/>
                    <a:pt x="1579" y="1640"/>
                    <a:pt x="1728" y="1521"/>
                  </a:cubicBezTo>
                  <a:lnTo>
                    <a:pt x="2159" y="1194"/>
                  </a:lnTo>
                  <a:cubicBezTo>
                    <a:pt x="2308" y="1075"/>
                    <a:pt x="2487" y="970"/>
                    <a:pt x="2621" y="837"/>
                  </a:cubicBezTo>
                  <a:cubicBezTo>
                    <a:pt x="2680" y="777"/>
                    <a:pt x="2740" y="703"/>
                    <a:pt x="2799" y="643"/>
                  </a:cubicBezTo>
                  <a:cubicBezTo>
                    <a:pt x="2874" y="569"/>
                    <a:pt x="2933" y="479"/>
                    <a:pt x="2993" y="390"/>
                  </a:cubicBezTo>
                  <a:cubicBezTo>
                    <a:pt x="3132" y="195"/>
                    <a:pt x="2933" y="0"/>
                    <a:pt x="2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3592675" y="4190375"/>
              <a:ext cx="87475" cy="37850"/>
            </a:xfrm>
            <a:custGeom>
              <a:avLst/>
              <a:gdLst/>
              <a:ahLst/>
              <a:cxnLst/>
              <a:rect l="l" t="t" r="r" b="b"/>
              <a:pathLst>
                <a:path w="3499" h="1514" extrusionOk="0">
                  <a:moveTo>
                    <a:pt x="446" y="0"/>
                  </a:moveTo>
                  <a:cubicBezTo>
                    <a:pt x="322" y="0"/>
                    <a:pt x="179" y="49"/>
                    <a:pt x="60" y="62"/>
                  </a:cubicBezTo>
                  <a:cubicBezTo>
                    <a:pt x="30" y="62"/>
                    <a:pt x="0" y="107"/>
                    <a:pt x="30" y="137"/>
                  </a:cubicBezTo>
                  <a:cubicBezTo>
                    <a:pt x="119" y="226"/>
                    <a:pt x="194" y="330"/>
                    <a:pt x="283" y="420"/>
                  </a:cubicBezTo>
                  <a:cubicBezTo>
                    <a:pt x="372" y="509"/>
                    <a:pt x="536" y="554"/>
                    <a:pt x="655" y="598"/>
                  </a:cubicBezTo>
                  <a:cubicBezTo>
                    <a:pt x="908" y="717"/>
                    <a:pt x="1161" y="836"/>
                    <a:pt x="1429" y="955"/>
                  </a:cubicBezTo>
                  <a:cubicBezTo>
                    <a:pt x="1682" y="1075"/>
                    <a:pt x="1950" y="1208"/>
                    <a:pt x="2218" y="1298"/>
                  </a:cubicBezTo>
                  <a:cubicBezTo>
                    <a:pt x="2455" y="1377"/>
                    <a:pt x="2715" y="1514"/>
                    <a:pt x="2967" y="1514"/>
                  </a:cubicBezTo>
                  <a:cubicBezTo>
                    <a:pt x="3001" y="1514"/>
                    <a:pt x="3034" y="1511"/>
                    <a:pt x="3067" y="1506"/>
                  </a:cubicBezTo>
                  <a:cubicBezTo>
                    <a:pt x="3334" y="1476"/>
                    <a:pt x="3498" y="1179"/>
                    <a:pt x="3290" y="970"/>
                  </a:cubicBezTo>
                  <a:cubicBezTo>
                    <a:pt x="3096" y="747"/>
                    <a:pt x="2769" y="673"/>
                    <a:pt x="2501" y="568"/>
                  </a:cubicBezTo>
                  <a:cubicBezTo>
                    <a:pt x="2233" y="479"/>
                    <a:pt x="1965" y="405"/>
                    <a:pt x="1682" y="330"/>
                  </a:cubicBezTo>
                  <a:cubicBezTo>
                    <a:pt x="1414" y="256"/>
                    <a:pt x="1161" y="181"/>
                    <a:pt x="893" y="107"/>
                  </a:cubicBezTo>
                  <a:cubicBezTo>
                    <a:pt x="759" y="77"/>
                    <a:pt x="625" y="18"/>
                    <a:pt x="491" y="3"/>
                  </a:cubicBezTo>
                  <a:cubicBezTo>
                    <a:pt x="477" y="1"/>
                    <a:pt x="462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2"/>
          <p:cNvGrpSpPr/>
          <p:nvPr/>
        </p:nvGrpSpPr>
        <p:grpSpPr>
          <a:xfrm rot="900031" flipH="1">
            <a:off x="5282954" y="672377"/>
            <a:ext cx="750329" cy="443961"/>
            <a:chOff x="2259350" y="2408700"/>
            <a:chExt cx="508925" cy="301125"/>
          </a:xfrm>
        </p:grpSpPr>
        <p:sp>
          <p:nvSpPr>
            <p:cNvPr id="812" name="Google Shape;812;p32"/>
            <p:cNvSpPr/>
            <p:nvPr/>
          </p:nvSpPr>
          <p:spPr>
            <a:xfrm>
              <a:off x="2756325" y="2606300"/>
              <a:ext cx="200" cy="875"/>
            </a:xfrm>
            <a:custGeom>
              <a:avLst/>
              <a:gdLst/>
              <a:ahLst/>
              <a:cxnLst/>
              <a:rect l="l" t="t" r="r" b="b"/>
              <a:pathLst>
                <a:path w="8" h="35" extrusionOk="0">
                  <a:moveTo>
                    <a:pt x="8" y="1"/>
                  </a:moveTo>
                  <a:lnTo>
                    <a:pt x="8" y="1"/>
                  </a:lnTo>
                  <a:cubicBezTo>
                    <a:pt x="0" y="23"/>
                    <a:pt x="0" y="34"/>
                    <a:pt x="2" y="34"/>
                  </a:cubicBezTo>
                  <a:cubicBezTo>
                    <a:pt x="4" y="34"/>
                    <a:pt x="8" y="23"/>
                    <a:pt x="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2364675" y="2478550"/>
              <a:ext cx="159400" cy="140475"/>
            </a:xfrm>
            <a:custGeom>
              <a:avLst/>
              <a:gdLst/>
              <a:ahLst/>
              <a:cxnLst/>
              <a:rect l="l" t="t" r="r" b="b"/>
              <a:pathLst>
                <a:path w="6376" h="5619" extrusionOk="0">
                  <a:moveTo>
                    <a:pt x="3293" y="307"/>
                  </a:moveTo>
                  <a:cubicBezTo>
                    <a:pt x="4637" y="307"/>
                    <a:pt x="6030" y="1290"/>
                    <a:pt x="5746" y="2848"/>
                  </a:cubicBezTo>
                  <a:cubicBezTo>
                    <a:pt x="5528" y="4091"/>
                    <a:pt x="4391" y="5090"/>
                    <a:pt x="3175" y="5090"/>
                  </a:cubicBezTo>
                  <a:cubicBezTo>
                    <a:pt x="2892" y="5090"/>
                    <a:pt x="2604" y="5035"/>
                    <a:pt x="2322" y="4917"/>
                  </a:cubicBezTo>
                  <a:cubicBezTo>
                    <a:pt x="997" y="4366"/>
                    <a:pt x="700" y="2774"/>
                    <a:pt x="1250" y="1553"/>
                  </a:cubicBezTo>
                  <a:cubicBezTo>
                    <a:pt x="1633" y="690"/>
                    <a:pt x="2454" y="307"/>
                    <a:pt x="3293" y="307"/>
                  </a:cubicBezTo>
                  <a:close/>
                  <a:moveTo>
                    <a:pt x="3361" y="0"/>
                  </a:moveTo>
                  <a:cubicBezTo>
                    <a:pt x="2438" y="0"/>
                    <a:pt x="1515" y="380"/>
                    <a:pt x="968" y="1211"/>
                  </a:cubicBezTo>
                  <a:cubicBezTo>
                    <a:pt x="0" y="2684"/>
                    <a:pt x="610" y="4873"/>
                    <a:pt x="2307" y="5468"/>
                  </a:cubicBezTo>
                  <a:cubicBezTo>
                    <a:pt x="2599" y="5571"/>
                    <a:pt x="2896" y="5619"/>
                    <a:pt x="3187" y="5619"/>
                  </a:cubicBezTo>
                  <a:cubicBezTo>
                    <a:pt x="4709" y="5619"/>
                    <a:pt x="6112" y="4318"/>
                    <a:pt x="6237" y="2744"/>
                  </a:cubicBezTo>
                  <a:cubicBezTo>
                    <a:pt x="6375" y="1017"/>
                    <a:pt x="4869" y="0"/>
                    <a:pt x="3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2410050" y="2498425"/>
              <a:ext cx="77075" cy="101525"/>
            </a:xfrm>
            <a:custGeom>
              <a:avLst/>
              <a:gdLst/>
              <a:ahLst/>
              <a:cxnLst/>
              <a:rect l="l" t="t" r="r" b="b"/>
              <a:pathLst>
                <a:path w="3083" h="4061" extrusionOk="0">
                  <a:moveTo>
                    <a:pt x="1102" y="773"/>
                  </a:moveTo>
                  <a:cubicBezTo>
                    <a:pt x="1251" y="1145"/>
                    <a:pt x="1430" y="1502"/>
                    <a:pt x="1594" y="1860"/>
                  </a:cubicBezTo>
                  <a:cubicBezTo>
                    <a:pt x="1594" y="1875"/>
                    <a:pt x="1594" y="1875"/>
                    <a:pt x="1594" y="1875"/>
                  </a:cubicBezTo>
                  <a:cubicBezTo>
                    <a:pt x="1579" y="1875"/>
                    <a:pt x="1549" y="1875"/>
                    <a:pt x="1534" y="1889"/>
                  </a:cubicBezTo>
                  <a:cubicBezTo>
                    <a:pt x="1460" y="1904"/>
                    <a:pt x="1370" y="1934"/>
                    <a:pt x="1266" y="1949"/>
                  </a:cubicBezTo>
                  <a:cubicBezTo>
                    <a:pt x="1117" y="1636"/>
                    <a:pt x="968" y="1309"/>
                    <a:pt x="820" y="981"/>
                  </a:cubicBezTo>
                  <a:cubicBezTo>
                    <a:pt x="909" y="892"/>
                    <a:pt x="998" y="833"/>
                    <a:pt x="1102" y="773"/>
                  </a:cubicBezTo>
                  <a:close/>
                  <a:moveTo>
                    <a:pt x="641" y="1160"/>
                  </a:moveTo>
                  <a:cubicBezTo>
                    <a:pt x="760" y="1458"/>
                    <a:pt x="894" y="1726"/>
                    <a:pt x="1028" y="2009"/>
                  </a:cubicBezTo>
                  <a:lnTo>
                    <a:pt x="879" y="2009"/>
                  </a:lnTo>
                  <a:cubicBezTo>
                    <a:pt x="269" y="1904"/>
                    <a:pt x="418" y="1532"/>
                    <a:pt x="581" y="1264"/>
                  </a:cubicBezTo>
                  <a:cubicBezTo>
                    <a:pt x="596" y="1220"/>
                    <a:pt x="626" y="1205"/>
                    <a:pt x="641" y="1160"/>
                  </a:cubicBezTo>
                  <a:close/>
                  <a:moveTo>
                    <a:pt x="2025" y="2202"/>
                  </a:moveTo>
                  <a:cubicBezTo>
                    <a:pt x="2308" y="2232"/>
                    <a:pt x="2576" y="2366"/>
                    <a:pt x="2472" y="2723"/>
                  </a:cubicBezTo>
                  <a:cubicBezTo>
                    <a:pt x="2457" y="2783"/>
                    <a:pt x="2427" y="2827"/>
                    <a:pt x="2383" y="2887"/>
                  </a:cubicBezTo>
                  <a:cubicBezTo>
                    <a:pt x="2263" y="2649"/>
                    <a:pt x="2130" y="2425"/>
                    <a:pt x="2025" y="2202"/>
                  </a:cubicBezTo>
                  <a:close/>
                  <a:moveTo>
                    <a:pt x="1728" y="2202"/>
                  </a:moveTo>
                  <a:cubicBezTo>
                    <a:pt x="1862" y="2500"/>
                    <a:pt x="1981" y="2812"/>
                    <a:pt x="2115" y="3110"/>
                  </a:cubicBezTo>
                  <a:cubicBezTo>
                    <a:pt x="2070" y="3140"/>
                    <a:pt x="2040" y="3155"/>
                    <a:pt x="1996" y="3184"/>
                  </a:cubicBezTo>
                  <a:cubicBezTo>
                    <a:pt x="1966" y="3199"/>
                    <a:pt x="1936" y="3214"/>
                    <a:pt x="1906" y="3229"/>
                  </a:cubicBezTo>
                  <a:cubicBezTo>
                    <a:pt x="1772" y="2946"/>
                    <a:pt x="1609" y="2663"/>
                    <a:pt x="1475" y="2396"/>
                  </a:cubicBezTo>
                  <a:cubicBezTo>
                    <a:pt x="1460" y="2351"/>
                    <a:pt x="1430" y="2306"/>
                    <a:pt x="1415" y="2247"/>
                  </a:cubicBezTo>
                  <a:cubicBezTo>
                    <a:pt x="1489" y="2232"/>
                    <a:pt x="1564" y="2217"/>
                    <a:pt x="1623" y="2217"/>
                  </a:cubicBezTo>
                  <a:cubicBezTo>
                    <a:pt x="1653" y="2202"/>
                    <a:pt x="1698" y="2202"/>
                    <a:pt x="1728" y="2202"/>
                  </a:cubicBezTo>
                  <a:close/>
                  <a:moveTo>
                    <a:pt x="974" y="1"/>
                  </a:moveTo>
                  <a:cubicBezTo>
                    <a:pt x="943" y="1"/>
                    <a:pt x="915" y="29"/>
                    <a:pt x="924" y="73"/>
                  </a:cubicBezTo>
                  <a:cubicBezTo>
                    <a:pt x="939" y="237"/>
                    <a:pt x="983" y="401"/>
                    <a:pt x="1028" y="550"/>
                  </a:cubicBezTo>
                  <a:cubicBezTo>
                    <a:pt x="924" y="609"/>
                    <a:pt x="805" y="669"/>
                    <a:pt x="715" y="743"/>
                  </a:cubicBezTo>
                  <a:cubicBezTo>
                    <a:pt x="656" y="609"/>
                    <a:pt x="596" y="475"/>
                    <a:pt x="537" y="327"/>
                  </a:cubicBezTo>
                  <a:cubicBezTo>
                    <a:pt x="526" y="305"/>
                    <a:pt x="505" y="295"/>
                    <a:pt x="484" y="295"/>
                  </a:cubicBezTo>
                  <a:cubicBezTo>
                    <a:pt x="447" y="295"/>
                    <a:pt x="408" y="324"/>
                    <a:pt x="418" y="371"/>
                  </a:cubicBezTo>
                  <a:cubicBezTo>
                    <a:pt x="448" y="535"/>
                    <a:pt x="492" y="714"/>
                    <a:pt x="552" y="877"/>
                  </a:cubicBezTo>
                  <a:cubicBezTo>
                    <a:pt x="492" y="937"/>
                    <a:pt x="433" y="996"/>
                    <a:pt x="388" y="1071"/>
                  </a:cubicBezTo>
                  <a:cubicBezTo>
                    <a:pt x="180" y="1339"/>
                    <a:pt x="1" y="1785"/>
                    <a:pt x="239" y="2083"/>
                  </a:cubicBezTo>
                  <a:cubicBezTo>
                    <a:pt x="391" y="2265"/>
                    <a:pt x="604" y="2323"/>
                    <a:pt x="829" y="2323"/>
                  </a:cubicBezTo>
                  <a:cubicBezTo>
                    <a:pt x="934" y="2323"/>
                    <a:pt x="1042" y="2310"/>
                    <a:pt x="1147" y="2291"/>
                  </a:cubicBezTo>
                  <a:cubicBezTo>
                    <a:pt x="1296" y="2634"/>
                    <a:pt x="1430" y="2991"/>
                    <a:pt x="1579" y="3333"/>
                  </a:cubicBezTo>
                  <a:cubicBezTo>
                    <a:pt x="1236" y="3408"/>
                    <a:pt x="879" y="3378"/>
                    <a:pt x="522" y="3467"/>
                  </a:cubicBezTo>
                  <a:cubicBezTo>
                    <a:pt x="462" y="3482"/>
                    <a:pt x="462" y="3557"/>
                    <a:pt x="507" y="3586"/>
                  </a:cubicBezTo>
                  <a:cubicBezTo>
                    <a:pt x="675" y="3692"/>
                    <a:pt x="916" y="3741"/>
                    <a:pt x="1181" y="3741"/>
                  </a:cubicBezTo>
                  <a:cubicBezTo>
                    <a:pt x="1362" y="3741"/>
                    <a:pt x="1555" y="3718"/>
                    <a:pt x="1742" y="3676"/>
                  </a:cubicBezTo>
                  <a:cubicBezTo>
                    <a:pt x="1802" y="3795"/>
                    <a:pt x="1862" y="3914"/>
                    <a:pt x="1936" y="4018"/>
                  </a:cubicBezTo>
                  <a:cubicBezTo>
                    <a:pt x="1953" y="4047"/>
                    <a:pt x="1984" y="4060"/>
                    <a:pt x="2015" y="4060"/>
                  </a:cubicBezTo>
                  <a:cubicBezTo>
                    <a:pt x="2062" y="4060"/>
                    <a:pt x="2109" y="4028"/>
                    <a:pt x="2100" y="3973"/>
                  </a:cubicBezTo>
                  <a:cubicBezTo>
                    <a:pt x="2100" y="3839"/>
                    <a:pt x="2085" y="3720"/>
                    <a:pt x="2040" y="3586"/>
                  </a:cubicBezTo>
                  <a:cubicBezTo>
                    <a:pt x="2130" y="3557"/>
                    <a:pt x="2219" y="3527"/>
                    <a:pt x="2293" y="3482"/>
                  </a:cubicBezTo>
                  <a:cubicBezTo>
                    <a:pt x="2338" y="3571"/>
                    <a:pt x="2383" y="3646"/>
                    <a:pt x="2442" y="3720"/>
                  </a:cubicBezTo>
                  <a:cubicBezTo>
                    <a:pt x="2461" y="3751"/>
                    <a:pt x="2492" y="3767"/>
                    <a:pt x="2523" y="3767"/>
                  </a:cubicBezTo>
                  <a:cubicBezTo>
                    <a:pt x="2565" y="3767"/>
                    <a:pt x="2606" y="3736"/>
                    <a:pt x="2606" y="3676"/>
                  </a:cubicBezTo>
                  <a:cubicBezTo>
                    <a:pt x="2606" y="3557"/>
                    <a:pt x="2576" y="3452"/>
                    <a:pt x="2546" y="3333"/>
                  </a:cubicBezTo>
                  <a:cubicBezTo>
                    <a:pt x="2904" y="3080"/>
                    <a:pt x="3082" y="2723"/>
                    <a:pt x="2874" y="2276"/>
                  </a:cubicBezTo>
                  <a:cubicBezTo>
                    <a:pt x="2718" y="1939"/>
                    <a:pt x="2369" y="1839"/>
                    <a:pt x="2015" y="1839"/>
                  </a:cubicBezTo>
                  <a:cubicBezTo>
                    <a:pt x="1964" y="1839"/>
                    <a:pt x="1913" y="1841"/>
                    <a:pt x="1862" y="1845"/>
                  </a:cubicBezTo>
                  <a:cubicBezTo>
                    <a:pt x="1668" y="1458"/>
                    <a:pt x="1489" y="1056"/>
                    <a:pt x="1311" y="669"/>
                  </a:cubicBezTo>
                  <a:cubicBezTo>
                    <a:pt x="1579" y="550"/>
                    <a:pt x="1862" y="460"/>
                    <a:pt x="2130" y="356"/>
                  </a:cubicBezTo>
                  <a:cubicBezTo>
                    <a:pt x="2185" y="342"/>
                    <a:pt x="2163" y="251"/>
                    <a:pt x="2111" y="251"/>
                  </a:cubicBezTo>
                  <a:cubicBezTo>
                    <a:pt x="2108" y="251"/>
                    <a:pt x="2104" y="251"/>
                    <a:pt x="2100" y="252"/>
                  </a:cubicBezTo>
                  <a:cubicBezTo>
                    <a:pt x="1802" y="297"/>
                    <a:pt x="1504" y="356"/>
                    <a:pt x="1222" y="460"/>
                  </a:cubicBezTo>
                  <a:cubicBezTo>
                    <a:pt x="1162" y="327"/>
                    <a:pt x="1088" y="178"/>
                    <a:pt x="1028" y="44"/>
                  </a:cubicBezTo>
                  <a:cubicBezTo>
                    <a:pt x="1016" y="14"/>
                    <a:pt x="994" y="1"/>
                    <a:pt x="9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2259350" y="2408700"/>
              <a:ext cx="508925" cy="301125"/>
            </a:xfrm>
            <a:custGeom>
              <a:avLst/>
              <a:gdLst/>
              <a:ahLst/>
              <a:cxnLst/>
              <a:rect l="l" t="t" r="r" b="b"/>
              <a:pathLst>
                <a:path w="20357" h="12045" extrusionOk="0">
                  <a:moveTo>
                    <a:pt x="12117" y="343"/>
                  </a:moveTo>
                  <a:cubicBezTo>
                    <a:pt x="12400" y="819"/>
                    <a:pt x="12623" y="1326"/>
                    <a:pt x="12831" y="1847"/>
                  </a:cubicBezTo>
                  <a:cubicBezTo>
                    <a:pt x="12385" y="1742"/>
                    <a:pt x="11923" y="1713"/>
                    <a:pt x="11492" y="1474"/>
                  </a:cubicBezTo>
                  <a:cubicBezTo>
                    <a:pt x="11179" y="1296"/>
                    <a:pt x="10956" y="1013"/>
                    <a:pt x="10688" y="775"/>
                  </a:cubicBezTo>
                  <a:cubicBezTo>
                    <a:pt x="11179" y="656"/>
                    <a:pt x="11655" y="522"/>
                    <a:pt x="12117" y="343"/>
                  </a:cubicBezTo>
                  <a:close/>
                  <a:moveTo>
                    <a:pt x="17773" y="1802"/>
                  </a:moveTo>
                  <a:cubicBezTo>
                    <a:pt x="17996" y="2308"/>
                    <a:pt x="18175" y="2829"/>
                    <a:pt x="18324" y="3365"/>
                  </a:cubicBezTo>
                  <a:cubicBezTo>
                    <a:pt x="17877" y="3216"/>
                    <a:pt x="17431" y="3142"/>
                    <a:pt x="17044" y="2859"/>
                  </a:cubicBezTo>
                  <a:cubicBezTo>
                    <a:pt x="16746" y="2635"/>
                    <a:pt x="16553" y="2338"/>
                    <a:pt x="16314" y="2070"/>
                  </a:cubicBezTo>
                  <a:cubicBezTo>
                    <a:pt x="16821" y="1995"/>
                    <a:pt x="17312" y="1936"/>
                    <a:pt x="17773" y="1802"/>
                  </a:cubicBezTo>
                  <a:close/>
                  <a:moveTo>
                    <a:pt x="14558" y="4838"/>
                  </a:moveTo>
                  <a:cubicBezTo>
                    <a:pt x="14871" y="5151"/>
                    <a:pt x="15079" y="5553"/>
                    <a:pt x="15124" y="6014"/>
                  </a:cubicBezTo>
                  <a:cubicBezTo>
                    <a:pt x="14945" y="5612"/>
                    <a:pt x="14752" y="5225"/>
                    <a:pt x="14558" y="4838"/>
                  </a:cubicBezTo>
                  <a:close/>
                  <a:moveTo>
                    <a:pt x="2174" y="4139"/>
                  </a:moveTo>
                  <a:cubicBezTo>
                    <a:pt x="2248" y="4645"/>
                    <a:pt x="2338" y="5062"/>
                    <a:pt x="2084" y="5583"/>
                  </a:cubicBezTo>
                  <a:cubicBezTo>
                    <a:pt x="1891" y="5999"/>
                    <a:pt x="1563" y="6372"/>
                    <a:pt x="1176" y="6625"/>
                  </a:cubicBezTo>
                  <a:cubicBezTo>
                    <a:pt x="923" y="6089"/>
                    <a:pt x="641" y="5568"/>
                    <a:pt x="373" y="5047"/>
                  </a:cubicBezTo>
                  <a:cubicBezTo>
                    <a:pt x="983" y="4749"/>
                    <a:pt x="1578" y="4436"/>
                    <a:pt x="2174" y="4139"/>
                  </a:cubicBezTo>
                  <a:close/>
                  <a:moveTo>
                    <a:pt x="14260" y="5091"/>
                  </a:moveTo>
                  <a:cubicBezTo>
                    <a:pt x="14498" y="5598"/>
                    <a:pt x="14752" y="6104"/>
                    <a:pt x="15005" y="6595"/>
                  </a:cubicBezTo>
                  <a:cubicBezTo>
                    <a:pt x="14588" y="6625"/>
                    <a:pt x="14186" y="6684"/>
                    <a:pt x="13769" y="6773"/>
                  </a:cubicBezTo>
                  <a:cubicBezTo>
                    <a:pt x="13784" y="6610"/>
                    <a:pt x="13739" y="6446"/>
                    <a:pt x="13754" y="6282"/>
                  </a:cubicBezTo>
                  <a:cubicBezTo>
                    <a:pt x="13754" y="5851"/>
                    <a:pt x="13918" y="5374"/>
                    <a:pt x="14260" y="5091"/>
                  </a:cubicBezTo>
                  <a:close/>
                  <a:moveTo>
                    <a:pt x="13471" y="7384"/>
                  </a:moveTo>
                  <a:cubicBezTo>
                    <a:pt x="13457" y="7413"/>
                    <a:pt x="13427" y="7443"/>
                    <a:pt x="13397" y="7473"/>
                  </a:cubicBezTo>
                  <a:cubicBezTo>
                    <a:pt x="13397" y="7443"/>
                    <a:pt x="13382" y="7428"/>
                    <a:pt x="13382" y="7399"/>
                  </a:cubicBezTo>
                  <a:cubicBezTo>
                    <a:pt x="13412" y="7399"/>
                    <a:pt x="13442" y="7384"/>
                    <a:pt x="13471" y="7384"/>
                  </a:cubicBezTo>
                  <a:close/>
                  <a:moveTo>
                    <a:pt x="13055" y="7488"/>
                  </a:moveTo>
                  <a:cubicBezTo>
                    <a:pt x="13070" y="7547"/>
                    <a:pt x="13084" y="7607"/>
                    <a:pt x="13114" y="7667"/>
                  </a:cubicBezTo>
                  <a:cubicBezTo>
                    <a:pt x="13070" y="7681"/>
                    <a:pt x="13025" y="7711"/>
                    <a:pt x="12995" y="7726"/>
                  </a:cubicBezTo>
                  <a:cubicBezTo>
                    <a:pt x="12950" y="7741"/>
                    <a:pt x="12921" y="7741"/>
                    <a:pt x="12891" y="7756"/>
                  </a:cubicBezTo>
                  <a:cubicBezTo>
                    <a:pt x="12861" y="7681"/>
                    <a:pt x="12831" y="7622"/>
                    <a:pt x="12816" y="7547"/>
                  </a:cubicBezTo>
                  <a:cubicBezTo>
                    <a:pt x="12891" y="7533"/>
                    <a:pt x="12980" y="7503"/>
                    <a:pt x="13055" y="7488"/>
                  </a:cubicBezTo>
                  <a:close/>
                  <a:moveTo>
                    <a:pt x="12504" y="7637"/>
                  </a:moveTo>
                  <a:cubicBezTo>
                    <a:pt x="12519" y="7696"/>
                    <a:pt x="12534" y="7771"/>
                    <a:pt x="12549" y="7830"/>
                  </a:cubicBezTo>
                  <a:cubicBezTo>
                    <a:pt x="12484" y="7835"/>
                    <a:pt x="12418" y="7837"/>
                    <a:pt x="12351" y="7837"/>
                  </a:cubicBezTo>
                  <a:cubicBezTo>
                    <a:pt x="12216" y="7837"/>
                    <a:pt x="12077" y="7830"/>
                    <a:pt x="11938" y="7830"/>
                  </a:cubicBezTo>
                  <a:cubicBezTo>
                    <a:pt x="12087" y="7771"/>
                    <a:pt x="12236" y="7726"/>
                    <a:pt x="12370" y="7681"/>
                  </a:cubicBezTo>
                  <a:cubicBezTo>
                    <a:pt x="12415" y="7667"/>
                    <a:pt x="12459" y="7652"/>
                    <a:pt x="12504" y="7637"/>
                  </a:cubicBezTo>
                  <a:close/>
                  <a:moveTo>
                    <a:pt x="19366" y="6773"/>
                  </a:moveTo>
                  <a:cubicBezTo>
                    <a:pt x="19544" y="7294"/>
                    <a:pt x="19738" y="7815"/>
                    <a:pt x="19946" y="8336"/>
                  </a:cubicBezTo>
                  <a:cubicBezTo>
                    <a:pt x="19842" y="8333"/>
                    <a:pt x="19738" y="8331"/>
                    <a:pt x="19634" y="8331"/>
                  </a:cubicBezTo>
                  <a:cubicBezTo>
                    <a:pt x="19321" y="8331"/>
                    <a:pt x="19009" y="8348"/>
                    <a:pt x="18696" y="8381"/>
                  </a:cubicBezTo>
                  <a:cubicBezTo>
                    <a:pt x="18726" y="8217"/>
                    <a:pt x="18711" y="8039"/>
                    <a:pt x="18726" y="7890"/>
                  </a:cubicBezTo>
                  <a:cubicBezTo>
                    <a:pt x="18785" y="7458"/>
                    <a:pt x="18994" y="7012"/>
                    <a:pt x="19366" y="6773"/>
                  </a:cubicBezTo>
                  <a:close/>
                  <a:moveTo>
                    <a:pt x="14990" y="6952"/>
                  </a:moveTo>
                  <a:lnTo>
                    <a:pt x="14990" y="6952"/>
                  </a:lnTo>
                  <a:cubicBezTo>
                    <a:pt x="14612" y="8008"/>
                    <a:pt x="13562" y="8765"/>
                    <a:pt x="12478" y="8765"/>
                  </a:cubicBezTo>
                  <a:cubicBezTo>
                    <a:pt x="12110" y="8765"/>
                    <a:pt x="11738" y="8678"/>
                    <a:pt x="11388" y="8485"/>
                  </a:cubicBezTo>
                  <a:cubicBezTo>
                    <a:pt x="11239" y="8396"/>
                    <a:pt x="11105" y="8277"/>
                    <a:pt x="10971" y="8158"/>
                  </a:cubicBezTo>
                  <a:cubicBezTo>
                    <a:pt x="11149" y="8098"/>
                    <a:pt x="11328" y="8039"/>
                    <a:pt x="11492" y="7979"/>
                  </a:cubicBezTo>
                  <a:cubicBezTo>
                    <a:pt x="11704" y="8132"/>
                    <a:pt x="12037" y="8202"/>
                    <a:pt x="12396" y="8202"/>
                  </a:cubicBezTo>
                  <a:cubicBezTo>
                    <a:pt x="12490" y="8202"/>
                    <a:pt x="12586" y="8197"/>
                    <a:pt x="12683" y="8187"/>
                  </a:cubicBezTo>
                  <a:cubicBezTo>
                    <a:pt x="12727" y="8307"/>
                    <a:pt x="12772" y="8426"/>
                    <a:pt x="12831" y="8545"/>
                  </a:cubicBezTo>
                  <a:cubicBezTo>
                    <a:pt x="12851" y="8577"/>
                    <a:pt x="12884" y="8592"/>
                    <a:pt x="12917" y="8592"/>
                  </a:cubicBezTo>
                  <a:cubicBezTo>
                    <a:pt x="12959" y="8592"/>
                    <a:pt x="13002" y="8566"/>
                    <a:pt x="13010" y="8515"/>
                  </a:cubicBezTo>
                  <a:cubicBezTo>
                    <a:pt x="13010" y="8396"/>
                    <a:pt x="13010" y="8262"/>
                    <a:pt x="12980" y="8128"/>
                  </a:cubicBezTo>
                  <a:cubicBezTo>
                    <a:pt x="13070" y="8113"/>
                    <a:pt x="13159" y="8083"/>
                    <a:pt x="13248" y="8054"/>
                  </a:cubicBezTo>
                  <a:cubicBezTo>
                    <a:pt x="13293" y="8143"/>
                    <a:pt x="13323" y="8232"/>
                    <a:pt x="13367" y="8307"/>
                  </a:cubicBezTo>
                  <a:cubicBezTo>
                    <a:pt x="13380" y="8346"/>
                    <a:pt x="13414" y="8365"/>
                    <a:pt x="13447" y="8365"/>
                  </a:cubicBezTo>
                  <a:cubicBezTo>
                    <a:pt x="13489" y="8365"/>
                    <a:pt x="13531" y="8335"/>
                    <a:pt x="13531" y="8277"/>
                  </a:cubicBezTo>
                  <a:cubicBezTo>
                    <a:pt x="13546" y="8173"/>
                    <a:pt x="13531" y="8054"/>
                    <a:pt x="13516" y="7934"/>
                  </a:cubicBezTo>
                  <a:cubicBezTo>
                    <a:pt x="13799" y="7771"/>
                    <a:pt x="13992" y="7547"/>
                    <a:pt x="14007" y="7250"/>
                  </a:cubicBezTo>
                  <a:cubicBezTo>
                    <a:pt x="14350" y="7160"/>
                    <a:pt x="14677" y="7071"/>
                    <a:pt x="14990" y="6952"/>
                  </a:cubicBezTo>
                  <a:close/>
                  <a:moveTo>
                    <a:pt x="10480" y="819"/>
                  </a:moveTo>
                  <a:cubicBezTo>
                    <a:pt x="10965" y="1582"/>
                    <a:pt x="11838" y="2138"/>
                    <a:pt x="12750" y="2138"/>
                  </a:cubicBezTo>
                  <a:cubicBezTo>
                    <a:pt x="12817" y="2138"/>
                    <a:pt x="12883" y="2135"/>
                    <a:pt x="12950" y="2129"/>
                  </a:cubicBezTo>
                  <a:cubicBezTo>
                    <a:pt x="13189" y="2725"/>
                    <a:pt x="13427" y="3335"/>
                    <a:pt x="13695" y="3901"/>
                  </a:cubicBezTo>
                  <a:cubicBezTo>
                    <a:pt x="13858" y="4258"/>
                    <a:pt x="14022" y="4600"/>
                    <a:pt x="14186" y="4957"/>
                  </a:cubicBezTo>
                  <a:cubicBezTo>
                    <a:pt x="13590" y="5285"/>
                    <a:pt x="13427" y="6163"/>
                    <a:pt x="13501" y="6833"/>
                  </a:cubicBezTo>
                  <a:cubicBezTo>
                    <a:pt x="11909" y="7205"/>
                    <a:pt x="10346" y="7905"/>
                    <a:pt x="8872" y="8560"/>
                  </a:cubicBezTo>
                  <a:cubicBezTo>
                    <a:pt x="7547" y="9155"/>
                    <a:pt x="6074" y="9736"/>
                    <a:pt x="4764" y="10480"/>
                  </a:cubicBezTo>
                  <a:cubicBezTo>
                    <a:pt x="4593" y="9894"/>
                    <a:pt x="3691" y="9658"/>
                    <a:pt x="3019" y="9658"/>
                  </a:cubicBezTo>
                  <a:cubicBezTo>
                    <a:pt x="2872" y="9658"/>
                    <a:pt x="2735" y="9669"/>
                    <a:pt x="2620" y="9691"/>
                  </a:cubicBezTo>
                  <a:cubicBezTo>
                    <a:pt x="2486" y="9408"/>
                    <a:pt x="2352" y="9110"/>
                    <a:pt x="2233" y="8813"/>
                  </a:cubicBezTo>
                  <a:cubicBezTo>
                    <a:pt x="1906" y="8098"/>
                    <a:pt x="1578" y="7399"/>
                    <a:pt x="1221" y="6699"/>
                  </a:cubicBezTo>
                  <a:cubicBezTo>
                    <a:pt x="2189" y="6446"/>
                    <a:pt x="2888" y="4913"/>
                    <a:pt x="2397" y="4035"/>
                  </a:cubicBezTo>
                  <a:cubicBezTo>
                    <a:pt x="3543" y="3469"/>
                    <a:pt x="4689" y="2918"/>
                    <a:pt x="5865" y="2427"/>
                  </a:cubicBezTo>
                  <a:cubicBezTo>
                    <a:pt x="6982" y="1966"/>
                    <a:pt x="8098" y="1534"/>
                    <a:pt x="9244" y="1162"/>
                  </a:cubicBezTo>
                  <a:cubicBezTo>
                    <a:pt x="9646" y="1028"/>
                    <a:pt x="10063" y="924"/>
                    <a:pt x="10480" y="819"/>
                  </a:cubicBezTo>
                  <a:close/>
                  <a:moveTo>
                    <a:pt x="16106" y="2085"/>
                  </a:moveTo>
                  <a:cubicBezTo>
                    <a:pt x="16523" y="2963"/>
                    <a:pt x="17416" y="3648"/>
                    <a:pt x="18413" y="3677"/>
                  </a:cubicBezTo>
                  <a:cubicBezTo>
                    <a:pt x="18577" y="4288"/>
                    <a:pt x="18741" y="4913"/>
                    <a:pt x="18934" y="5523"/>
                  </a:cubicBezTo>
                  <a:cubicBezTo>
                    <a:pt x="19068" y="5880"/>
                    <a:pt x="19187" y="6252"/>
                    <a:pt x="19306" y="6610"/>
                  </a:cubicBezTo>
                  <a:cubicBezTo>
                    <a:pt x="18696" y="6878"/>
                    <a:pt x="18413" y="7741"/>
                    <a:pt x="18428" y="8411"/>
                  </a:cubicBezTo>
                  <a:cubicBezTo>
                    <a:pt x="16791" y="8589"/>
                    <a:pt x="15153" y="9110"/>
                    <a:pt x="13635" y="9602"/>
                  </a:cubicBezTo>
                  <a:cubicBezTo>
                    <a:pt x="12251" y="10033"/>
                    <a:pt x="10718" y="10435"/>
                    <a:pt x="9319" y="11045"/>
                  </a:cubicBezTo>
                  <a:cubicBezTo>
                    <a:pt x="9207" y="10346"/>
                    <a:pt x="8081" y="10014"/>
                    <a:pt x="7403" y="10014"/>
                  </a:cubicBezTo>
                  <a:cubicBezTo>
                    <a:pt x="7360" y="10014"/>
                    <a:pt x="7318" y="10016"/>
                    <a:pt x="7279" y="10018"/>
                  </a:cubicBezTo>
                  <a:cubicBezTo>
                    <a:pt x="7250" y="9929"/>
                    <a:pt x="7235" y="9840"/>
                    <a:pt x="7205" y="9765"/>
                  </a:cubicBezTo>
                  <a:cubicBezTo>
                    <a:pt x="7845" y="9438"/>
                    <a:pt x="8500" y="9125"/>
                    <a:pt x="9155" y="8857"/>
                  </a:cubicBezTo>
                  <a:cubicBezTo>
                    <a:pt x="9586" y="8694"/>
                    <a:pt x="10033" y="8515"/>
                    <a:pt x="10465" y="8351"/>
                  </a:cubicBezTo>
                  <a:cubicBezTo>
                    <a:pt x="10688" y="8634"/>
                    <a:pt x="10971" y="8872"/>
                    <a:pt x="11313" y="9036"/>
                  </a:cubicBezTo>
                  <a:cubicBezTo>
                    <a:pt x="11691" y="9217"/>
                    <a:pt x="12086" y="9299"/>
                    <a:pt x="12476" y="9299"/>
                  </a:cubicBezTo>
                  <a:cubicBezTo>
                    <a:pt x="13889" y="9299"/>
                    <a:pt x="15246" y="8219"/>
                    <a:pt x="15526" y="6773"/>
                  </a:cubicBezTo>
                  <a:cubicBezTo>
                    <a:pt x="15764" y="5553"/>
                    <a:pt x="15124" y="4600"/>
                    <a:pt x="14201" y="4094"/>
                  </a:cubicBezTo>
                  <a:cubicBezTo>
                    <a:pt x="14082" y="3871"/>
                    <a:pt x="13978" y="3648"/>
                    <a:pt x="13858" y="3424"/>
                  </a:cubicBezTo>
                  <a:cubicBezTo>
                    <a:pt x="13754" y="3201"/>
                    <a:pt x="13620" y="2903"/>
                    <a:pt x="13486" y="2591"/>
                  </a:cubicBezTo>
                  <a:cubicBezTo>
                    <a:pt x="13933" y="2487"/>
                    <a:pt x="14379" y="2382"/>
                    <a:pt x="14826" y="2278"/>
                  </a:cubicBezTo>
                  <a:cubicBezTo>
                    <a:pt x="15243" y="2204"/>
                    <a:pt x="15674" y="2144"/>
                    <a:pt x="16106" y="2085"/>
                  </a:cubicBezTo>
                  <a:close/>
                  <a:moveTo>
                    <a:pt x="2724" y="9809"/>
                  </a:moveTo>
                  <a:cubicBezTo>
                    <a:pt x="3174" y="9809"/>
                    <a:pt x="3708" y="9968"/>
                    <a:pt x="4079" y="10167"/>
                  </a:cubicBezTo>
                  <a:cubicBezTo>
                    <a:pt x="4198" y="10242"/>
                    <a:pt x="4332" y="10316"/>
                    <a:pt x="4407" y="10435"/>
                  </a:cubicBezTo>
                  <a:cubicBezTo>
                    <a:pt x="4451" y="10480"/>
                    <a:pt x="4481" y="10569"/>
                    <a:pt x="4496" y="10644"/>
                  </a:cubicBezTo>
                  <a:cubicBezTo>
                    <a:pt x="4094" y="10882"/>
                    <a:pt x="3692" y="11150"/>
                    <a:pt x="3335" y="11447"/>
                  </a:cubicBezTo>
                  <a:cubicBezTo>
                    <a:pt x="3305" y="11194"/>
                    <a:pt x="3126" y="10897"/>
                    <a:pt x="3037" y="10703"/>
                  </a:cubicBezTo>
                  <a:cubicBezTo>
                    <a:pt x="2918" y="10405"/>
                    <a:pt x="2784" y="10108"/>
                    <a:pt x="2665" y="9810"/>
                  </a:cubicBezTo>
                  <a:cubicBezTo>
                    <a:pt x="2685" y="9809"/>
                    <a:pt x="2704" y="9809"/>
                    <a:pt x="2724" y="9809"/>
                  </a:cubicBezTo>
                  <a:close/>
                  <a:moveTo>
                    <a:pt x="7309" y="10123"/>
                  </a:moveTo>
                  <a:lnTo>
                    <a:pt x="7309" y="10123"/>
                  </a:lnTo>
                  <a:cubicBezTo>
                    <a:pt x="7785" y="10167"/>
                    <a:pt x="8321" y="10390"/>
                    <a:pt x="8678" y="10658"/>
                  </a:cubicBezTo>
                  <a:cubicBezTo>
                    <a:pt x="8798" y="10733"/>
                    <a:pt x="8902" y="10822"/>
                    <a:pt x="8976" y="10941"/>
                  </a:cubicBezTo>
                  <a:cubicBezTo>
                    <a:pt x="9021" y="11001"/>
                    <a:pt x="9021" y="11090"/>
                    <a:pt x="9051" y="11164"/>
                  </a:cubicBezTo>
                  <a:cubicBezTo>
                    <a:pt x="8604" y="11358"/>
                    <a:pt x="8187" y="11581"/>
                    <a:pt x="7785" y="11834"/>
                  </a:cubicBezTo>
                  <a:cubicBezTo>
                    <a:pt x="7800" y="11581"/>
                    <a:pt x="7651" y="11269"/>
                    <a:pt x="7592" y="11060"/>
                  </a:cubicBezTo>
                  <a:cubicBezTo>
                    <a:pt x="7503" y="10748"/>
                    <a:pt x="7413" y="10435"/>
                    <a:pt x="7309" y="10123"/>
                  </a:cubicBezTo>
                  <a:close/>
                  <a:moveTo>
                    <a:pt x="12283" y="1"/>
                  </a:moveTo>
                  <a:cubicBezTo>
                    <a:pt x="12282" y="1"/>
                    <a:pt x="12281" y="1"/>
                    <a:pt x="12281" y="1"/>
                  </a:cubicBezTo>
                  <a:cubicBezTo>
                    <a:pt x="10033" y="165"/>
                    <a:pt x="7622" y="1221"/>
                    <a:pt x="5597" y="2129"/>
                  </a:cubicBezTo>
                  <a:cubicBezTo>
                    <a:pt x="4660" y="2546"/>
                    <a:pt x="3707" y="2948"/>
                    <a:pt x="2784" y="3409"/>
                  </a:cubicBezTo>
                  <a:cubicBezTo>
                    <a:pt x="2323" y="3633"/>
                    <a:pt x="1861" y="3886"/>
                    <a:pt x="1415" y="4154"/>
                  </a:cubicBezTo>
                  <a:cubicBezTo>
                    <a:pt x="1191" y="4288"/>
                    <a:pt x="968" y="4436"/>
                    <a:pt x="760" y="4585"/>
                  </a:cubicBezTo>
                  <a:cubicBezTo>
                    <a:pt x="536" y="4734"/>
                    <a:pt x="1" y="4838"/>
                    <a:pt x="164" y="5181"/>
                  </a:cubicBezTo>
                  <a:cubicBezTo>
                    <a:pt x="566" y="6089"/>
                    <a:pt x="879" y="7041"/>
                    <a:pt x="1325" y="7934"/>
                  </a:cubicBezTo>
                  <a:cubicBezTo>
                    <a:pt x="1787" y="8857"/>
                    <a:pt x="2144" y="9765"/>
                    <a:pt x="2546" y="10718"/>
                  </a:cubicBezTo>
                  <a:cubicBezTo>
                    <a:pt x="2650" y="10986"/>
                    <a:pt x="2918" y="11700"/>
                    <a:pt x="3171" y="11894"/>
                  </a:cubicBezTo>
                  <a:cubicBezTo>
                    <a:pt x="3188" y="11905"/>
                    <a:pt x="3205" y="11910"/>
                    <a:pt x="3221" y="11910"/>
                  </a:cubicBezTo>
                  <a:cubicBezTo>
                    <a:pt x="3245" y="11910"/>
                    <a:pt x="3266" y="11897"/>
                    <a:pt x="3275" y="11879"/>
                  </a:cubicBezTo>
                  <a:cubicBezTo>
                    <a:pt x="4481" y="11209"/>
                    <a:pt x="5701" y="10524"/>
                    <a:pt x="6952" y="9884"/>
                  </a:cubicBezTo>
                  <a:cubicBezTo>
                    <a:pt x="7056" y="10271"/>
                    <a:pt x="7175" y="10644"/>
                    <a:pt x="7294" y="11031"/>
                  </a:cubicBezTo>
                  <a:cubicBezTo>
                    <a:pt x="7369" y="11313"/>
                    <a:pt x="7413" y="11805"/>
                    <a:pt x="7637" y="12028"/>
                  </a:cubicBezTo>
                  <a:cubicBezTo>
                    <a:pt x="7648" y="12039"/>
                    <a:pt x="7664" y="12044"/>
                    <a:pt x="7680" y="12044"/>
                  </a:cubicBezTo>
                  <a:cubicBezTo>
                    <a:pt x="7707" y="12044"/>
                    <a:pt x="7737" y="12031"/>
                    <a:pt x="7756" y="12013"/>
                  </a:cubicBezTo>
                  <a:cubicBezTo>
                    <a:pt x="9750" y="11194"/>
                    <a:pt x="11789" y="10510"/>
                    <a:pt x="13873" y="9929"/>
                  </a:cubicBezTo>
                  <a:cubicBezTo>
                    <a:pt x="14975" y="9616"/>
                    <a:pt x="16091" y="9349"/>
                    <a:pt x="17208" y="9110"/>
                  </a:cubicBezTo>
                  <a:cubicBezTo>
                    <a:pt x="18130" y="8932"/>
                    <a:pt x="19113" y="8917"/>
                    <a:pt x="20006" y="8664"/>
                  </a:cubicBezTo>
                  <a:cubicBezTo>
                    <a:pt x="20036" y="8649"/>
                    <a:pt x="20065" y="8634"/>
                    <a:pt x="20080" y="8619"/>
                  </a:cubicBezTo>
                  <a:cubicBezTo>
                    <a:pt x="20103" y="8632"/>
                    <a:pt x="20129" y="8638"/>
                    <a:pt x="20156" y="8638"/>
                  </a:cubicBezTo>
                  <a:cubicBezTo>
                    <a:pt x="20252" y="8638"/>
                    <a:pt x="20357" y="8560"/>
                    <a:pt x="20333" y="8455"/>
                  </a:cubicBezTo>
                  <a:cubicBezTo>
                    <a:pt x="20006" y="7294"/>
                    <a:pt x="19559" y="6178"/>
                    <a:pt x="19172" y="5062"/>
                  </a:cubicBezTo>
                  <a:cubicBezTo>
                    <a:pt x="18785" y="3990"/>
                    <a:pt x="18130" y="1474"/>
                    <a:pt x="17982" y="1474"/>
                  </a:cubicBezTo>
                  <a:cubicBezTo>
                    <a:pt x="17862" y="1470"/>
                    <a:pt x="17743" y="1467"/>
                    <a:pt x="17622" y="1467"/>
                  </a:cubicBezTo>
                  <a:cubicBezTo>
                    <a:pt x="16219" y="1467"/>
                    <a:pt x="14718" y="1777"/>
                    <a:pt x="13293" y="2174"/>
                  </a:cubicBezTo>
                  <a:cubicBezTo>
                    <a:pt x="12849" y="1124"/>
                    <a:pt x="12391" y="1"/>
                    <a:pt x="12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2"/>
          <p:cNvGrpSpPr/>
          <p:nvPr/>
        </p:nvGrpSpPr>
        <p:grpSpPr>
          <a:xfrm>
            <a:off x="7896401" y="2146113"/>
            <a:ext cx="390772" cy="519574"/>
            <a:chOff x="6940425" y="4192275"/>
            <a:chExt cx="390772" cy="519574"/>
          </a:xfrm>
        </p:grpSpPr>
        <p:sp>
          <p:nvSpPr>
            <p:cNvPr id="817" name="Google Shape;817;p32"/>
            <p:cNvSpPr/>
            <p:nvPr/>
          </p:nvSpPr>
          <p:spPr>
            <a:xfrm>
              <a:off x="6940425" y="4192275"/>
              <a:ext cx="227940" cy="231352"/>
            </a:xfrm>
            <a:custGeom>
              <a:avLst/>
              <a:gdLst/>
              <a:ahLst/>
              <a:cxnLst/>
              <a:rect l="l" t="t" r="r" b="b"/>
              <a:pathLst>
                <a:path w="5479" h="5561" extrusionOk="0">
                  <a:moveTo>
                    <a:pt x="2076" y="501"/>
                  </a:moveTo>
                  <a:cubicBezTo>
                    <a:pt x="2543" y="501"/>
                    <a:pt x="3020" y="684"/>
                    <a:pt x="3365" y="982"/>
                  </a:cubicBezTo>
                  <a:cubicBezTo>
                    <a:pt x="3811" y="1355"/>
                    <a:pt x="4109" y="1846"/>
                    <a:pt x="4228" y="2411"/>
                  </a:cubicBezTo>
                  <a:cubicBezTo>
                    <a:pt x="4436" y="3349"/>
                    <a:pt x="4154" y="4614"/>
                    <a:pt x="3126" y="4942"/>
                  </a:cubicBezTo>
                  <a:cubicBezTo>
                    <a:pt x="2957" y="4998"/>
                    <a:pt x="2794" y="5024"/>
                    <a:pt x="2636" y="5024"/>
                  </a:cubicBezTo>
                  <a:cubicBezTo>
                    <a:pt x="1880" y="5024"/>
                    <a:pt x="1274" y="4424"/>
                    <a:pt x="953" y="3721"/>
                  </a:cubicBezTo>
                  <a:cubicBezTo>
                    <a:pt x="507" y="2754"/>
                    <a:pt x="328" y="893"/>
                    <a:pt x="1668" y="551"/>
                  </a:cubicBezTo>
                  <a:cubicBezTo>
                    <a:pt x="1801" y="517"/>
                    <a:pt x="1938" y="501"/>
                    <a:pt x="2076" y="501"/>
                  </a:cubicBezTo>
                  <a:close/>
                  <a:moveTo>
                    <a:pt x="2255" y="0"/>
                  </a:moveTo>
                  <a:cubicBezTo>
                    <a:pt x="2027" y="0"/>
                    <a:pt x="1797" y="35"/>
                    <a:pt x="1578" y="104"/>
                  </a:cubicBezTo>
                  <a:cubicBezTo>
                    <a:pt x="1385" y="164"/>
                    <a:pt x="1191" y="253"/>
                    <a:pt x="1028" y="372"/>
                  </a:cubicBezTo>
                  <a:cubicBezTo>
                    <a:pt x="179" y="1012"/>
                    <a:pt x="1" y="2367"/>
                    <a:pt x="254" y="3334"/>
                  </a:cubicBezTo>
                  <a:cubicBezTo>
                    <a:pt x="537" y="4442"/>
                    <a:pt x="1533" y="5560"/>
                    <a:pt x="2694" y="5560"/>
                  </a:cubicBezTo>
                  <a:cubicBezTo>
                    <a:pt x="2937" y="5560"/>
                    <a:pt x="3187" y="5511"/>
                    <a:pt x="3439" y="5403"/>
                  </a:cubicBezTo>
                  <a:cubicBezTo>
                    <a:pt x="5478" y="4525"/>
                    <a:pt x="4987" y="1608"/>
                    <a:pt x="3513" y="417"/>
                  </a:cubicBezTo>
                  <a:cubicBezTo>
                    <a:pt x="3166" y="139"/>
                    <a:pt x="2713" y="0"/>
                    <a:pt x="2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6975746" y="4425874"/>
              <a:ext cx="355452" cy="285976"/>
            </a:xfrm>
            <a:custGeom>
              <a:avLst/>
              <a:gdLst/>
              <a:ahLst/>
              <a:cxnLst/>
              <a:rect l="l" t="t" r="r" b="b"/>
              <a:pathLst>
                <a:path w="8544" h="6874" extrusionOk="0">
                  <a:moveTo>
                    <a:pt x="3833" y="546"/>
                  </a:moveTo>
                  <a:cubicBezTo>
                    <a:pt x="5545" y="546"/>
                    <a:pt x="7047" y="2033"/>
                    <a:pt x="7874" y="3510"/>
                  </a:cubicBezTo>
                  <a:cubicBezTo>
                    <a:pt x="6639" y="3926"/>
                    <a:pt x="2143" y="5846"/>
                    <a:pt x="953" y="6293"/>
                  </a:cubicBezTo>
                  <a:cubicBezTo>
                    <a:pt x="759" y="5206"/>
                    <a:pt x="506" y="3926"/>
                    <a:pt x="863" y="2840"/>
                  </a:cubicBezTo>
                  <a:cubicBezTo>
                    <a:pt x="1191" y="1842"/>
                    <a:pt x="1935" y="994"/>
                    <a:pt x="2947" y="681"/>
                  </a:cubicBezTo>
                  <a:cubicBezTo>
                    <a:pt x="3247" y="589"/>
                    <a:pt x="3543" y="546"/>
                    <a:pt x="3833" y="546"/>
                  </a:cubicBezTo>
                  <a:close/>
                  <a:moveTo>
                    <a:pt x="3836" y="0"/>
                  </a:moveTo>
                  <a:cubicBezTo>
                    <a:pt x="3653" y="0"/>
                    <a:pt x="3471" y="14"/>
                    <a:pt x="3290" y="41"/>
                  </a:cubicBezTo>
                  <a:cubicBezTo>
                    <a:pt x="1072" y="384"/>
                    <a:pt x="0" y="2482"/>
                    <a:pt x="89" y="4462"/>
                  </a:cubicBezTo>
                  <a:cubicBezTo>
                    <a:pt x="134" y="5126"/>
                    <a:pt x="690" y="6874"/>
                    <a:pt x="830" y="6874"/>
                  </a:cubicBezTo>
                  <a:cubicBezTo>
                    <a:pt x="831" y="6874"/>
                    <a:pt x="833" y="6874"/>
                    <a:pt x="834" y="6874"/>
                  </a:cubicBezTo>
                  <a:cubicBezTo>
                    <a:pt x="2188" y="6591"/>
                    <a:pt x="8365" y="3882"/>
                    <a:pt x="8425" y="3837"/>
                  </a:cubicBezTo>
                  <a:cubicBezTo>
                    <a:pt x="8440" y="3807"/>
                    <a:pt x="8470" y="3777"/>
                    <a:pt x="8470" y="3748"/>
                  </a:cubicBezTo>
                  <a:cubicBezTo>
                    <a:pt x="8544" y="3376"/>
                    <a:pt x="8246" y="2587"/>
                    <a:pt x="7844" y="2110"/>
                  </a:cubicBezTo>
                  <a:cubicBezTo>
                    <a:pt x="7413" y="1604"/>
                    <a:pt x="6907" y="1158"/>
                    <a:pt x="6356" y="800"/>
                  </a:cubicBezTo>
                  <a:cubicBezTo>
                    <a:pt x="5614" y="318"/>
                    <a:pt x="4728" y="0"/>
                    <a:pt x="3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2"/>
          <p:cNvGrpSpPr/>
          <p:nvPr/>
        </p:nvGrpSpPr>
        <p:grpSpPr>
          <a:xfrm rot="10800000" flipH="1">
            <a:off x="6239522" y="1911704"/>
            <a:ext cx="695962" cy="688836"/>
            <a:chOff x="3256275" y="2438475"/>
            <a:chExt cx="434650" cy="430200"/>
          </a:xfrm>
        </p:grpSpPr>
        <p:sp>
          <p:nvSpPr>
            <p:cNvPr id="820" name="Google Shape;820;p32"/>
            <p:cNvSpPr/>
            <p:nvPr/>
          </p:nvSpPr>
          <p:spPr>
            <a:xfrm>
              <a:off x="3256275" y="2438475"/>
              <a:ext cx="434650" cy="430200"/>
            </a:xfrm>
            <a:custGeom>
              <a:avLst/>
              <a:gdLst/>
              <a:ahLst/>
              <a:cxnLst/>
              <a:rect l="l" t="t" r="r" b="b"/>
              <a:pathLst>
                <a:path w="17386" h="17208" extrusionOk="0">
                  <a:moveTo>
                    <a:pt x="7785" y="313"/>
                  </a:moveTo>
                  <a:cubicBezTo>
                    <a:pt x="8678" y="313"/>
                    <a:pt x="9646" y="834"/>
                    <a:pt x="9735" y="1236"/>
                  </a:cubicBezTo>
                  <a:cubicBezTo>
                    <a:pt x="9750" y="1296"/>
                    <a:pt x="9780" y="1430"/>
                    <a:pt x="9809" y="1757"/>
                  </a:cubicBezTo>
                  <a:cubicBezTo>
                    <a:pt x="9824" y="1831"/>
                    <a:pt x="9869" y="1891"/>
                    <a:pt x="9943" y="1891"/>
                  </a:cubicBezTo>
                  <a:cubicBezTo>
                    <a:pt x="10583" y="2010"/>
                    <a:pt x="11209" y="2204"/>
                    <a:pt x="11789" y="2486"/>
                  </a:cubicBezTo>
                  <a:cubicBezTo>
                    <a:pt x="11809" y="2496"/>
                    <a:pt x="11830" y="2501"/>
                    <a:pt x="11852" y="2501"/>
                  </a:cubicBezTo>
                  <a:cubicBezTo>
                    <a:pt x="11895" y="2501"/>
                    <a:pt x="11938" y="2481"/>
                    <a:pt x="11968" y="2442"/>
                  </a:cubicBezTo>
                  <a:cubicBezTo>
                    <a:pt x="12087" y="2308"/>
                    <a:pt x="12206" y="2189"/>
                    <a:pt x="12310" y="2070"/>
                  </a:cubicBezTo>
                  <a:cubicBezTo>
                    <a:pt x="12548" y="1817"/>
                    <a:pt x="12801" y="1683"/>
                    <a:pt x="13069" y="1683"/>
                  </a:cubicBezTo>
                  <a:cubicBezTo>
                    <a:pt x="13605" y="1683"/>
                    <a:pt x="14096" y="2233"/>
                    <a:pt x="14379" y="2739"/>
                  </a:cubicBezTo>
                  <a:cubicBezTo>
                    <a:pt x="14677" y="3290"/>
                    <a:pt x="14796" y="3900"/>
                    <a:pt x="14632" y="4153"/>
                  </a:cubicBezTo>
                  <a:cubicBezTo>
                    <a:pt x="14602" y="4198"/>
                    <a:pt x="14513" y="4302"/>
                    <a:pt x="14409" y="4451"/>
                  </a:cubicBezTo>
                  <a:cubicBezTo>
                    <a:pt x="14379" y="4496"/>
                    <a:pt x="14379" y="4570"/>
                    <a:pt x="14409" y="4630"/>
                  </a:cubicBezTo>
                  <a:cubicBezTo>
                    <a:pt x="14826" y="5195"/>
                    <a:pt x="15153" y="5806"/>
                    <a:pt x="15361" y="6461"/>
                  </a:cubicBezTo>
                  <a:cubicBezTo>
                    <a:pt x="15387" y="6525"/>
                    <a:pt x="15436" y="6568"/>
                    <a:pt x="15497" y="6568"/>
                  </a:cubicBezTo>
                  <a:cubicBezTo>
                    <a:pt x="15506" y="6568"/>
                    <a:pt x="15516" y="6567"/>
                    <a:pt x="15525" y="6565"/>
                  </a:cubicBezTo>
                  <a:cubicBezTo>
                    <a:pt x="15644" y="6565"/>
                    <a:pt x="15763" y="6565"/>
                    <a:pt x="15868" y="6550"/>
                  </a:cubicBezTo>
                  <a:lnTo>
                    <a:pt x="15927" y="6550"/>
                  </a:lnTo>
                  <a:cubicBezTo>
                    <a:pt x="16537" y="6550"/>
                    <a:pt x="16895" y="6877"/>
                    <a:pt x="16954" y="7488"/>
                  </a:cubicBezTo>
                  <a:cubicBezTo>
                    <a:pt x="17058" y="8396"/>
                    <a:pt x="16493" y="9557"/>
                    <a:pt x="16031" y="9661"/>
                  </a:cubicBezTo>
                  <a:cubicBezTo>
                    <a:pt x="15972" y="9676"/>
                    <a:pt x="15838" y="9691"/>
                    <a:pt x="15659" y="9720"/>
                  </a:cubicBezTo>
                  <a:cubicBezTo>
                    <a:pt x="15600" y="9735"/>
                    <a:pt x="15555" y="9780"/>
                    <a:pt x="15540" y="9840"/>
                  </a:cubicBezTo>
                  <a:cubicBezTo>
                    <a:pt x="15376" y="10480"/>
                    <a:pt x="15123" y="11090"/>
                    <a:pt x="14766" y="11655"/>
                  </a:cubicBezTo>
                  <a:cubicBezTo>
                    <a:pt x="14721" y="11730"/>
                    <a:pt x="14736" y="11804"/>
                    <a:pt x="14796" y="11864"/>
                  </a:cubicBezTo>
                  <a:cubicBezTo>
                    <a:pt x="14945" y="11998"/>
                    <a:pt x="15079" y="12117"/>
                    <a:pt x="15213" y="12236"/>
                  </a:cubicBezTo>
                  <a:cubicBezTo>
                    <a:pt x="15570" y="12578"/>
                    <a:pt x="15674" y="12936"/>
                    <a:pt x="15525" y="13323"/>
                  </a:cubicBezTo>
                  <a:cubicBezTo>
                    <a:pt x="15242" y="14022"/>
                    <a:pt x="14156" y="14632"/>
                    <a:pt x="13456" y="14632"/>
                  </a:cubicBezTo>
                  <a:cubicBezTo>
                    <a:pt x="13322" y="14632"/>
                    <a:pt x="13203" y="14603"/>
                    <a:pt x="13129" y="14558"/>
                  </a:cubicBezTo>
                  <a:cubicBezTo>
                    <a:pt x="13069" y="14513"/>
                    <a:pt x="12905" y="14394"/>
                    <a:pt x="12504" y="14067"/>
                  </a:cubicBezTo>
                  <a:cubicBezTo>
                    <a:pt x="12471" y="14051"/>
                    <a:pt x="12434" y="14039"/>
                    <a:pt x="12400" y="14039"/>
                  </a:cubicBezTo>
                  <a:cubicBezTo>
                    <a:pt x="12371" y="14039"/>
                    <a:pt x="12345" y="14047"/>
                    <a:pt x="12325" y="14067"/>
                  </a:cubicBezTo>
                  <a:cubicBezTo>
                    <a:pt x="11849" y="14365"/>
                    <a:pt x="11343" y="14603"/>
                    <a:pt x="10822" y="14781"/>
                  </a:cubicBezTo>
                  <a:cubicBezTo>
                    <a:pt x="10762" y="14811"/>
                    <a:pt x="10717" y="14856"/>
                    <a:pt x="10717" y="14930"/>
                  </a:cubicBezTo>
                  <a:cubicBezTo>
                    <a:pt x="10717" y="15332"/>
                    <a:pt x="10703" y="15615"/>
                    <a:pt x="10673" y="15764"/>
                  </a:cubicBezTo>
                  <a:cubicBezTo>
                    <a:pt x="10524" y="16538"/>
                    <a:pt x="9795" y="16895"/>
                    <a:pt x="9184" y="16895"/>
                  </a:cubicBezTo>
                  <a:cubicBezTo>
                    <a:pt x="8574" y="16895"/>
                    <a:pt x="7874" y="16553"/>
                    <a:pt x="7874" y="15585"/>
                  </a:cubicBezTo>
                  <a:cubicBezTo>
                    <a:pt x="7874" y="15511"/>
                    <a:pt x="7874" y="15421"/>
                    <a:pt x="7874" y="15317"/>
                  </a:cubicBezTo>
                  <a:cubicBezTo>
                    <a:pt x="7859" y="15243"/>
                    <a:pt x="7800" y="15183"/>
                    <a:pt x="7726" y="15168"/>
                  </a:cubicBezTo>
                  <a:cubicBezTo>
                    <a:pt x="6996" y="15109"/>
                    <a:pt x="6311" y="14915"/>
                    <a:pt x="5686" y="14632"/>
                  </a:cubicBezTo>
                  <a:cubicBezTo>
                    <a:pt x="5657" y="14618"/>
                    <a:pt x="5642" y="14618"/>
                    <a:pt x="5612" y="14618"/>
                  </a:cubicBezTo>
                  <a:cubicBezTo>
                    <a:pt x="5582" y="14618"/>
                    <a:pt x="5537" y="14632"/>
                    <a:pt x="5508" y="14647"/>
                  </a:cubicBezTo>
                  <a:cubicBezTo>
                    <a:pt x="5299" y="14856"/>
                    <a:pt x="5136" y="15005"/>
                    <a:pt x="5016" y="15079"/>
                  </a:cubicBezTo>
                  <a:cubicBezTo>
                    <a:pt x="4793" y="15228"/>
                    <a:pt x="4555" y="15302"/>
                    <a:pt x="4287" y="15302"/>
                  </a:cubicBezTo>
                  <a:cubicBezTo>
                    <a:pt x="3677" y="15302"/>
                    <a:pt x="3081" y="14900"/>
                    <a:pt x="2843" y="14335"/>
                  </a:cubicBezTo>
                  <a:cubicBezTo>
                    <a:pt x="2650" y="13858"/>
                    <a:pt x="2769" y="13382"/>
                    <a:pt x="3171" y="12980"/>
                  </a:cubicBezTo>
                  <a:cubicBezTo>
                    <a:pt x="3260" y="12891"/>
                    <a:pt x="3364" y="12787"/>
                    <a:pt x="3468" y="12653"/>
                  </a:cubicBezTo>
                  <a:cubicBezTo>
                    <a:pt x="3513" y="12608"/>
                    <a:pt x="3528" y="12549"/>
                    <a:pt x="3498" y="12489"/>
                  </a:cubicBezTo>
                  <a:cubicBezTo>
                    <a:pt x="3275" y="11953"/>
                    <a:pt x="3067" y="11358"/>
                    <a:pt x="2903" y="10762"/>
                  </a:cubicBezTo>
                  <a:cubicBezTo>
                    <a:pt x="2873" y="10688"/>
                    <a:pt x="2814" y="10643"/>
                    <a:pt x="2754" y="10643"/>
                  </a:cubicBezTo>
                  <a:lnTo>
                    <a:pt x="2590" y="10643"/>
                  </a:lnTo>
                  <a:cubicBezTo>
                    <a:pt x="2069" y="10643"/>
                    <a:pt x="1712" y="10628"/>
                    <a:pt x="1519" y="10599"/>
                  </a:cubicBezTo>
                  <a:cubicBezTo>
                    <a:pt x="700" y="10435"/>
                    <a:pt x="328" y="9631"/>
                    <a:pt x="387" y="8961"/>
                  </a:cubicBezTo>
                  <a:cubicBezTo>
                    <a:pt x="447" y="8396"/>
                    <a:pt x="819" y="7800"/>
                    <a:pt x="1697" y="7800"/>
                  </a:cubicBezTo>
                  <a:cubicBezTo>
                    <a:pt x="1846" y="7800"/>
                    <a:pt x="2054" y="7785"/>
                    <a:pt x="2278" y="7771"/>
                  </a:cubicBezTo>
                  <a:cubicBezTo>
                    <a:pt x="2367" y="7771"/>
                    <a:pt x="2426" y="7711"/>
                    <a:pt x="2426" y="7622"/>
                  </a:cubicBezTo>
                  <a:cubicBezTo>
                    <a:pt x="2426" y="6877"/>
                    <a:pt x="2501" y="6193"/>
                    <a:pt x="2665" y="5582"/>
                  </a:cubicBezTo>
                  <a:cubicBezTo>
                    <a:pt x="2680" y="5523"/>
                    <a:pt x="2665" y="5478"/>
                    <a:pt x="2620" y="5434"/>
                  </a:cubicBezTo>
                  <a:cubicBezTo>
                    <a:pt x="2426" y="5225"/>
                    <a:pt x="2278" y="5061"/>
                    <a:pt x="2203" y="4942"/>
                  </a:cubicBezTo>
                  <a:cubicBezTo>
                    <a:pt x="1920" y="4526"/>
                    <a:pt x="1891" y="3990"/>
                    <a:pt x="2159" y="3499"/>
                  </a:cubicBezTo>
                  <a:cubicBezTo>
                    <a:pt x="2426" y="3007"/>
                    <a:pt x="2903" y="2680"/>
                    <a:pt x="3394" y="2680"/>
                  </a:cubicBezTo>
                  <a:cubicBezTo>
                    <a:pt x="3662" y="2680"/>
                    <a:pt x="3915" y="2769"/>
                    <a:pt x="4153" y="2963"/>
                  </a:cubicBezTo>
                  <a:cubicBezTo>
                    <a:pt x="4183" y="2985"/>
                    <a:pt x="4216" y="2996"/>
                    <a:pt x="4250" y="2996"/>
                  </a:cubicBezTo>
                  <a:cubicBezTo>
                    <a:pt x="4283" y="2996"/>
                    <a:pt x="4317" y="2985"/>
                    <a:pt x="4347" y="2963"/>
                  </a:cubicBezTo>
                  <a:cubicBezTo>
                    <a:pt x="4942" y="2501"/>
                    <a:pt x="5671" y="2174"/>
                    <a:pt x="6535" y="1995"/>
                  </a:cubicBezTo>
                  <a:cubicBezTo>
                    <a:pt x="6609" y="1965"/>
                    <a:pt x="6654" y="1906"/>
                    <a:pt x="6654" y="1831"/>
                  </a:cubicBezTo>
                  <a:cubicBezTo>
                    <a:pt x="6639" y="1683"/>
                    <a:pt x="6639" y="1534"/>
                    <a:pt x="6639" y="1415"/>
                  </a:cubicBezTo>
                  <a:cubicBezTo>
                    <a:pt x="6624" y="1072"/>
                    <a:pt x="6698" y="804"/>
                    <a:pt x="6877" y="611"/>
                  </a:cubicBezTo>
                  <a:cubicBezTo>
                    <a:pt x="7130" y="358"/>
                    <a:pt x="7517" y="313"/>
                    <a:pt x="7785" y="313"/>
                  </a:cubicBezTo>
                  <a:close/>
                  <a:moveTo>
                    <a:pt x="7785" y="1"/>
                  </a:moveTo>
                  <a:cubicBezTo>
                    <a:pt x="7309" y="1"/>
                    <a:pt x="6922" y="135"/>
                    <a:pt x="6654" y="402"/>
                  </a:cubicBezTo>
                  <a:cubicBezTo>
                    <a:pt x="6416" y="641"/>
                    <a:pt x="6311" y="983"/>
                    <a:pt x="6326" y="1415"/>
                  </a:cubicBezTo>
                  <a:cubicBezTo>
                    <a:pt x="6326" y="1519"/>
                    <a:pt x="6326" y="1608"/>
                    <a:pt x="6326" y="1712"/>
                  </a:cubicBezTo>
                  <a:cubicBezTo>
                    <a:pt x="5523" y="1906"/>
                    <a:pt x="4823" y="2218"/>
                    <a:pt x="4242" y="2650"/>
                  </a:cubicBezTo>
                  <a:cubicBezTo>
                    <a:pt x="3989" y="2457"/>
                    <a:pt x="3692" y="2367"/>
                    <a:pt x="3394" y="2367"/>
                  </a:cubicBezTo>
                  <a:cubicBezTo>
                    <a:pt x="2799" y="2367"/>
                    <a:pt x="2203" y="2754"/>
                    <a:pt x="1876" y="3365"/>
                  </a:cubicBezTo>
                  <a:cubicBezTo>
                    <a:pt x="1578" y="3945"/>
                    <a:pt x="1593" y="4600"/>
                    <a:pt x="1950" y="5121"/>
                  </a:cubicBezTo>
                  <a:cubicBezTo>
                    <a:pt x="2025" y="5240"/>
                    <a:pt x="2159" y="5389"/>
                    <a:pt x="2337" y="5582"/>
                  </a:cubicBezTo>
                  <a:cubicBezTo>
                    <a:pt x="2188" y="6163"/>
                    <a:pt x="2129" y="6788"/>
                    <a:pt x="2114" y="7473"/>
                  </a:cubicBezTo>
                  <a:cubicBezTo>
                    <a:pt x="1950" y="7488"/>
                    <a:pt x="1801" y="7488"/>
                    <a:pt x="1697" y="7488"/>
                  </a:cubicBezTo>
                  <a:cubicBezTo>
                    <a:pt x="611" y="7488"/>
                    <a:pt x="149" y="8262"/>
                    <a:pt x="90" y="8932"/>
                  </a:cubicBezTo>
                  <a:cubicBezTo>
                    <a:pt x="0" y="9750"/>
                    <a:pt x="462" y="10718"/>
                    <a:pt x="1459" y="10896"/>
                  </a:cubicBezTo>
                  <a:cubicBezTo>
                    <a:pt x="1667" y="10941"/>
                    <a:pt x="2039" y="10956"/>
                    <a:pt x="2590" y="10956"/>
                  </a:cubicBezTo>
                  <a:lnTo>
                    <a:pt x="2635" y="10956"/>
                  </a:lnTo>
                  <a:cubicBezTo>
                    <a:pt x="2784" y="11507"/>
                    <a:pt x="2977" y="12028"/>
                    <a:pt x="3171" y="12519"/>
                  </a:cubicBezTo>
                  <a:cubicBezTo>
                    <a:pt x="3096" y="12608"/>
                    <a:pt x="3022" y="12683"/>
                    <a:pt x="2947" y="12757"/>
                  </a:cubicBezTo>
                  <a:cubicBezTo>
                    <a:pt x="2456" y="13248"/>
                    <a:pt x="2307" y="13873"/>
                    <a:pt x="2560" y="14454"/>
                  </a:cubicBezTo>
                  <a:cubicBezTo>
                    <a:pt x="2828" y="15124"/>
                    <a:pt x="3558" y="15615"/>
                    <a:pt x="4287" y="15615"/>
                  </a:cubicBezTo>
                  <a:cubicBezTo>
                    <a:pt x="4615" y="15615"/>
                    <a:pt x="4927" y="15511"/>
                    <a:pt x="5195" y="15332"/>
                  </a:cubicBezTo>
                  <a:cubicBezTo>
                    <a:pt x="5299" y="15258"/>
                    <a:pt x="5448" y="15139"/>
                    <a:pt x="5642" y="14945"/>
                  </a:cubicBezTo>
                  <a:cubicBezTo>
                    <a:pt x="6237" y="15213"/>
                    <a:pt x="6877" y="15392"/>
                    <a:pt x="7562" y="15466"/>
                  </a:cubicBezTo>
                  <a:cubicBezTo>
                    <a:pt x="7562" y="15511"/>
                    <a:pt x="7562" y="15555"/>
                    <a:pt x="7562" y="15585"/>
                  </a:cubicBezTo>
                  <a:cubicBezTo>
                    <a:pt x="7562" y="16701"/>
                    <a:pt x="8380" y="17208"/>
                    <a:pt x="9184" y="17208"/>
                  </a:cubicBezTo>
                  <a:cubicBezTo>
                    <a:pt x="9928" y="17208"/>
                    <a:pt x="10792" y="16776"/>
                    <a:pt x="10970" y="15823"/>
                  </a:cubicBezTo>
                  <a:cubicBezTo>
                    <a:pt x="11000" y="15660"/>
                    <a:pt x="11030" y="15406"/>
                    <a:pt x="11030" y="15034"/>
                  </a:cubicBezTo>
                  <a:cubicBezTo>
                    <a:pt x="11506" y="14871"/>
                    <a:pt x="11953" y="14647"/>
                    <a:pt x="12385" y="14379"/>
                  </a:cubicBezTo>
                  <a:cubicBezTo>
                    <a:pt x="12682" y="14618"/>
                    <a:pt x="12876" y="14766"/>
                    <a:pt x="12965" y="14826"/>
                  </a:cubicBezTo>
                  <a:cubicBezTo>
                    <a:pt x="13084" y="14900"/>
                    <a:pt x="13248" y="14945"/>
                    <a:pt x="13456" y="14945"/>
                  </a:cubicBezTo>
                  <a:cubicBezTo>
                    <a:pt x="14260" y="14945"/>
                    <a:pt x="15481" y="14275"/>
                    <a:pt x="15808" y="13442"/>
                  </a:cubicBezTo>
                  <a:cubicBezTo>
                    <a:pt x="15957" y="13084"/>
                    <a:pt x="16002" y="12549"/>
                    <a:pt x="15421" y="12013"/>
                  </a:cubicBezTo>
                  <a:cubicBezTo>
                    <a:pt x="15317" y="11923"/>
                    <a:pt x="15213" y="11819"/>
                    <a:pt x="15094" y="11715"/>
                  </a:cubicBezTo>
                  <a:cubicBezTo>
                    <a:pt x="15421" y="11179"/>
                    <a:pt x="15659" y="10614"/>
                    <a:pt x="15808" y="10018"/>
                  </a:cubicBezTo>
                  <a:cubicBezTo>
                    <a:pt x="15942" y="9988"/>
                    <a:pt x="16046" y="9973"/>
                    <a:pt x="16106" y="9973"/>
                  </a:cubicBezTo>
                  <a:cubicBezTo>
                    <a:pt x="16761" y="9825"/>
                    <a:pt x="17386" y="8485"/>
                    <a:pt x="17267" y="7458"/>
                  </a:cubicBezTo>
                  <a:cubicBezTo>
                    <a:pt x="17177" y="6684"/>
                    <a:pt x="16701" y="6252"/>
                    <a:pt x="15927" y="6252"/>
                  </a:cubicBezTo>
                  <a:lnTo>
                    <a:pt x="15629" y="6252"/>
                  </a:lnTo>
                  <a:cubicBezTo>
                    <a:pt x="15406" y="5642"/>
                    <a:pt x="15108" y="5076"/>
                    <a:pt x="14736" y="4540"/>
                  </a:cubicBezTo>
                  <a:cubicBezTo>
                    <a:pt x="14811" y="4436"/>
                    <a:pt x="14870" y="4362"/>
                    <a:pt x="14900" y="4317"/>
                  </a:cubicBezTo>
                  <a:cubicBezTo>
                    <a:pt x="15153" y="3900"/>
                    <a:pt x="14960" y="3156"/>
                    <a:pt x="14647" y="2591"/>
                  </a:cubicBezTo>
                  <a:cubicBezTo>
                    <a:pt x="14230" y="1831"/>
                    <a:pt x="13635" y="1370"/>
                    <a:pt x="13069" y="1370"/>
                  </a:cubicBezTo>
                  <a:cubicBezTo>
                    <a:pt x="12712" y="1370"/>
                    <a:pt x="12385" y="1534"/>
                    <a:pt x="12087" y="1861"/>
                  </a:cubicBezTo>
                  <a:cubicBezTo>
                    <a:pt x="11997" y="1951"/>
                    <a:pt x="11908" y="2055"/>
                    <a:pt x="11819" y="2159"/>
                  </a:cubicBezTo>
                  <a:cubicBezTo>
                    <a:pt x="11283" y="1906"/>
                    <a:pt x="10703" y="1727"/>
                    <a:pt x="10107" y="1608"/>
                  </a:cubicBezTo>
                  <a:cubicBezTo>
                    <a:pt x="10077" y="1400"/>
                    <a:pt x="10062" y="1251"/>
                    <a:pt x="10048" y="1176"/>
                  </a:cubicBezTo>
                  <a:cubicBezTo>
                    <a:pt x="9899" y="522"/>
                    <a:pt x="8693" y="1"/>
                    <a:pt x="778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3374975" y="2552275"/>
              <a:ext cx="211400" cy="196575"/>
            </a:xfrm>
            <a:custGeom>
              <a:avLst/>
              <a:gdLst/>
              <a:ahLst/>
              <a:cxnLst/>
              <a:rect l="l" t="t" r="r" b="b"/>
              <a:pathLst>
                <a:path w="8456" h="7863" extrusionOk="0">
                  <a:moveTo>
                    <a:pt x="4019" y="316"/>
                  </a:moveTo>
                  <a:cubicBezTo>
                    <a:pt x="5568" y="316"/>
                    <a:pt x="6922" y="1135"/>
                    <a:pt x="7562" y="2444"/>
                  </a:cubicBezTo>
                  <a:cubicBezTo>
                    <a:pt x="8128" y="3650"/>
                    <a:pt x="7979" y="4960"/>
                    <a:pt x="7145" y="5972"/>
                  </a:cubicBezTo>
                  <a:cubicBezTo>
                    <a:pt x="6342" y="6984"/>
                    <a:pt x="5166" y="7565"/>
                    <a:pt x="3945" y="7565"/>
                  </a:cubicBezTo>
                  <a:cubicBezTo>
                    <a:pt x="2739" y="7565"/>
                    <a:pt x="1712" y="6999"/>
                    <a:pt x="1325" y="6121"/>
                  </a:cubicBezTo>
                  <a:cubicBezTo>
                    <a:pt x="879" y="5079"/>
                    <a:pt x="328" y="2951"/>
                    <a:pt x="1191" y="1566"/>
                  </a:cubicBezTo>
                  <a:cubicBezTo>
                    <a:pt x="1697" y="777"/>
                    <a:pt x="2591" y="361"/>
                    <a:pt x="3871" y="316"/>
                  </a:cubicBezTo>
                  <a:close/>
                  <a:moveTo>
                    <a:pt x="4021" y="1"/>
                  </a:moveTo>
                  <a:cubicBezTo>
                    <a:pt x="3966" y="1"/>
                    <a:pt x="3911" y="1"/>
                    <a:pt x="3856" y="3"/>
                  </a:cubicBezTo>
                  <a:cubicBezTo>
                    <a:pt x="2471" y="48"/>
                    <a:pt x="1489" y="524"/>
                    <a:pt x="938" y="1403"/>
                  </a:cubicBezTo>
                  <a:cubicBezTo>
                    <a:pt x="1" y="2891"/>
                    <a:pt x="566" y="5154"/>
                    <a:pt x="1042" y="6255"/>
                  </a:cubicBezTo>
                  <a:cubicBezTo>
                    <a:pt x="1474" y="7237"/>
                    <a:pt x="2620" y="7863"/>
                    <a:pt x="3945" y="7863"/>
                  </a:cubicBezTo>
                  <a:cubicBezTo>
                    <a:pt x="5270" y="7863"/>
                    <a:pt x="6520" y="7252"/>
                    <a:pt x="7398" y="6181"/>
                  </a:cubicBezTo>
                  <a:cubicBezTo>
                    <a:pt x="8291" y="5064"/>
                    <a:pt x="8455" y="3620"/>
                    <a:pt x="7830" y="2311"/>
                  </a:cubicBezTo>
                  <a:cubicBezTo>
                    <a:pt x="7152" y="883"/>
                    <a:pt x="5707" y="1"/>
                    <a:pt x="402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3472100" y="2780825"/>
              <a:ext cx="14175" cy="23350"/>
            </a:xfrm>
            <a:custGeom>
              <a:avLst/>
              <a:gdLst/>
              <a:ahLst/>
              <a:cxnLst/>
              <a:rect l="l" t="t" r="r" b="b"/>
              <a:pathLst>
                <a:path w="567" h="934" extrusionOk="0">
                  <a:moveTo>
                    <a:pt x="422" y="1"/>
                  </a:moveTo>
                  <a:cubicBezTo>
                    <a:pt x="400" y="1"/>
                    <a:pt x="378" y="5"/>
                    <a:pt x="358" y="16"/>
                  </a:cubicBezTo>
                  <a:cubicBezTo>
                    <a:pt x="75" y="194"/>
                    <a:pt x="1" y="566"/>
                    <a:pt x="164" y="849"/>
                  </a:cubicBezTo>
                  <a:cubicBezTo>
                    <a:pt x="198" y="904"/>
                    <a:pt x="267" y="934"/>
                    <a:pt x="335" y="934"/>
                  </a:cubicBezTo>
                  <a:cubicBezTo>
                    <a:pt x="414" y="934"/>
                    <a:pt x="491" y="893"/>
                    <a:pt x="507" y="804"/>
                  </a:cubicBezTo>
                  <a:cubicBezTo>
                    <a:pt x="536" y="581"/>
                    <a:pt x="551" y="358"/>
                    <a:pt x="566" y="135"/>
                  </a:cubicBezTo>
                  <a:cubicBezTo>
                    <a:pt x="566" y="54"/>
                    <a:pt x="495" y="1"/>
                    <a:pt x="42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3365675" y="2755875"/>
              <a:ext cx="23375" cy="20350"/>
            </a:xfrm>
            <a:custGeom>
              <a:avLst/>
              <a:gdLst/>
              <a:ahLst/>
              <a:cxnLst/>
              <a:rect l="l" t="t" r="r" b="b"/>
              <a:pathLst>
                <a:path w="935" h="814" extrusionOk="0">
                  <a:moveTo>
                    <a:pt x="669" y="1"/>
                  </a:moveTo>
                  <a:cubicBezTo>
                    <a:pt x="664" y="1"/>
                    <a:pt x="660" y="1"/>
                    <a:pt x="655" y="1"/>
                  </a:cubicBezTo>
                  <a:cubicBezTo>
                    <a:pt x="283" y="31"/>
                    <a:pt x="0" y="284"/>
                    <a:pt x="45" y="671"/>
                  </a:cubicBezTo>
                  <a:cubicBezTo>
                    <a:pt x="64" y="758"/>
                    <a:pt x="165" y="814"/>
                    <a:pt x="254" y="814"/>
                  </a:cubicBezTo>
                  <a:cubicBezTo>
                    <a:pt x="302" y="814"/>
                    <a:pt x="346" y="797"/>
                    <a:pt x="373" y="761"/>
                  </a:cubicBezTo>
                  <a:cubicBezTo>
                    <a:pt x="492" y="612"/>
                    <a:pt x="581" y="448"/>
                    <a:pt x="760" y="374"/>
                  </a:cubicBezTo>
                  <a:cubicBezTo>
                    <a:pt x="934" y="301"/>
                    <a:pt x="853" y="1"/>
                    <a:pt x="66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3337025" y="2652825"/>
              <a:ext cx="25325" cy="12975"/>
            </a:xfrm>
            <a:custGeom>
              <a:avLst/>
              <a:gdLst/>
              <a:ahLst/>
              <a:cxnLst/>
              <a:rect l="l" t="t" r="r" b="b"/>
              <a:pathLst>
                <a:path w="1013" h="519" extrusionOk="0">
                  <a:moveTo>
                    <a:pt x="759" y="0"/>
                  </a:moveTo>
                  <a:cubicBezTo>
                    <a:pt x="581" y="15"/>
                    <a:pt x="372" y="30"/>
                    <a:pt x="194" y="90"/>
                  </a:cubicBezTo>
                  <a:cubicBezTo>
                    <a:pt x="0" y="179"/>
                    <a:pt x="15" y="402"/>
                    <a:pt x="194" y="477"/>
                  </a:cubicBezTo>
                  <a:cubicBezTo>
                    <a:pt x="260" y="506"/>
                    <a:pt x="329" y="518"/>
                    <a:pt x="399" y="518"/>
                  </a:cubicBezTo>
                  <a:cubicBezTo>
                    <a:pt x="581" y="518"/>
                    <a:pt x="764" y="431"/>
                    <a:pt x="893" y="313"/>
                  </a:cubicBezTo>
                  <a:cubicBezTo>
                    <a:pt x="1012" y="209"/>
                    <a:pt x="92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3345975" y="2542275"/>
              <a:ext cx="26800" cy="21025"/>
            </a:xfrm>
            <a:custGeom>
              <a:avLst/>
              <a:gdLst/>
              <a:ahLst/>
              <a:cxnLst/>
              <a:rect l="l" t="t" r="r" b="b"/>
              <a:pathLst>
                <a:path w="1072" h="841" extrusionOk="0">
                  <a:moveTo>
                    <a:pt x="209" y="0"/>
                  </a:moveTo>
                  <a:cubicBezTo>
                    <a:pt x="107" y="0"/>
                    <a:pt x="1" y="98"/>
                    <a:pt x="44" y="195"/>
                  </a:cubicBezTo>
                  <a:cubicBezTo>
                    <a:pt x="104" y="359"/>
                    <a:pt x="178" y="522"/>
                    <a:pt x="312" y="627"/>
                  </a:cubicBezTo>
                  <a:cubicBezTo>
                    <a:pt x="446" y="746"/>
                    <a:pt x="595" y="805"/>
                    <a:pt x="774" y="835"/>
                  </a:cubicBezTo>
                  <a:cubicBezTo>
                    <a:pt x="788" y="839"/>
                    <a:pt x="802" y="840"/>
                    <a:pt x="815" y="840"/>
                  </a:cubicBezTo>
                  <a:cubicBezTo>
                    <a:pt x="972" y="840"/>
                    <a:pt x="1072" y="618"/>
                    <a:pt x="908" y="522"/>
                  </a:cubicBezTo>
                  <a:cubicBezTo>
                    <a:pt x="684" y="418"/>
                    <a:pt x="461" y="240"/>
                    <a:pt x="312" y="46"/>
                  </a:cubicBezTo>
                  <a:cubicBezTo>
                    <a:pt x="284" y="14"/>
                    <a:pt x="247" y="0"/>
                    <a:pt x="20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3452225" y="2495325"/>
              <a:ext cx="15425" cy="29925"/>
            </a:xfrm>
            <a:custGeom>
              <a:avLst/>
              <a:gdLst/>
              <a:ahLst/>
              <a:cxnLst/>
              <a:rect l="l" t="t" r="r" b="b"/>
              <a:pathLst>
                <a:path w="617" h="1197" extrusionOk="0">
                  <a:moveTo>
                    <a:pt x="194" y="1"/>
                  </a:moveTo>
                  <a:cubicBezTo>
                    <a:pt x="95" y="1"/>
                    <a:pt x="0" y="99"/>
                    <a:pt x="21" y="227"/>
                  </a:cubicBezTo>
                  <a:cubicBezTo>
                    <a:pt x="81" y="480"/>
                    <a:pt x="185" y="733"/>
                    <a:pt x="200" y="1001"/>
                  </a:cubicBezTo>
                  <a:cubicBezTo>
                    <a:pt x="200" y="1133"/>
                    <a:pt x="294" y="1197"/>
                    <a:pt x="391" y="1197"/>
                  </a:cubicBezTo>
                  <a:cubicBezTo>
                    <a:pt x="491" y="1197"/>
                    <a:pt x="594" y="1130"/>
                    <a:pt x="602" y="1001"/>
                  </a:cubicBezTo>
                  <a:cubicBezTo>
                    <a:pt x="617" y="659"/>
                    <a:pt x="572" y="302"/>
                    <a:pt x="304" y="49"/>
                  </a:cubicBezTo>
                  <a:cubicBezTo>
                    <a:pt x="271" y="15"/>
                    <a:pt x="232" y="1"/>
                    <a:pt x="1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3562200" y="2532375"/>
              <a:ext cx="18050" cy="18050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559" y="1"/>
                  </a:moveTo>
                  <a:cubicBezTo>
                    <a:pt x="511" y="1"/>
                    <a:pt x="462" y="22"/>
                    <a:pt x="430" y="70"/>
                  </a:cubicBezTo>
                  <a:cubicBezTo>
                    <a:pt x="326" y="204"/>
                    <a:pt x="237" y="323"/>
                    <a:pt x="118" y="442"/>
                  </a:cubicBezTo>
                  <a:cubicBezTo>
                    <a:pt x="1" y="559"/>
                    <a:pt x="113" y="721"/>
                    <a:pt x="246" y="721"/>
                  </a:cubicBezTo>
                  <a:cubicBezTo>
                    <a:pt x="283" y="721"/>
                    <a:pt x="321" y="709"/>
                    <a:pt x="356" y="680"/>
                  </a:cubicBezTo>
                  <a:cubicBezTo>
                    <a:pt x="520" y="531"/>
                    <a:pt x="624" y="383"/>
                    <a:pt x="683" y="174"/>
                  </a:cubicBezTo>
                  <a:cubicBezTo>
                    <a:pt x="722" y="69"/>
                    <a:pt x="643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3600000" y="2634900"/>
              <a:ext cx="28050" cy="12000"/>
            </a:xfrm>
            <a:custGeom>
              <a:avLst/>
              <a:gdLst/>
              <a:ahLst/>
              <a:cxnLst/>
              <a:rect l="l" t="t" r="r" b="b"/>
              <a:pathLst>
                <a:path w="1122" h="480" extrusionOk="0">
                  <a:moveTo>
                    <a:pt x="303" y="1"/>
                  </a:moveTo>
                  <a:cubicBezTo>
                    <a:pt x="124" y="1"/>
                    <a:pt x="0" y="246"/>
                    <a:pt x="184" y="330"/>
                  </a:cubicBezTo>
                  <a:cubicBezTo>
                    <a:pt x="367" y="416"/>
                    <a:pt x="542" y="479"/>
                    <a:pt x="726" y="479"/>
                  </a:cubicBezTo>
                  <a:cubicBezTo>
                    <a:pt x="797" y="479"/>
                    <a:pt x="868" y="470"/>
                    <a:pt x="943" y="449"/>
                  </a:cubicBezTo>
                  <a:cubicBezTo>
                    <a:pt x="1121" y="405"/>
                    <a:pt x="1106" y="167"/>
                    <a:pt x="943" y="107"/>
                  </a:cubicBezTo>
                  <a:cubicBezTo>
                    <a:pt x="749" y="62"/>
                    <a:pt x="541" y="47"/>
                    <a:pt x="332" y="3"/>
                  </a:cubicBezTo>
                  <a:cubicBezTo>
                    <a:pt x="322" y="1"/>
                    <a:pt x="312" y="1"/>
                    <a:pt x="3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3577775" y="2737600"/>
              <a:ext cx="22350" cy="20250"/>
            </a:xfrm>
            <a:custGeom>
              <a:avLst/>
              <a:gdLst/>
              <a:ahLst/>
              <a:cxnLst/>
              <a:rect l="l" t="t" r="r" b="b"/>
              <a:pathLst>
                <a:path w="894" h="810" extrusionOk="0">
                  <a:moveTo>
                    <a:pt x="253" y="1"/>
                  </a:moveTo>
                  <a:cubicBezTo>
                    <a:pt x="129" y="1"/>
                    <a:pt x="1" y="123"/>
                    <a:pt x="31" y="271"/>
                  </a:cubicBezTo>
                  <a:cubicBezTo>
                    <a:pt x="60" y="405"/>
                    <a:pt x="135" y="524"/>
                    <a:pt x="224" y="643"/>
                  </a:cubicBezTo>
                  <a:cubicBezTo>
                    <a:pt x="329" y="761"/>
                    <a:pt x="433" y="810"/>
                    <a:pt x="588" y="810"/>
                  </a:cubicBezTo>
                  <a:cubicBezTo>
                    <a:pt x="610" y="810"/>
                    <a:pt x="632" y="809"/>
                    <a:pt x="656" y="807"/>
                  </a:cubicBezTo>
                  <a:cubicBezTo>
                    <a:pt x="819" y="792"/>
                    <a:pt x="894" y="613"/>
                    <a:pt x="790" y="494"/>
                  </a:cubicBezTo>
                  <a:cubicBezTo>
                    <a:pt x="715" y="420"/>
                    <a:pt x="686" y="345"/>
                    <a:pt x="581" y="286"/>
                  </a:cubicBezTo>
                  <a:cubicBezTo>
                    <a:pt x="507" y="241"/>
                    <a:pt x="462" y="182"/>
                    <a:pt x="418" y="107"/>
                  </a:cubicBezTo>
                  <a:cubicBezTo>
                    <a:pt x="378" y="32"/>
                    <a:pt x="316" y="1"/>
                    <a:pt x="2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32"/>
          <p:cNvGrpSpPr/>
          <p:nvPr/>
        </p:nvGrpSpPr>
        <p:grpSpPr>
          <a:xfrm rot="899960">
            <a:off x="7100110" y="4071453"/>
            <a:ext cx="886749" cy="960446"/>
            <a:chOff x="2957825" y="857125"/>
            <a:chExt cx="886775" cy="960475"/>
          </a:xfrm>
        </p:grpSpPr>
        <p:sp>
          <p:nvSpPr>
            <p:cNvPr id="831" name="Google Shape;831;p32"/>
            <p:cNvSpPr/>
            <p:nvPr/>
          </p:nvSpPr>
          <p:spPr>
            <a:xfrm>
              <a:off x="2957825" y="857125"/>
              <a:ext cx="886775" cy="960475"/>
            </a:xfrm>
            <a:custGeom>
              <a:avLst/>
              <a:gdLst/>
              <a:ahLst/>
              <a:cxnLst/>
              <a:rect l="l" t="t" r="r" b="b"/>
              <a:pathLst>
                <a:path w="35471" h="38419" extrusionOk="0">
                  <a:moveTo>
                    <a:pt x="17131" y="1008"/>
                  </a:moveTo>
                  <a:cubicBezTo>
                    <a:pt x="17184" y="1008"/>
                    <a:pt x="17239" y="1012"/>
                    <a:pt x="17297" y="1020"/>
                  </a:cubicBezTo>
                  <a:cubicBezTo>
                    <a:pt x="17624" y="1079"/>
                    <a:pt x="17817" y="1273"/>
                    <a:pt x="18026" y="1466"/>
                  </a:cubicBezTo>
                  <a:cubicBezTo>
                    <a:pt x="17505" y="1809"/>
                    <a:pt x="16984" y="2151"/>
                    <a:pt x="16463" y="2494"/>
                  </a:cubicBezTo>
                  <a:cubicBezTo>
                    <a:pt x="16418" y="2315"/>
                    <a:pt x="16374" y="2121"/>
                    <a:pt x="16359" y="1928"/>
                  </a:cubicBezTo>
                  <a:cubicBezTo>
                    <a:pt x="16305" y="1388"/>
                    <a:pt x="16618" y="1008"/>
                    <a:pt x="17131" y="1008"/>
                  </a:cubicBezTo>
                  <a:close/>
                  <a:moveTo>
                    <a:pt x="14249" y="2884"/>
                  </a:moveTo>
                  <a:cubicBezTo>
                    <a:pt x="14555" y="2884"/>
                    <a:pt x="14817" y="3150"/>
                    <a:pt x="15094" y="3416"/>
                  </a:cubicBezTo>
                  <a:cubicBezTo>
                    <a:pt x="14587" y="3759"/>
                    <a:pt x="14081" y="4086"/>
                    <a:pt x="13590" y="4429"/>
                  </a:cubicBezTo>
                  <a:cubicBezTo>
                    <a:pt x="13441" y="3922"/>
                    <a:pt x="13397" y="3402"/>
                    <a:pt x="13799" y="3074"/>
                  </a:cubicBezTo>
                  <a:cubicBezTo>
                    <a:pt x="13961" y="2939"/>
                    <a:pt x="14110" y="2884"/>
                    <a:pt x="14249" y="2884"/>
                  </a:cubicBezTo>
                  <a:close/>
                  <a:moveTo>
                    <a:pt x="10666" y="5039"/>
                  </a:moveTo>
                  <a:cubicBezTo>
                    <a:pt x="10758" y="5039"/>
                    <a:pt x="10856" y="5049"/>
                    <a:pt x="10956" y="5069"/>
                  </a:cubicBezTo>
                  <a:cubicBezTo>
                    <a:pt x="11343" y="5158"/>
                    <a:pt x="11581" y="5381"/>
                    <a:pt x="11819" y="5619"/>
                  </a:cubicBezTo>
                  <a:cubicBezTo>
                    <a:pt x="11268" y="5991"/>
                    <a:pt x="10717" y="6378"/>
                    <a:pt x="10182" y="6765"/>
                  </a:cubicBezTo>
                  <a:cubicBezTo>
                    <a:pt x="10033" y="6453"/>
                    <a:pt x="9928" y="6155"/>
                    <a:pt x="9899" y="5858"/>
                  </a:cubicBezTo>
                  <a:cubicBezTo>
                    <a:pt x="9849" y="5297"/>
                    <a:pt x="10195" y="5039"/>
                    <a:pt x="10666" y="5039"/>
                  </a:cubicBezTo>
                  <a:close/>
                  <a:moveTo>
                    <a:pt x="7290" y="7163"/>
                  </a:moveTo>
                  <a:cubicBezTo>
                    <a:pt x="7706" y="7163"/>
                    <a:pt x="8140" y="7653"/>
                    <a:pt x="8529" y="7927"/>
                  </a:cubicBezTo>
                  <a:cubicBezTo>
                    <a:pt x="8008" y="8314"/>
                    <a:pt x="7487" y="8701"/>
                    <a:pt x="6981" y="9088"/>
                  </a:cubicBezTo>
                  <a:cubicBezTo>
                    <a:pt x="6743" y="8581"/>
                    <a:pt x="6505" y="7867"/>
                    <a:pt x="6788" y="7465"/>
                  </a:cubicBezTo>
                  <a:cubicBezTo>
                    <a:pt x="6949" y="7247"/>
                    <a:pt x="7118" y="7163"/>
                    <a:pt x="7290" y="7163"/>
                  </a:cubicBezTo>
                  <a:close/>
                  <a:moveTo>
                    <a:pt x="3298" y="9382"/>
                  </a:moveTo>
                  <a:cubicBezTo>
                    <a:pt x="3611" y="9382"/>
                    <a:pt x="3954" y="9472"/>
                    <a:pt x="4257" y="9623"/>
                  </a:cubicBezTo>
                  <a:cubicBezTo>
                    <a:pt x="4644" y="9817"/>
                    <a:pt x="4897" y="10189"/>
                    <a:pt x="5225" y="10442"/>
                  </a:cubicBezTo>
                  <a:cubicBezTo>
                    <a:pt x="4466" y="11023"/>
                    <a:pt x="3707" y="11618"/>
                    <a:pt x="2947" y="12198"/>
                  </a:cubicBezTo>
                  <a:cubicBezTo>
                    <a:pt x="2635" y="11678"/>
                    <a:pt x="2397" y="11142"/>
                    <a:pt x="2322" y="10606"/>
                  </a:cubicBezTo>
                  <a:cubicBezTo>
                    <a:pt x="2195" y="9721"/>
                    <a:pt x="2690" y="9382"/>
                    <a:pt x="3298" y="9382"/>
                  </a:cubicBezTo>
                  <a:close/>
                  <a:moveTo>
                    <a:pt x="19857" y="1526"/>
                  </a:moveTo>
                  <a:cubicBezTo>
                    <a:pt x="22075" y="5366"/>
                    <a:pt x="24560" y="9117"/>
                    <a:pt x="27061" y="12779"/>
                  </a:cubicBezTo>
                  <a:cubicBezTo>
                    <a:pt x="28475" y="14878"/>
                    <a:pt x="29874" y="16977"/>
                    <a:pt x="31273" y="19105"/>
                  </a:cubicBezTo>
                  <a:cubicBezTo>
                    <a:pt x="32360" y="20742"/>
                    <a:pt x="33208" y="22052"/>
                    <a:pt x="34578" y="23913"/>
                  </a:cubicBezTo>
                  <a:cubicBezTo>
                    <a:pt x="33104" y="24940"/>
                    <a:pt x="32286" y="25640"/>
                    <a:pt x="31095" y="26562"/>
                  </a:cubicBezTo>
                  <a:cubicBezTo>
                    <a:pt x="29249" y="28006"/>
                    <a:pt x="27314" y="29316"/>
                    <a:pt x="25379" y="30641"/>
                  </a:cubicBezTo>
                  <a:cubicBezTo>
                    <a:pt x="22149" y="32844"/>
                    <a:pt x="18815" y="34913"/>
                    <a:pt x="15615" y="37161"/>
                  </a:cubicBezTo>
                  <a:cubicBezTo>
                    <a:pt x="13397" y="33335"/>
                    <a:pt x="10911" y="29584"/>
                    <a:pt x="8410" y="25922"/>
                  </a:cubicBezTo>
                  <a:cubicBezTo>
                    <a:pt x="6981" y="23824"/>
                    <a:pt x="5582" y="21710"/>
                    <a:pt x="4198" y="19596"/>
                  </a:cubicBezTo>
                  <a:cubicBezTo>
                    <a:pt x="3111" y="17944"/>
                    <a:pt x="2263" y="16649"/>
                    <a:pt x="893" y="14788"/>
                  </a:cubicBezTo>
                  <a:cubicBezTo>
                    <a:pt x="1638" y="14267"/>
                    <a:pt x="2218" y="13821"/>
                    <a:pt x="2754" y="13404"/>
                  </a:cubicBezTo>
                  <a:cubicBezTo>
                    <a:pt x="3186" y="14044"/>
                    <a:pt x="3707" y="14714"/>
                    <a:pt x="4257" y="15175"/>
                  </a:cubicBezTo>
                  <a:cubicBezTo>
                    <a:pt x="4168" y="15726"/>
                    <a:pt x="4481" y="16322"/>
                    <a:pt x="5106" y="16426"/>
                  </a:cubicBezTo>
                  <a:cubicBezTo>
                    <a:pt x="5174" y="16438"/>
                    <a:pt x="5242" y="16444"/>
                    <a:pt x="5311" y="16444"/>
                  </a:cubicBezTo>
                  <a:cubicBezTo>
                    <a:pt x="5972" y="16444"/>
                    <a:pt x="6601" y="15877"/>
                    <a:pt x="6520" y="15175"/>
                  </a:cubicBezTo>
                  <a:cubicBezTo>
                    <a:pt x="6460" y="14610"/>
                    <a:pt x="5939" y="14267"/>
                    <a:pt x="5418" y="14267"/>
                  </a:cubicBezTo>
                  <a:cubicBezTo>
                    <a:pt x="5391" y="14266"/>
                    <a:pt x="5363" y="14265"/>
                    <a:pt x="5336" y="14265"/>
                  </a:cubicBezTo>
                  <a:cubicBezTo>
                    <a:pt x="5140" y="14265"/>
                    <a:pt x="4946" y="14312"/>
                    <a:pt x="4763" y="14416"/>
                  </a:cubicBezTo>
                  <a:cubicBezTo>
                    <a:pt x="4302" y="13955"/>
                    <a:pt x="3826" y="13434"/>
                    <a:pt x="3424" y="12883"/>
                  </a:cubicBezTo>
                  <a:cubicBezTo>
                    <a:pt x="3721" y="12645"/>
                    <a:pt x="4034" y="12392"/>
                    <a:pt x="4376" y="12124"/>
                  </a:cubicBezTo>
                  <a:cubicBezTo>
                    <a:pt x="5091" y="11573"/>
                    <a:pt x="5820" y="11037"/>
                    <a:pt x="6550" y="10502"/>
                  </a:cubicBezTo>
                  <a:cubicBezTo>
                    <a:pt x="6758" y="10904"/>
                    <a:pt x="6996" y="11276"/>
                    <a:pt x="7205" y="11603"/>
                  </a:cubicBezTo>
                  <a:cubicBezTo>
                    <a:pt x="7383" y="11886"/>
                    <a:pt x="7577" y="12198"/>
                    <a:pt x="7800" y="12481"/>
                  </a:cubicBezTo>
                  <a:cubicBezTo>
                    <a:pt x="7487" y="13092"/>
                    <a:pt x="7800" y="13910"/>
                    <a:pt x="8559" y="14044"/>
                  </a:cubicBezTo>
                  <a:cubicBezTo>
                    <a:pt x="8621" y="14054"/>
                    <a:pt x="8683" y="14059"/>
                    <a:pt x="8744" y="14059"/>
                  </a:cubicBezTo>
                  <a:cubicBezTo>
                    <a:pt x="9411" y="14059"/>
                    <a:pt x="10041" y="13489"/>
                    <a:pt x="9973" y="12794"/>
                  </a:cubicBezTo>
                  <a:cubicBezTo>
                    <a:pt x="9899" y="12228"/>
                    <a:pt x="9378" y="11886"/>
                    <a:pt x="8857" y="11871"/>
                  </a:cubicBezTo>
                  <a:cubicBezTo>
                    <a:pt x="8830" y="11868"/>
                    <a:pt x="8804" y="11867"/>
                    <a:pt x="8776" y="11867"/>
                  </a:cubicBezTo>
                  <a:cubicBezTo>
                    <a:pt x="8650" y="11867"/>
                    <a:pt x="8518" y="11894"/>
                    <a:pt x="8395" y="11931"/>
                  </a:cubicBezTo>
                  <a:cubicBezTo>
                    <a:pt x="7964" y="11320"/>
                    <a:pt x="7636" y="10576"/>
                    <a:pt x="7353" y="9936"/>
                  </a:cubicBezTo>
                  <a:cubicBezTo>
                    <a:pt x="8246" y="9311"/>
                    <a:pt x="9154" y="8686"/>
                    <a:pt x="10062" y="8075"/>
                  </a:cubicBezTo>
                  <a:cubicBezTo>
                    <a:pt x="10420" y="8686"/>
                    <a:pt x="10851" y="9326"/>
                    <a:pt x="11372" y="9832"/>
                  </a:cubicBezTo>
                  <a:cubicBezTo>
                    <a:pt x="10985" y="10457"/>
                    <a:pt x="11283" y="11335"/>
                    <a:pt x="12072" y="11469"/>
                  </a:cubicBezTo>
                  <a:cubicBezTo>
                    <a:pt x="12140" y="11482"/>
                    <a:pt x="12209" y="11488"/>
                    <a:pt x="12277" y="11488"/>
                  </a:cubicBezTo>
                  <a:cubicBezTo>
                    <a:pt x="12938" y="11488"/>
                    <a:pt x="13567" y="10921"/>
                    <a:pt x="13486" y="10219"/>
                  </a:cubicBezTo>
                  <a:cubicBezTo>
                    <a:pt x="13426" y="9653"/>
                    <a:pt x="12891" y="9311"/>
                    <a:pt x="12385" y="9311"/>
                  </a:cubicBezTo>
                  <a:cubicBezTo>
                    <a:pt x="12347" y="9307"/>
                    <a:pt x="12309" y="9305"/>
                    <a:pt x="12271" y="9305"/>
                  </a:cubicBezTo>
                  <a:cubicBezTo>
                    <a:pt x="12156" y="9305"/>
                    <a:pt x="12038" y="9322"/>
                    <a:pt x="11938" y="9355"/>
                  </a:cubicBezTo>
                  <a:cubicBezTo>
                    <a:pt x="11670" y="9028"/>
                    <a:pt x="11402" y="8715"/>
                    <a:pt x="11164" y="8358"/>
                  </a:cubicBezTo>
                  <a:cubicBezTo>
                    <a:pt x="11015" y="8150"/>
                    <a:pt x="10851" y="7912"/>
                    <a:pt x="10688" y="7659"/>
                  </a:cubicBezTo>
                  <a:cubicBezTo>
                    <a:pt x="11536" y="7078"/>
                    <a:pt x="12399" y="6512"/>
                    <a:pt x="13248" y="5947"/>
                  </a:cubicBezTo>
                  <a:cubicBezTo>
                    <a:pt x="13590" y="6572"/>
                    <a:pt x="14037" y="7153"/>
                    <a:pt x="14513" y="7614"/>
                  </a:cubicBezTo>
                  <a:cubicBezTo>
                    <a:pt x="14275" y="8224"/>
                    <a:pt x="14573" y="8968"/>
                    <a:pt x="15287" y="9102"/>
                  </a:cubicBezTo>
                  <a:cubicBezTo>
                    <a:pt x="15350" y="9112"/>
                    <a:pt x="15413" y="9117"/>
                    <a:pt x="15475" y="9117"/>
                  </a:cubicBezTo>
                  <a:cubicBezTo>
                    <a:pt x="16154" y="9117"/>
                    <a:pt x="16784" y="8547"/>
                    <a:pt x="16716" y="7852"/>
                  </a:cubicBezTo>
                  <a:cubicBezTo>
                    <a:pt x="16642" y="7286"/>
                    <a:pt x="16121" y="6944"/>
                    <a:pt x="15600" y="6929"/>
                  </a:cubicBezTo>
                  <a:cubicBezTo>
                    <a:pt x="15466" y="6929"/>
                    <a:pt x="15332" y="6944"/>
                    <a:pt x="15183" y="6989"/>
                  </a:cubicBezTo>
                  <a:cubicBezTo>
                    <a:pt x="14766" y="6498"/>
                    <a:pt x="14364" y="6006"/>
                    <a:pt x="14037" y="5441"/>
                  </a:cubicBezTo>
                  <a:cubicBezTo>
                    <a:pt x="14751" y="4979"/>
                    <a:pt x="15451" y="4503"/>
                    <a:pt x="16165" y="4042"/>
                  </a:cubicBezTo>
                  <a:cubicBezTo>
                    <a:pt x="16523" y="4622"/>
                    <a:pt x="17014" y="5351"/>
                    <a:pt x="17624" y="5813"/>
                  </a:cubicBezTo>
                  <a:cubicBezTo>
                    <a:pt x="17609" y="6319"/>
                    <a:pt x="17922" y="6825"/>
                    <a:pt x="18487" y="6929"/>
                  </a:cubicBezTo>
                  <a:cubicBezTo>
                    <a:pt x="18549" y="6939"/>
                    <a:pt x="18611" y="6944"/>
                    <a:pt x="18673" y="6944"/>
                  </a:cubicBezTo>
                  <a:cubicBezTo>
                    <a:pt x="19341" y="6944"/>
                    <a:pt x="19983" y="6374"/>
                    <a:pt x="19901" y="5679"/>
                  </a:cubicBezTo>
                  <a:cubicBezTo>
                    <a:pt x="19842" y="5113"/>
                    <a:pt x="19321" y="4771"/>
                    <a:pt x="18800" y="4756"/>
                  </a:cubicBezTo>
                  <a:cubicBezTo>
                    <a:pt x="18773" y="4754"/>
                    <a:pt x="18746" y="4753"/>
                    <a:pt x="18718" y="4753"/>
                  </a:cubicBezTo>
                  <a:cubicBezTo>
                    <a:pt x="18519" y="4753"/>
                    <a:pt x="18313" y="4802"/>
                    <a:pt x="18130" y="4920"/>
                  </a:cubicBezTo>
                  <a:cubicBezTo>
                    <a:pt x="17713" y="4473"/>
                    <a:pt x="17297" y="4012"/>
                    <a:pt x="16954" y="3506"/>
                  </a:cubicBezTo>
                  <a:cubicBezTo>
                    <a:pt x="17937" y="2866"/>
                    <a:pt x="18904" y="2211"/>
                    <a:pt x="19857" y="1526"/>
                  </a:cubicBezTo>
                  <a:close/>
                  <a:moveTo>
                    <a:pt x="17145" y="1"/>
                  </a:moveTo>
                  <a:cubicBezTo>
                    <a:pt x="16500" y="1"/>
                    <a:pt x="15868" y="301"/>
                    <a:pt x="15540" y="886"/>
                  </a:cubicBezTo>
                  <a:cubicBezTo>
                    <a:pt x="15287" y="1332"/>
                    <a:pt x="15287" y="1839"/>
                    <a:pt x="15406" y="2330"/>
                  </a:cubicBezTo>
                  <a:cubicBezTo>
                    <a:pt x="15041" y="2070"/>
                    <a:pt x="14561" y="1916"/>
                    <a:pt x="14102" y="1916"/>
                  </a:cubicBezTo>
                  <a:cubicBezTo>
                    <a:pt x="13455" y="1916"/>
                    <a:pt x="12850" y="2221"/>
                    <a:pt x="12667" y="2970"/>
                  </a:cubicBezTo>
                  <a:cubicBezTo>
                    <a:pt x="12518" y="3580"/>
                    <a:pt x="12593" y="4265"/>
                    <a:pt x="12816" y="4950"/>
                  </a:cubicBezTo>
                  <a:cubicBezTo>
                    <a:pt x="12712" y="5024"/>
                    <a:pt x="12593" y="5083"/>
                    <a:pt x="12489" y="5158"/>
                  </a:cubicBezTo>
                  <a:cubicBezTo>
                    <a:pt x="12188" y="4588"/>
                    <a:pt x="11437" y="4263"/>
                    <a:pt x="10719" y="4263"/>
                  </a:cubicBezTo>
                  <a:cubicBezTo>
                    <a:pt x="10124" y="4263"/>
                    <a:pt x="9550" y="4487"/>
                    <a:pt x="9274" y="4979"/>
                  </a:cubicBezTo>
                  <a:cubicBezTo>
                    <a:pt x="8887" y="5679"/>
                    <a:pt x="9229" y="6512"/>
                    <a:pt x="9571" y="7182"/>
                  </a:cubicBezTo>
                  <a:cubicBezTo>
                    <a:pt x="9541" y="7197"/>
                    <a:pt x="9512" y="7212"/>
                    <a:pt x="9497" y="7242"/>
                  </a:cubicBezTo>
                  <a:cubicBezTo>
                    <a:pt x="9393" y="7301"/>
                    <a:pt x="9288" y="7376"/>
                    <a:pt x="9199" y="7450"/>
                  </a:cubicBezTo>
                  <a:cubicBezTo>
                    <a:pt x="8859" y="6769"/>
                    <a:pt x="7983" y="6138"/>
                    <a:pt x="7220" y="6138"/>
                  </a:cubicBezTo>
                  <a:cubicBezTo>
                    <a:pt x="7150" y="6138"/>
                    <a:pt x="7080" y="6144"/>
                    <a:pt x="7011" y="6155"/>
                  </a:cubicBezTo>
                  <a:cubicBezTo>
                    <a:pt x="6029" y="6304"/>
                    <a:pt x="5716" y="7346"/>
                    <a:pt x="5761" y="8209"/>
                  </a:cubicBezTo>
                  <a:cubicBezTo>
                    <a:pt x="5790" y="8701"/>
                    <a:pt x="5954" y="9207"/>
                    <a:pt x="6163" y="9713"/>
                  </a:cubicBezTo>
                  <a:cubicBezTo>
                    <a:pt x="6088" y="9772"/>
                    <a:pt x="6014" y="9832"/>
                    <a:pt x="5939" y="9891"/>
                  </a:cubicBezTo>
                  <a:cubicBezTo>
                    <a:pt x="5718" y="9065"/>
                    <a:pt x="4418" y="8518"/>
                    <a:pt x="3288" y="8518"/>
                  </a:cubicBezTo>
                  <a:cubicBezTo>
                    <a:pt x="2667" y="8518"/>
                    <a:pt x="2098" y="8683"/>
                    <a:pt x="1786" y="9058"/>
                  </a:cubicBezTo>
                  <a:cubicBezTo>
                    <a:pt x="1012" y="10010"/>
                    <a:pt x="1504" y="11335"/>
                    <a:pt x="2054" y="12273"/>
                  </a:cubicBezTo>
                  <a:cubicBezTo>
                    <a:pt x="2129" y="12392"/>
                    <a:pt x="2218" y="12541"/>
                    <a:pt x="2307" y="12690"/>
                  </a:cubicBezTo>
                  <a:cubicBezTo>
                    <a:pt x="1891" y="13002"/>
                    <a:pt x="1474" y="13330"/>
                    <a:pt x="1057" y="13642"/>
                  </a:cubicBezTo>
                  <a:cubicBezTo>
                    <a:pt x="819" y="13821"/>
                    <a:pt x="566" y="14000"/>
                    <a:pt x="313" y="14178"/>
                  </a:cubicBezTo>
                  <a:cubicBezTo>
                    <a:pt x="194" y="14267"/>
                    <a:pt x="15" y="14357"/>
                    <a:pt x="15" y="14535"/>
                  </a:cubicBezTo>
                  <a:cubicBezTo>
                    <a:pt x="0" y="14803"/>
                    <a:pt x="268" y="15146"/>
                    <a:pt x="387" y="15384"/>
                  </a:cubicBezTo>
                  <a:cubicBezTo>
                    <a:pt x="566" y="15726"/>
                    <a:pt x="759" y="16054"/>
                    <a:pt x="938" y="16396"/>
                  </a:cubicBezTo>
                  <a:cubicBezTo>
                    <a:pt x="1697" y="17721"/>
                    <a:pt x="2575" y="18956"/>
                    <a:pt x="3394" y="20236"/>
                  </a:cubicBezTo>
                  <a:cubicBezTo>
                    <a:pt x="4734" y="22365"/>
                    <a:pt x="6118" y="24449"/>
                    <a:pt x="7517" y="26518"/>
                  </a:cubicBezTo>
                  <a:cubicBezTo>
                    <a:pt x="10122" y="30358"/>
                    <a:pt x="12548" y="34317"/>
                    <a:pt x="15064" y="38188"/>
                  </a:cubicBezTo>
                  <a:cubicBezTo>
                    <a:pt x="15176" y="38350"/>
                    <a:pt x="15331" y="38418"/>
                    <a:pt x="15492" y="38418"/>
                  </a:cubicBezTo>
                  <a:cubicBezTo>
                    <a:pt x="15523" y="38418"/>
                    <a:pt x="15554" y="38416"/>
                    <a:pt x="15585" y="38411"/>
                  </a:cubicBezTo>
                  <a:cubicBezTo>
                    <a:pt x="15615" y="38396"/>
                    <a:pt x="15644" y="38396"/>
                    <a:pt x="15674" y="38381"/>
                  </a:cubicBezTo>
                  <a:cubicBezTo>
                    <a:pt x="15689" y="38381"/>
                    <a:pt x="15689" y="38381"/>
                    <a:pt x="15704" y="38366"/>
                  </a:cubicBezTo>
                  <a:cubicBezTo>
                    <a:pt x="15734" y="38351"/>
                    <a:pt x="15748" y="38351"/>
                    <a:pt x="15778" y="38336"/>
                  </a:cubicBezTo>
                  <a:cubicBezTo>
                    <a:pt x="15778" y="38322"/>
                    <a:pt x="15778" y="38322"/>
                    <a:pt x="15793" y="38322"/>
                  </a:cubicBezTo>
                  <a:cubicBezTo>
                    <a:pt x="19202" y="36059"/>
                    <a:pt x="22625" y="33826"/>
                    <a:pt x="25974" y="31460"/>
                  </a:cubicBezTo>
                  <a:cubicBezTo>
                    <a:pt x="28356" y="29778"/>
                    <a:pt x="30633" y="27947"/>
                    <a:pt x="32941" y="26161"/>
                  </a:cubicBezTo>
                  <a:cubicBezTo>
                    <a:pt x="33432" y="25788"/>
                    <a:pt x="33923" y="25416"/>
                    <a:pt x="34414" y="25059"/>
                  </a:cubicBezTo>
                  <a:cubicBezTo>
                    <a:pt x="34652" y="24880"/>
                    <a:pt x="34905" y="24687"/>
                    <a:pt x="35144" y="24508"/>
                  </a:cubicBezTo>
                  <a:cubicBezTo>
                    <a:pt x="35278" y="24419"/>
                    <a:pt x="35456" y="24330"/>
                    <a:pt x="35456" y="24166"/>
                  </a:cubicBezTo>
                  <a:cubicBezTo>
                    <a:pt x="35471" y="23883"/>
                    <a:pt x="35203" y="23541"/>
                    <a:pt x="35069" y="23318"/>
                  </a:cubicBezTo>
                  <a:cubicBezTo>
                    <a:pt x="34890" y="22975"/>
                    <a:pt x="34712" y="22633"/>
                    <a:pt x="34518" y="22305"/>
                  </a:cubicBezTo>
                  <a:cubicBezTo>
                    <a:pt x="33774" y="20981"/>
                    <a:pt x="32896" y="19745"/>
                    <a:pt x="32077" y="18450"/>
                  </a:cubicBezTo>
                  <a:cubicBezTo>
                    <a:pt x="30738" y="16337"/>
                    <a:pt x="29353" y="14253"/>
                    <a:pt x="27939" y="12169"/>
                  </a:cubicBezTo>
                  <a:cubicBezTo>
                    <a:pt x="25349" y="8328"/>
                    <a:pt x="22923" y="4384"/>
                    <a:pt x="20407" y="514"/>
                  </a:cubicBezTo>
                  <a:cubicBezTo>
                    <a:pt x="20301" y="348"/>
                    <a:pt x="20148" y="277"/>
                    <a:pt x="19999" y="277"/>
                  </a:cubicBezTo>
                  <a:cubicBezTo>
                    <a:pt x="19961" y="277"/>
                    <a:pt x="19923" y="281"/>
                    <a:pt x="19887" y="291"/>
                  </a:cubicBezTo>
                  <a:cubicBezTo>
                    <a:pt x="19857" y="291"/>
                    <a:pt x="19827" y="305"/>
                    <a:pt x="19797" y="305"/>
                  </a:cubicBezTo>
                  <a:cubicBezTo>
                    <a:pt x="19782" y="320"/>
                    <a:pt x="19782" y="320"/>
                    <a:pt x="19767" y="320"/>
                  </a:cubicBezTo>
                  <a:cubicBezTo>
                    <a:pt x="19738" y="335"/>
                    <a:pt x="19723" y="350"/>
                    <a:pt x="19693" y="365"/>
                  </a:cubicBezTo>
                  <a:lnTo>
                    <a:pt x="19678" y="365"/>
                  </a:lnTo>
                  <a:cubicBezTo>
                    <a:pt x="19395" y="558"/>
                    <a:pt x="19127" y="737"/>
                    <a:pt x="18845" y="916"/>
                  </a:cubicBezTo>
                  <a:cubicBezTo>
                    <a:pt x="18621" y="499"/>
                    <a:pt x="18100" y="171"/>
                    <a:pt x="17669" y="67"/>
                  </a:cubicBezTo>
                  <a:cubicBezTo>
                    <a:pt x="17497" y="23"/>
                    <a:pt x="17321" y="1"/>
                    <a:pt x="17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3127425" y="1085750"/>
              <a:ext cx="409900" cy="268575"/>
            </a:xfrm>
            <a:custGeom>
              <a:avLst/>
              <a:gdLst/>
              <a:ahLst/>
              <a:cxnLst/>
              <a:rect l="l" t="t" r="r" b="b"/>
              <a:pathLst>
                <a:path w="16396" h="10743" extrusionOk="0">
                  <a:moveTo>
                    <a:pt x="16049" y="0"/>
                  </a:moveTo>
                  <a:cubicBezTo>
                    <a:pt x="16021" y="0"/>
                    <a:pt x="15991" y="6"/>
                    <a:pt x="15960" y="17"/>
                  </a:cubicBezTo>
                  <a:cubicBezTo>
                    <a:pt x="14606" y="583"/>
                    <a:pt x="13400" y="1669"/>
                    <a:pt x="12165" y="2458"/>
                  </a:cubicBezTo>
                  <a:cubicBezTo>
                    <a:pt x="10870" y="3307"/>
                    <a:pt x="9560" y="4110"/>
                    <a:pt x="8235" y="4884"/>
                  </a:cubicBezTo>
                  <a:cubicBezTo>
                    <a:pt x="5392" y="6522"/>
                    <a:pt x="2787" y="8353"/>
                    <a:pt x="168" y="10317"/>
                  </a:cubicBezTo>
                  <a:cubicBezTo>
                    <a:pt x="0" y="10446"/>
                    <a:pt x="111" y="10742"/>
                    <a:pt x="299" y="10742"/>
                  </a:cubicBezTo>
                  <a:cubicBezTo>
                    <a:pt x="328" y="10742"/>
                    <a:pt x="359" y="10735"/>
                    <a:pt x="391" y="10719"/>
                  </a:cubicBezTo>
                  <a:cubicBezTo>
                    <a:pt x="3159" y="9320"/>
                    <a:pt x="5645" y="7296"/>
                    <a:pt x="8339" y="5733"/>
                  </a:cubicBezTo>
                  <a:cubicBezTo>
                    <a:pt x="11078" y="4140"/>
                    <a:pt x="13519" y="2175"/>
                    <a:pt x="16184" y="493"/>
                  </a:cubicBezTo>
                  <a:cubicBezTo>
                    <a:pt x="16396" y="347"/>
                    <a:pt x="16277" y="0"/>
                    <a:pt x="16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3184725" y="1160175"/>
              <a:ext cx="406500" cy="284925"/>
            </a:xfrm>
            <a:custGeom>
              <a:avLst/>
              <a:gdLst/>
              <a:ahLst/>
              <a:cxnLst/>
              <a:rect l="l" t="t" r="r" b="b"/>
              <a:pathLst>
                <a:path w="16260" h="11397" extrusionOk="0">
                  <a:moveTo>
                    <a:pt x="15837" y="0"/>
                  </a:moveTo>
                  <a:cubicBezTo>
                    <a:pt x="15795" y="0"/>
                    <a:pt x="15751" y="10"/>
                    <a:pt x="15708" y="32"/>
                  </a:cubicBezTo>
                  <a:cubicBezTo>
                    <a:pt x="12820" y="1550"/>
                    <a:pt x="10096" y="3768"/>
                    <a:pt x="7447" y="5688"/>
                  </a:cubicBezTo>
                  <a:cubicBezTo>
                    <a:pt x="5050" y="7430"/>
                    <a:pt x="2401" y="8918"/>
                    <a:pt x="212" y="10913"/>
                  </a:cubicBezTo>
                  <a:cubicBezTo>
                    <a:pt x="1" y="11113"/>
                    <a:pt x="179" y="11396"/>
                    <a:pt x="403" y="11396"/>
                  </a:cubicBezTo>
                  <a:cubicBezTo>
                    <a:pt x="463" y="11396"/>
                    <a:pt x="525" y="11376"/>
                    <a:pt x="585" y="11330"/>
                  </a:cubicBezTo>
                  <a:cubicBezTo>
                    <a:pt x="2728" y="9648"/>
                    <a:pt x="5110" y="8323"/>
                    <a:pt x="7313" y="6715"/>
                  </a:cubicBezTo>
                  <a:cubicBezTo>
                    <a:pt x="10141" y="4661"/>
                    <a:pt x="12999" y="2220"/>
                    <a:pt x="16005" y="464"/>
                  </a:cubicBezTo>
                  <a:cubicBezTo>
                    <a:pt x="16259" y="324"/>
                    <a:pt x="16080" y="0"/>
                    <a:pt x="15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3254025" y="1266600"/>
              <a:ext cx="380700" cy="261175"/>
            </a:xfrm>
            <a:custGeom>
              <a:avLst/>
              <a:gdLst/>
              <a:ahLst/>
              <a:cxnLst/>
              <a:rect l="l" t="t" r="r" b="b"/>
              <a:pathLst>
                <a:path w="15228" h="10447" extrusionOk="0">
                  <a:moveTo>
                    <a:pt x="14887" y="0"/>
                  </a:moveTo>
                  <a:cubicBezTo>
                    <a:pt x="14859" y="0"/>
                    <a:pt x="14828" y="5"/>
                    <a:pt x="14796" y="17"/>
                  </a:cubicBezTo>
                  <a:cubicBezTo>
                    <a:pt x="12087" y="1119"/>
                    <a:pt x="9840" y="3307"/>
                    <a:pt x="7369" y="4855"/>
                  </a:cubicBezTo>
                  <a:cubicBezTo>
                    <a:pt x="4853" y="6418"/>
                    <a:pt x="2546" y="8129"/>
                    <a:pt x="224" y="9975"/>
                  </a:cubicBezTo>
                  <a:cubicBezTo>
                    <a:pt x="1" y="10149"/>
                    <a:pt x="170" y="10446"/>
                    <a:pt x="405" y="10446"/>
                  </a:cubicBezTo>
                  <a:cubicBezTo>
                    <a:pt x="452" y="10446"/>
                    <a:pt x="502" y="10434"/>
                    <a:pt x="551" y="10407"/>
                  </a:cubicBezTo>
                  <a:cubicBezTo>
                    <a:pt x="2963" y="9008"/>
                    <a:pt x="5136" y="7206"/>
                    <a:pt x="7488" y="5718"/>
                  </a:cubicBezTo>
                  <a:cubicBezTo>
                    <a:pt x="10078" y="4081"/>
                    <a:pt x="12310" y="1952"/>
                    <a:pt x="14990" y="464"/>
                  </a:cubicBezTo>
                  <a:cubicBezTo>
                    <a:pt x="15228" y="331"/>
                    <a:pt x="15114" y="0"/>
                    <a:pt x="14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3307600" y="1354700"/>
              <a:ext cx="366800" cy="258075"/>
            </a:xfrm>
            <a:custGeom>
              <a:avLst/>
              <a:gdLst/>
              <a:ahLst/>
              <a:cxnLst/>
              <a:rect l="l" t="t" r="r" b="b"/>
              <a:pathLst>
                <a:path w="14672" h="10323" extrusionOk="0">
                  <a:moveTo>
                    <a:pt x="14218" y="1"/>
                  </a:moveTo>
                  <a:cubicBezTo>
                    <a:pt x="14198" y="1"/>
                    <a:pt x="14178" y="3"/>
                    <a:pt x="14157" y="6"/>
                  </a:cubicBezTo>
                  <a:cubicBezTo>
                    <a:pt x="13130" y="170"/>
                    <a:pt x="12564" y="735"/>
                    <a:pt x="11730" y="1331"/>
                  </a:cubicBezTo>
                  <a:cubicBezTo>
                    <a:pt x="10435" y="2254"/>
                    <a:pt x="9096" y="3087"/>
                    <a:pt x="7845" y="4084"/>
                  </a:cubicBezTo>
                  <a:cubicBezTo>
                    <a:pt x="5360" y="6034"/>
                    <a:pt x="2576" y="7687"/>
                    <a:pt x="224" y="9770"/>
                  </a:cubicBezTo>
                  <a:cubicBezTo>
                    <a:pt x="1" y="9969"/>
                    <a:pt x="222" y="10323"/>
                    <a:pt x="475" y="10323"/>
                  </a:cubicBezTo>
                  <a:cubicBezTo>
                    <a:pt x="525" y="10323"/>
                    <a:pt x="577" y="10309"/>
                    <a:pt x="626" y="10276"/>
                  </a:cubicBezTo>
                  <a:cubicBezTo>
                    <a:pt x="2963" y="8669"/>
                    <a:pt x="5255" y="7195"/>
                    <a:pt x="7473" y="5439"/>
                  </a:cubicBezTo>
                  <a:cubicBezTo>
                    <a:pt x="8619" y="4531"/>
                    <a:pt x="9766" y="3638"/>
                    <a:pt x="10941" y="2789"/>
                  </a:cubicBezTo>
                  <a:cubicBezTo>
                    <a:pt x="12013" y="2015"/>
                    <a:pt x="13085" y="973"/>
                    <a:pt x="14320" y="557"/>
                  </a:cubicBezTo>
                  <a:cubicBezTo>
                    <a:pt x="14671" y="444"/>
                    <a:pt x="14546" y="1"/>
                    <a:pt x="14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32"/>
          <p:cNvGrpSpPr/>
          <p:nvPr/>
        </p:nvGrpSpPr>
        <p:grpSpPr>
          <a:xfrm rot="10224574">
            <a:off x="7053768" y="3035300"/>
            <a:ext cx="463376" cy="661313"/>
            <a:chOff x="4788241" y="4185875"/>
            <a:chExt cx="463387" cy="661329"/>
          </a:xfrm>
        </p:grpSpPr>
        <p:sp>
          <p:nvSpPr>
            <p:cNvPr id="837" name="Google Shape;837;p32"/>
            <p:cNvSpPr/>
            <p:nvPr/>
          </p:nvSpPr>
          <p:spPr>
            <a:xfrm>
              <a:off x="4788241" y="4319546"/>
              <a:ext cx="463387" cy="527658"/>
            </a:xfrm>
            <a:custGeom>
              <a:avLst/>
              <a:gdLst/>
              <a:ahLst/>
              <a:cxnLst/>
              <a:rect l="l" t="t" r="r" b="b"/>
              <a:pathLst>
                <a:path w="12192" h="13883" extrusionOk="0">
                  <a:moveTo>
                    <a:pt x="5433" y="637"/>
                  </a:moveTo>
                  <a:cubicBezTo>
                    <a:pt x="5865" y="2245"/>
                    <a:pt x="6327" y="3852"/>
                    <a:pt x="6967" y="5400"/>
                  </a:cubicBezTo>
                  <a:cubicBezTo>
                    <a:pt x="6907" y="5400"/>
                    <a:pt x="6847" y="5430"/>
                    <a:pt x="6803" y="5490"/>
                  </a:cubicBezTo>
                  <a:cubicBezTo>
                    <a:pt x="6148" y="6368"/>
                    <a:pt x="5314" y="7276"/>
                    <a:pt x="5270" y="8422"/>
                  </a:cubicBezTo>
                  <a:cubicBezTo>
                    <a:pt x="5240" y="9241"/>
                    <a:pt x="5701" y="10074"/>
                    <a:pt x="6535" y="10268"/>
                  </a:cubicBezTo>
                  <a:cubicBezTo>
                    <a:pt x="6666" y="10297"/>
                    <a:pt x="6790" y="10311"/>
                    <a:pt x="6907" y="10311"/>
                  </a:cubicBezTo>
                  <a:cubicBezTo>
                    <a:pt x="8513" y="10311"/>
                    <a:pt x="8784" y="7692"/>
                    <a:pt x="8396" y="6457"/>
                  </a:cubicBezTo>
                  <a:lnTo>
                    <a:pt x="8396" y="6457"/>
                  </a:lnTo>
                  <a:cubicBezTo>
                    <a:pt x="9095" y="6844"/>
                    <a:pt x="9884" y="7112"/>
                    <a:pt x="10658" y="7291"/>
                  </a:cubicBezTo>
                  <a:cubicBezTo>
                    <a:pt x="10658" y="7306"/>
                    <a:pt x="10658" y="7320"/>
                    <a:pt x="10673" y="7335"/>
                  </a:cubicBezTo>
                  <a:cubicBezTo>
                    <a:pt x="11353" y="10124"/>
                    <a:pt x="9630" y="13319"/>
                    <a:pt x="6714" y="13319"/>
                  </a:cubicBezTo>
                  <a:cubicBezTo>
                    <a:pt x="6377" y="13319"/>
                    <a:pt x="6024" y="13276"/>
                    <a:pt x="5657" y="13185"/>
                  </a:cubicBezTo>
                  <a:cubicBezTo>
                    <a:pt x="2322" y="12366"/>
                    <a:pt x="0" y="7008"/>
                    <a:pt x="4406" y="5921"/>
                  </a:cubicBezTo>
                  <a:cubicBezTo>
                    <a:pt x="4555" y="5892"/>
                    <a:pt x="4689" y="5713"/>
                    <a:pt x="4645" y="5549"/>
                  </a:cubicBezTo>
                  <a:cubicBezTo>
                    <a:pt x="4183" y="4150"/>
                    <a:pt x="3841" y="2751"/>
                    <a:pt x="3573" y="1292"/>
                  </a:cubicBezTo>
                  <a:cubicBezTo>
                    <a:pt x="4228" y="1128"/>
                    <a:pt x="4838" y="905"/>
                    <a:pt x="5433" y="637"/>
                  </a:cubicBezTo>
                  <a:close/>
                  <a:moveTo>
                    <a:pt x="5613" y="0"/>
                  </a:moveTo>
                  <a:cubicBezTo>
                    <a:pt x="5574" y="0"/>
                    <a:pt x="5533" y="9"/>
                    <a:pt x="5493" y="27"/>
                  </a:cubicBezTo>
                  <a:cubicBezTo>
                    <a:pt x="4808" y="354"/>
                    <a:pt x="4109" y="622"/>
                    <a:pt x="3394" y="831"/>
                  </a:cubicBezTo>
                  <a:cubicBezTo>
                    <a:pt x="3364" y="831"/>
                    <a:pt x="3335" y="846"/>
                    <a:pt x="3320" y="860"/>
                  </a:cubicBezTo>
                  <a:cubicBezTo>
                    <a:pt x="3303" y="858"/>
                    <a:pt x="3287" y="857"/>
                    <a:pt x="3270" y="857"/>
                  </a:cubicBezTo>
                  <a:cubicBezTo>
                    <a:pt x="3090" y="857"/>
                    <a:pt x="2907" y="1000"/>
                    <a:pt x="2948" y="1218"/>
                  </a:cubicBezTo>
                  <a:cubicBezTo>
                    <a:pt x="3096" y="2111"/>
                    <a:pt x="4168" y="4790"/>
                    <a:pt x="3722" y="5460"/>
                  </a:cubicBezTo>
                  <a:cubicBezTo>
                    <a:pt x="3573" y="5698"/>
                    <a:pt x="2695" y="6011"/>
                    <a:pt x="2427" y="6264"/>
                  </a:cubicBezTo>
                  <a:cubicBezTo>
                    <a:pt x="2055" y="6621"/>
                    <a:pt x="1742" y="7053"/>
                    <a:pt x="1548" y="7529"/>
                  </a:cubicBezTo>
                  <a:cubicBezTo>
                    <a:pt x="715" y="9464"/>
                    <a:pt x="1846" y="11473"/>
                    <a:pt x="3364" y="12709"/>
                  </a:cubicBezTo>
                  <a:cubicBezTo>
                    <a:pt x="4366" y="13526"/>
                    <a:pt x="5456" y="13882"/>
                    <a:pt x="6497" y="13882"/>
                  </a:cubicBezTo>
                  <a:cubicBezTo>
                    <a:pt x="9554" y="13882"/>
                    <a:pt x="12192" y="10807"/>
                    <a:pt x="10971" y="7276"/>
                  </a:cubicBezTo>
                  <a:cubicBezTo>
                    <a:pt x="10971" y="7261"/>
                    <a:pt x="10956" y="7246"/>
                    <a:pt x="10956" y="7246"/>
                  </a:cubicBezTo>
                  <a:cubicBezTo>
                    <a:pt x="11000" y="7157"/>
                    <a:pt x="10985" y="7038"/>
                    <a:pt x="10866" y="7008"/>
                  </a:cubicBezTo>
                  <a:cubicBezTo>
                    <a:pt x="10033" y="6695"/>
                    <a:pt x="9244" y="6338"/>
                    <a:pt x="8440" y="5951"/>
                  </a:cubicBezTo>
                  <a:cubicBezTo>
                    <a:pt x="8400" y="5931"/>
                    <a:pt x="8359" y="5922"/>
                    <a:pt x="8322" y="5922"/>
                  </a:cubicBezTo>
                  <a:cubicBezTo>
                    <a:pt x="8165" y="5922"/>
                    <a:pt x="8047" y="6075"/>
                    <a:pt x="8083" y="6219"/>
                  </a:cubicBezTo>
                  <a:cubicBezTo>
                    <a:pt x="8023" y="6249"/>
                    <a:pt x="7979" y="6323"/>
                    <a:pt x="7994" y="6412"/>
                  </a:cubicBezTo>
                  <a:cubicBezTo>
                    <a:pt x="8142" y="7112"/>
                    <a:pt x="8187" y="7827"/>
                    <a:pt x="7964" y="8526"/>
                  </a:cubicBezTo>
                  <a:cubicBezTo>
                    <a:pt x="7787" y="9057"/>
                    <a:pt x="7385" y="9757"/>
                    <a:pt x="6811" y="9757"/>
                  </a:cubicBezTo>
                  <a:cubicBezTo>
                    <a:pt x="6661" y="9757"/>
                    <a:pt x="6499" y="9709"/>
                    <a:pt x="6327" y="9598"/>
                  </a:cubicBezTo>
                  <a:cubicBezTo>
                    <a:pt x="4808" y="8630"/>
                    <a:pt x="6594" y="6651"/>
                    <a:pt x="7220" y="5758"/>
                  </a:cubicBezTo>
                  <a:cubicBezTo>
                    <a:pt x="7234" y="5728"/>
                    <a:pt x="7234" y="5713"/>
                    <a:pt x="7249" y="5683"/>
                  </a:cubicBezTo>
                  <a:cubicBezTo>
                    <a:pt x="7324" y="5653"/>
                    <a:pt x="7383" y="5579"/>
                    <a:pt x="7368" y="5490"/>
                  </a:cubicBezTo>
                  <a:cubicBezTo>
                    <a:pt x="6922" y="3718"/>
                    <a:pt x="6341" y="1977"/>
                    <a:pt x="5880" y="205"/>
                  </a:cubicBezTo>
                  <a:cubicBezTo>
                    <a:pt x="5846" y="82"/>
                    <a:pt x="5736" y="0"/>
                    <a:pt x="56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4849889" y="4185875"/>
              <a:ext cx="178065" cy="133976"/>
            </a:xfrm>
            <a:custGeom>
              <a:avLst/>
              <a:gdLst/>
              <a:ahLst/>
              <a:cxnLst/>
              <a:rect l="l" t="t" r="r" b="b"/>
              <a:pathLst>
                <a:path w="4685" h="3525" extrusionOk="0">
                  <a:moveTo>
                    <a:pt x="1887" y="545"/>
                  </a:moveTo>
                  <a:cubicBezTo>
                    <a:pt x="2016" y="545"/>
                    <a:pt x="2156" y="566"/>
                    <a:pt x="2308" y="612"/>
                  </a:cubicBezTo>
                  <a:cubicBezTo>
                    <a:pt x="4123" y="1174"/>
                    <a:pt x="2280" y="3147"/>
                    <a:pt x="1495" y="3147"/>
                  </a:cubicBezTo>
                  <a:cubicBezTo>
                    <a:pt x="1450" y="3147"/>
                    <a:pt x="1408" y="3141"/>
                    <a:pt x="1370" y="3127"/>
                  </a:cubicBezTo>
                  <a:cubicBezTo>
                    <a:pt x="1370" y="3068"/>
                    <a:pt x="1355" y="3008"/>
                    <a:pt x="1296" y="2948"/>
                  </a:cubicBezTo>
                  <a:cubicBezTo>
                    <a:pt x="494" y="2173"/>
                    <a:pt x="748" y="545"/>
                    <a:pt x="1887" y="545"/>
                  </a:cubicBezTo>
                  <a:close/>
                  <a:moveTo>
                    <a:pt x="1929" y="1"/>
                  </a:moveTo>
                  <a:cubicBezTo>
                    <a:pt x="1427" y="1"/>
                    <a:pt x="933" y="206"/>
                    <a:pt x="611" y="626"/>
                  </a:cubicBezTo>
                  <a:cubicBezTo>
                    <a:pt x="1" y="1430"/>
                    <a:pt x="179" y="2636"/>
                    <a:pt x="909" y="3321"/>
                  </a:cubicBezTo>
                  <a:cubicBezTo>
                    <a:pt x="960" y="3371"/>
                    <a:pt x="1024" y="3394"/>
                    <a:pt x="1089" y="3394"/>
                  </a:cubicBezTo>
                  <a:cubicBezTo>
                    <a:pt x="1119" y="3394"/>
                    <a:pt x="1149" y="3390"/>
                    <a:pt x="1177" y="3380"/>
                  </a:cubicBezTo>
                  <a:cubicBezTo>
                    <a:pt x="1299" y="3479"/>
                    <a:pt x="1449" y="3524"/>
                    <a:pt x="1616" y="3524"/>
                  </a:cubicBezTo>
                  <a:cubicBezTo>
                    <a:pt x="2772" y="3524"/>
                    <a:pt x="4684" y="1362"/>
                    <a:pt x="2889" y="269"/>
                  </a:cubicBezTo>
                  <a:cubicBezTo>
                    <a:pt x="2598" y="91"/>
                    <a:pt x="2262" y="1"/>
                    <a:pt x="1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2"/>
          <p:cNvGrpSpPr/>
          <p:nvPr/>
        </p:nvGrpSpPr>
        <p:grpSpPr>
          <a:xfrm>
            <a:off x="7574014" y="421988"/>
            <a:ext cx="713150" cy="841975"/>
            <a:chOff x="363425" y="3962275"/>
            <a:chExt cx="713150" cy="841975"/>
          </a:xfrm>
        </p:grpSpPr>
        <p:sp>
          <p:nvSpPr>
            <p:cNvPr id="840" name="Google Shape;840;p32"/>
            <p:cNvSpPr/>
            <p:nvPr/>
          </p:nvSpPr>
          <p:spPr>
            <a:xfrm>
              <a:off x="703075" y="4015750"/>
              <a:ext cx="307275" cy="260450"/>
            </a:xfrm>
            <a:custGeom>
              <a:avLst/>
              <a:gdLst/>
              <a:ahLst/>
              <a:cxnLst/>
              <a:rect l="l" t="t" r="r" b="b"/>
              <a:pathLst>
                <a:path w="12291" h="10418" extrusionOk="0">
                  <a:moveTo>
                    <a:pt x="5363" y="3788"/>
                  </a:moveTo>
                  <a:cubicBezTo>
                    <a:pt x="5701" y="3788"/>
                    <a:pt x="6030" y="3961"/>
                    <a:pt x="6292" y="4203"/>
                  </a:cubicBezTo>
                  <a:cubicBezTo>
                    <a:pt x="6589" y="4471"/>
                    <a:pt x="6738" y="4813"/>
                    <a:pt x="6753" y="5170"/>
                  </a:cubicBezTo>
                  <a:cubicBezTo>
                    <a:pt x="6321" y="5691"/>
                    <a:pt x="6128" y="6242"/>
                    <a:pt x="5607" y="6733"/>
                  </a:cubicBezTo>
                  <a:cubicBezTo>
                    <a:pt x="5592" y="6733"/>
                    <a:pt x="5592" y="6748"/>
                    <a:pt x="5577" y="6763"/>
                  </a:cubicBezTo>
                  <a:cubicBezTo>
                    <a:pt x="5323" y="6957"/>
                    <a:pt x="5060" y="7085"/>
                    <a:pt x="4796" y="7085"/>
                  </a:cubicBezTo>
                  <a:cubicBezTo>
                    <a:pt x="4594" y="7085"/>
                    <a:pt x="4392" y="7011"/>
                    <a:pt x="4193" y="6837"/>
                  </a:cubicBezTo>
                  <a:cubicBezTo>
                    <a:pt x="3895" y="6569"/>
                    <a:pt x="3731" y="6227"/>
                    <a:pt x="3731" y="5840"/>
                  </a:cubicBezTo>
                  <a:cubicBezTo>
                    <a:pt x="3731" y="5155"/>
                    <a:pt x="4297" y="4262"/>
                    <a:pt x="4877" y="3920"/>
                  </a:cubicBezTo>
                  <a:cubicBezTo>
                    <a:pt x="5037" y="3828"/>
                    <a:pt x="5201" y="3788"/>
                    <a:pt x="5363" y="3788"/>
                  </a:cubicBezTo>
                  <a:close/>
                  <a:moveTo>
                    <a:pt x="5784" y="0"/>
                  </a:moveTo>
                  <a:cubicBezTo>
                    <a:pt x="2711" y="0"/>
                    <a:pt x="0" y="2500"/>
                    <a:pt x="189" y="5706"/>
                  </a:cubicBezTo>
                  <a:cubicBezTo>
                    <a:pt x="315" y="7781"/>
                    <a:pt x="2655" y="10417"/>
                    <a:pt x="4893" y="10417"/>
                  </a:cubicBezTo>
                  <a:cubicBezTo>
                    <a:pt x="5546" y="10417"/>
                    <a:pt x="6190" y="10193"/>
                    <a:pt x="6768" y="9666"/>
                  </a:cubicBezTo>
                  <a:cubicBezTo>
                    <a:pt x="6986" y="9462"/>
                    <a:pt x="6835" y="9159"/>
                    <a:pt x="6564" y="9159"/>
                  </a:cubicBezTo>
                  <a:cubicBezTo>
                    <a:pt x="6558" y="9159"/>
                    <a:pt x="6551" y="9159"/>
                    <a:pt x="6545" y="9159"/>
                  </a:cubicBezTo>
                  <a:cubicBezTo>
                    <a:pt x="5982" y="9176"/>
                    <a:pt x="5449" y="9262"/>
                    <a:pt x="4914" y="9262"/>
                  </a:cubicBezTo>
                  <a:cubicBezTo>
                    <a:pt x="4515" y="9262"/>
                    <a:pt x="4115" y="9214"/>
                    <a:pt x="3702" y="9055"/>
                  </a:cubicBezTo>
                  <a:cubicBezTo>
                    <a:pt x="2719" y="8668"/>
                    <a:pt x="1841" y="7805"/>
                    <a:pt x="1439" y="6823"/>
                  </a:cubicBezTo>
                  <a:cubicBezTo>
                    <a:pt x="606" y="4783"/>
                    <a:pt x="1900" y="2327"/>
                    <a:pt x="3821" y="1464"/>
                  </a:cubicBezTo>
                  <a:cubicBezTo>
                    <a:pt x="4426" y="1191"/>
                    <a:pt x="5120" y="1054"/>
                    <a:pt x="5821" y="1054"/>
                  </a:cubicBezTo>
                  <a:cubicBezTo>
                    <a:pt x="7031" y="1054"/>
                    <a:pt x="8260" y="1462"/>
                    <a:pt x="9090" y="2283"/>
                  </a:cubicBezTo>
                  <a:cubicBezTo>
                    <a:pt x="9998" y="3191"/>
                    <a:pt x="10504" y="4694"/>
                    <a:pt x="9849" y="5900"/>
                  </a:cubicBezTo>
                  <a:cubicBezTo>
                    <a:pt x="9525" y="6480"/>
                    <a:pt x="9081" y="6742"/>
                    <a:pt x="8657" y="6742"/>
                  </a:cubicBezTo>
                  <a:cubicBezTo>
                    <a:pt x="8049" y="6742"/>
                    <a:pt x="7483" y="6202"/>
                    <a:pt x="7378" y="5289"/>
                  </a:cubicBezTo>
                  <a:cubicBezTo>
                    <a:pt x="7363" y="5185"/>
                    <a:pt x="7304" y="5111"/>
                    <a:pt x="7229" y="5066"/>
                  </a:cubicBezTo>
                  <a:cubicBezTo>
                    <a:pt x="7286" y="4131"/>
                    <a:pt x="6250" y="3153"/>
                    <a:pt x="5227" y="3153"/>
                  </a:cubicBezTo>
                  <a:cubicBezTo>
                    <a:pt x="4898" y="3153"/>
                    <a:pt x="4571" y="3253"/>
                    <a:pt x="4282" y="3488"/>
                  </a:cubicBezTo>
                  <a:cubicBezTo>
                    <a:pt x="3404" y="4218"/>
                    <a:pt x="2689" y="5542"/>
                    <a:pt x="3195" y="6659"/>
                  </a:cubicBezTo>
                  <a:cubicBezTo>
                    <a:pt x="3528" y="7406"/>
                    <a:pt x="4123" y="7782"/>
                    <a:pt x="4759" y="7782"/>
                  </a:cubicBezTo>
                  <a:cubicBezTo>
                    <a:pt x="5148" y="7782"/>
                    <a:pt x="5552" y="7641"/>
                    <a:pt x="5919" y="7358"/>
                  </a:cubicBezTo>
                  <a:cubicBezTo>
                    <a:pt x="5964" y="7343"/>
                    <a:pt x="6009" y="7314"/>
                    <a:pt x="6053" y="7269"/>
                  </a:cubicBezTo>
                  <a:cubicBezTo>
                    <a:pt x="6411" y="6927"/>
                    <a:pt x="6634" y="6525"/>
                    <a:pt x="6872" y="6138"/>
                  </a:cubicBezTo>
                  <a:cubicBezTo>
                    <a:pt x="7196" y="7024"/>
                    <a:pt x="7924" y="7531"/>
                    <a:pt x="8691" y="7531"/>
                  </a:cubicBezTo>
                  <a:cubicBezTo>
                    <a:pt x="9368" y="7531"/>
                    <a:pt x="10075" y="7136"/>
                    <a:pt x="10564" y="6257"/>
                  </a:cubicBezTo>
                  <a:cubicBezTo>
                    <a:pt x="12290" y="3086"/>
                    <a:pt x="9001" y="154"/>
                    <a:pt x="6024" y="5"/>
                  </a:cubicBezTo>
                  <a:cubicBezTo>
                    <a:pt x="5944" y="2"/>
                    <a:pt x="5864" y="0"/>
                    <a:pt x="5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363425" y="3962275"/>
              <a:ext cx="713150" cy="841975"/>
            </a:xfrm>
            <a:custGeom>
              <a:avLst/>
              <a:gdLst/>
              <a:ahLst/>
              <a:cxnLst/>
              <a:rect l="l" t="t" r="r" b="b"/>
              <a:pathLst>
                <a:path w="28526" h="33679" extrusionOk="0">
                  <a:moveTo>
                    <a:pt x="11780" y="6193"/>
                  </a:moveTo>
                  <a:cubicBezTo>
                    <a:pt x="11646" y="6833"/>
                    <a:pt x="11572" y="7488"/>
                    <a:pt x="11587" y="8083"/>
                  </a:cubicBezTo>
                  <a:cubicBezTo>
                    <a:pt x="11631" y="10569"/>
                    <a:pt x="12748" y="12519"/>
                    <a:pt x="14400" y="13754"/>
                  </a:cubicBezTo>
                  <a:cubicBezTo>
                    <a:pt x="12152" y="13457"/>
                    <a:pt x="9890" y="13144"/>
                    <a:pt x="7642" y="12832"/>
                  </a:cubicBezTo>
                  <a:cubicBezTo>
                    <a:pt x="6243" y="12638"/>
                    <a:pt x="4606" y="12221"/>
                    <a:pt x="3162" y="12221"/>
                  </a:cubicBezTo>
                  <a:cubicBezTo>
                    <a:pt x="4248" y="11760"/>
                    <a:pt x="5365" y="10539"/>
                    <a:pt x="6154" y="10033"/>
                  </a:cubicBezTo>
                  <a:cubicBezTo>
                    <a:pt x="7940" y="8887"/>
                    <a:pt x="10232" y="7741"/>
                    <a:pt x="11780" y="6193"/>
                  </a:cubicBezTo>
                  <a:close/>
                  <a:moveTo>
                    <a:pt x="19309" y="841"/>
                  </a:moveTo>
                  <a:cubicBezTo>
                    <a:pt x="19761" y="841"/>
                    <a:pt x="20233" y="884"/>
                    <a:pt x="20741" y="983"/>
                  </a:cubicBezTo>
                  <a:cubicBezTo>
                    <a:pt x="22914" y="1415"/>
                    <a:pt x="24879" y="2472"/>
                    <a:pt x="25861" y="4570"/>
                  </a:cubicBezTo>
                  <a:cubicBezTo>
                    <a:pt x="27737" y="8545"/>
                    <a:pt x="25355" y="13204"/>
                    <a:pt x="21187" y="14186"/>
                  </a:cubicBezTo>
                  <a:cubicBezTo>
                    <a:pt x="20546" y="14336"/>
                    <a:pt x="19892" y="14411"/>
                    <a:pt x="19260" y="14411"/>
                  </a:cubicBezTo>
                  <a:cubicBezTo>
                    <a:pt x="19203" y="14411"/>
                    <a:pt x="19146" y="14411"/>
                    <a:pt x="19089" y="14409"/>
                  </a:cubicBezTo>
                  <a:cubicBezTo>
                    <a:pt x="18553" y="14335"/>
                    <a:pt x="18032" y="14261"/>
                    <a:pt x="17496" y="14186"/>
                  </a:cubicBezTo>
                  <a:cubicBezTo>
                    <a:pt x="14608" y="13457"/>
                    <a:pt x="12435" y="11016"/>
                    <a:pt x="12480" y="7562"/>
                  </a:cubicBezTo>
                  <a:cubicBezTo>
                    <a:pt x="12510" y="4898"/>
                    <a:pt x="13730" y="2829"/>
                    <a:pt x="15725" y="1549"/>
                  </a:cubicBezTo>
                  <a:cubicBezTo>
                    <a:pt x="16980" y="1167"/>
                    <a:pt x="18067" y="841"/>
                    <a:pt x="19309" y="841"/>
                  </a:cubicBezTo>
                  <a:close/>
                  <a:moveTo>
                    <a:pt x="25266" y="12787"/>
                  </a:moveTo>
                  <a:cubicBezTo>
                    <a:pt x="25802" y="13457"/>
                    <a:pt x="26204" y="14201"/>
                    <a:pt x="26680" y="14930"/>
                  </a:cubicBezTo>
                  <a:cubicBezTo>
                    <a:pt x="26695" y="14960"/>
                    <a:pt x="26888" y="15273"/>
                    <a:pt x="27067" y="15481"/>
                  </a:cubicBezTo>
                  <a:cubicBezTo>
                    <a:pt x="25817" y="15198"/>
                    <a:pt x="24462" y="15139"/>
                    <a:pt x="23197" y="14975"/>
                  </a:cubicBezTo>
                  <a:cubicBezTo>
                    <a:pt x="22840" y="14915"/>
                    <a:pt x="22482" y="14871"/>
                    <a:pt x="22125" y="14826"/>
                  </a:cubicBezTo>
                  <a:cubicBezTo>
                    <a:pt x="23375" y="14395"/>
                    <a:pt x="24432" y="13695"/>
                    <a:pt x="25266" y="12787"/>
                  </a:cubicBezTo>
                  <a:close/>
                  <a:moveTo>
                    <a:pt x="2775" y="12459"/>
                  </a:moveTo>
                  <a:cubicBezTo>
                    <a:pt x="4367" y="12474"/>
                    <a:pt x="6317" y="13100"/>
                    <a:pt x="7895" y="13323"/>
                  </a:cubicBezTo>
                  <a:cubicBezTo>
                    <a:pt x="10411" y="13695"/>
                    <a:pt x="12926" y="14067"/>
                    <a:pt x="15442" y="14424"/>
                  </a:cubicBezTo>
                  <a:lnTo>
                    <a:pt x="15472" y="14424"/>
                  </a:lnTo>
                  <a:cubicBezTo>
                    <a:pt x="16594" y="14996"/>
                    <a:pt x="17881" y="15302"/>
                    <a:pt x="19219" y="15302"/>
                  </a:cubicBezTo>
                  <a:cubicBezTo>
                    <a:pt x="19726" y="15302"/>
                    <a:pt x="20240" y="15259"/>
                    <a:pt x="20756" y="15169"/>
                  </a:cubicBezTo>
                  <a:cubicBezTo>
                    <a:pt x="21604" y="15288"/>
                    <a:pt x="22468" y="15407"/>
                    <a:pt x="23316" y="15526"/>
                  </a:cubicBezTo>
                  <a:cubicBezTo>
                    <a:pt x="24432" y="15675"/>
                    <a:pt x="25623" y="15957"/>
                    <a:pt x="26784" y="16032"/>
                  </a:cubicBezTo>
                  <a:cubicBezTo>
                    <a:pt x="26010" y="16672"/>
                    <a:pt x="25147" y="17223"/>
                    <a:pt x="24343" y="17773"/>
                  </a:cubicBezTo>
                  <a:cubicBezTo>
                    <a:pt x="21872" y="19500"/>
                    <a:pt x="19371" y="21167"/>
                    <a:pt x="16841" y="22790"/>
                  </a:cubicBezTo>
                  <a:cubicBezTo>
                    <a:pt x="16335" y="23102"/>
                    <a:pt x="15844" y="23489"/>
                    <a:pt x="15308" y="23772"/>
                  </a:cubicBezTo>
                  <a:cubicBezTo>
                    <a:pt x="14832" y="24024"/>
                    <a:pt x="14520" y="24165"/>
                    <a:pt x="14235" y="24165"/>
                  </a:cubicBezTo>
                  <a:cubicBezTo>
                    <a:pt x="13933" y="24165"/>
                    <a:pt x="13660" y="24006"/>
                    <a:pt x="13254" y="23653"/>
                  </a:cubicBezTo>
                  <a:cubicBezTo>
                    <a:pt x="12093" y="22641"/>
                    <a:pt x="10976" y="21569"/>
                    <a:pt x="9890" y="20482"/>
                  </a:cubicBezTo>
                  <a:cubicBezTo>
                    <a:pt x="7344" y="17952"/>
                    <a:pt x="5320" y="14945"/>
                    <a:pt x="2775" y="12459"/>
                  </a:cubicBezTo>
                  <a:close/>
                  <a:moveTo>
                    <a:pt x="2566" y="12772"/>
                  </a:moveTo>
                  <a:cubicBezTo>
                    <a:pt x="4457" y="16002"/>
                    <a:pt x="6764" y="18845"/>
                    <a:pt x="9443" y="21450"/>
                  </a:cubicBezTo>
                  <a:cubicBezTo>
                    <a:pt x="9786" y="21792"/>
                    <a:pt x="10217" y="22284"/>
                    <a:pt x="10708" y="22805"/>
                  </a:cubicBezTo>
                  <a:cubicBezTo>
                    <a:pt x="9026" y="23951"/>
                    <a:pt x="7240" y="25022"/>
                    <a:pt x="5543" y="26109"/>
                  </a:cubicBezTo>
                  <a:cubicBezTo>
                    <a:pt x="3966" y="27106"/>
                    <a:pt x="2209" y="27910"/>
                    <a:pt x="914" y="29279"/>
                  </a:cubicBezTo>
                  <a:lnTo>
                    <a:pt x="899" y="29279"/>
                  </a:lnTo>
                  <a:cubicBezTo>
                    <a:pt x="1331" y="26064"/>
                    <a:pt x="1807" y="22864"/>
                    <a:pt x="2150" y="19649"/>
                  </a:cubicBezTo>
                  <a:cubicBezTo>
                    <a:pt x="2403" y="17357"/>
                    <a:pt x="2343" y="15049"/>
                    <a:pt x="2566" y="12772"/>
                  </a:cubicBezTo>
                  <a:close/>
                  <a:moveTo>
                    <a:pt x="27365" y="16970"/>
                  </a:moveTo>
                  <a:lnTo>
                    <a:pt x="27365" y="16970"/>
                  </a:lnTo>
                  <a:cubicBezTo>
                    <a:pt x="27305" y="17342"/>
                    <a:pt x="27275" y="17729"/>
                    <a:pt x="27216" y="18131"/>
                  </a:cubicBezTo>
                  <a:cubicBezTo>
                    <a:pt x="26993" y="19515"/>
                    <a:pt x="26784" y="20884"/>
                    <a:pt x="26591" y="22269"/>
                  </a:cubicBezTo>
                  <a:cubicBezTo>
                    <a:pt x="26114" y="25588"/>
                    <a:pt x="25683" y="28878"/>
                    <a:pt x="25311" y="32197"/>
                  </a:cubicBezTo>
                  <a:cubicBezTo>
                    <a:pt x="24328" y="30783"/>
                    <a:pt x="22929" y="29666"/>
                    <a:pt x="21783" y="28401"/>
                  </a:cubicBezTo>
                  <a:cubicBezTo>
                    <a:pt x="20339" y="26809"/>
                    <a:pt x="18850" y="25231"/>
                    <a:pt x="17273" y="23742"/>
                  </a:cubicBezTo>
                  <a:cubicBezTo>
                    <a:pt x="17630" y="23504"/>
                    <a:pt x="17972" y="23251"/>
                    <a:pt x="18300" y="23043"/>
                  </a:cubicBezTo>
                  <a:cubicBezTo>
                    <a:pt x="19654" y="22179"/>
                    <a:pt x="20994" y="21301"/>
                    <a:pt x="22319" y="20423"/>
                  </a:cubicBezTo>
                  <a:cubicBezTo>
                    <a:pt x="23658" y="19515"/>
                    <a:pt x="25013" y="18622"/>
                    <a:pt x="26323" y="17669"/>
                  </a:cubicBezTo>
                  <a:cubicBezTo>
                    <a:pt x="26620" y="17461"/>
                    <a:pt x="27007" y="17223"/>
                    <a:pt x="27365" y="16970"/>
                  </a:cubicBezTo>
                  <a:close/>
                  <a:moveTo>
                    <a:pt x="11244" y="23370"/>
                  </a:moveTo>
                  <a:cubicBezTo>
                    <a:pt x="12204" y="24318"/>
                    <a:pt x="13304" y="25201"/>
                    <a:pt x="14351" y="25201"/>
                  </a:cubicBezTo>
                  <a:cubicBezTo>
                    <a:pt x="14538" y="25201"/>
                    <a:pt x="14723" y="25172"/>
                    <a:pt x="14906" y="25112"/>
                  </a:cubicBezTo>
                  <a:cubicBezTo>
                    <a:pt x="15591" y="24874"/>
                    <a:pt x="16305" y="24427"/>
                    <a:pt x="16975" y="23951"/>
                  </a:cubicBezTo>
                  <a:cubicBezTo>
                    <a:pt x="19148" y="26957"/>
                    <a:pt x="21932" y="29473"/>
                    <a:pt x="24358" y="32256"/>
                  </a:cubicBezTo>
                  <a:cubicBezTo>
                    <a:pt x="20949" y="31676"/>
                    <a:pt x="17451" y="31393"/>
                    <a:pt x="14013" y="30976"/>
                  </a:cubicBezTo>
                  <a:cubicBezTo>
                    <a:pt x="11944" y="30723"/>
                    <a:pt x="9860" y="30485"/>
                    <a:pt x="7791" y="30217"/>
                  </a:cubicBezTo>
                  <a:cubicBezTo>
                    <a:pt x="5648" y="29949"/>
                    <a:pt x="3415" y="29756"/>
                    <a:pt x="1301" y="29354"/>
                  </a:cubicBezTo>
                  <a:cubicBezTo>
                    <a:pt x="2924" y="28416"/>
                    <a:pt x="4561" y="27463"/>
                    <a:pt x="6169" y="26496"/>
                  </a:cubicBezTo>
                  <a:cubicBezTo>
                    <a:pt x="7836" y="25469"/>
                    <a:pt x="9681" y="24531"/>
                    <a:pt x="11244" y="23370"/>
                  </a:cubicBezTo>
                  <a:close/>
                  <a:moveTo>
                    <a:pt x="19113" y="1"/>
                  </a:moveTo>
                  <a:cubicBezTo>
                    <a:pt x="18512" y="1"/>
                    <a:pt x="17950" y="84"/>
                    <a:pt x="17392" y="254"/>
                  </a:cubicBezTo>
                  <a:cubicBezTo>
                    <a:pt x="14861" y="403"/>
                    <a:pt x="13001" y="2606"/>
                    <a:pt x="12123" y="5017"/>
                  </a:cubicBezTo>
                  <a:cubicBezTo>
                    <a:pt x="12093" y="5017"/>
                    <a:pt x="12063" y="5032"/>
                    <a:pt x="12018" y="5047"/>
                  </a:cubicBezTo>
                  <a:cubicBezTo>
                    <a:pt x="10158" y="5910"/>
                    <a:pt x="8461" y="7503"/>
                    <a:pt x="6794" y="8708"/>
                  </a:cubicBezTo>
                  <a:cubicBezTo>
                    <a:pt x="5320" y="9765"/>
                    <a:pt x="3846" y="11328"/>
                    <a:pt x="2209" y="12102"/>
                  </a:cubicBezTo>
                  <a:cubicBezTo>
                    <a:pt x="2090" y="12162"/>
                    <a:pt x="2105" y="12326"/>
                    <a:pt x="2209" y="12385"/>
                  </a:cubicBezTo>
                  <a:cubicBezTo>
                    <a:pt x="1867" y="13070"/>
                    <a:pt x="1882" y="13814"/>
                    <a:pt x="1777" y="14603"/>
                  </a:cubicBezTo>
                  <a:cubicBezTo>
                    <a:pt x="1584" y="15987"/>
                    <a:pt x="1390" y="17372"/>
                    <a:pt x="1212" y="18756"/>
                  </a:cubicBezTo>
                  <a:cubicBezTo>
                    <a:pt x="765" y="22284"/>
                    <a:pt x="363" y="25796"/>
                    <a:pt x="21" y="29324"/>
                  </a:cubicBezTo>
                  <a:cubicBezTo>
                    <a:pt x="0" y="29626"/>
                    <a:pt x="234" y="29789"/>
                    <a:pt x="463" y="29789"/>
                  </a:cubicBezTo>
                  <a:cubicBezTo>
                    <a:pt x="562" y="29789"/>
                    <a:pt x="659" y="29759"/>
                    <a:pt x="736" y="29696"/>
                  </a:cubicBezTo>
                  <a:cubicBezTo>
                    <a:pt x="2760" y="30500"/>
                    <a:pt x="5246" y="30783"/>
                    <a:pt x="7419" y="31140"/>
                  </a:cubicBezTo>
                  <a:cubicBezTo>
                    <a:pt x="9488" y="31468"/>
                    <a:pt x="11587" y="31765"/>
                    <a:pt x="13671" y="32063"/>
                  </a:cubicBezTo>
                  <a:cubicBezTo>
                    <a:pt x="17555" y="32599"/>
                    <a:pt x="21470" y="33030"/>
                    <a:pt x="25355" y="33670"/>
                  </a:cubicBezTo>
                  <a:cubicBezTo>
                    <a:pt x="25392" y="33676"/>
                    <a:pt x="25427" y="33678"/>
                    <a:pt x="25460" y="33678"/>
                  </a:cubicBezTo>
                  <a:cubicBezTo>
                    <a:pt x="25796" y="33678"/>
                    <a:pt x="25982" y="33419"/>
                    <a:pt x="25995" y="33135"/>
                  </a:cubicBezTo>
                  <a:cubicBezTo>
                    <a:pt x="26040" y="33075"/>
                    <a:pt x="26085" y="33016"/>
                    <a:pt x="26099" y="32926"/>
                  </a:cubicBezTo>
                  <a:cubicBezTo>
                    <a:pt x="26576" y="29666"/>
                    <a:pt x="27112" y="26436"/>
                    <a:pt x="27514" y="23162"/>
                  </a:cubicBezTo>
                  <a:cubicBezTo>
                    <a:pt x="27796" y="20929"/>
                    <a:pt x="27767" y="18666"/>
                    <a:pt x="28020" y="16434"/>
                  </a:cubicBezTo>
                  <a:cubicBezTo>
                    <a:pt x="28154" y="16285"/>
                    <a:pt x="28288" y="16151"/>
                    <a:pt x="28377" y="15987"/>
                  </a:cubicBezTo>
                  <a:cubicBezTo>
                    <a:pt x="28526" y="15734"/>
                    <a:pt x="28511" y="15451"/>
                    <a:pt x="28273" y="15258"/>
                  </a:cubicBezTo>
                  <a:cubicBezTo>
                    <a:pt x="27216" y="14409"/>
                    <a:pt x="26769" y="13040"/>
                    <a:pt x="25698" y="12266"/>
                  </a:cubicBezTo>
                  <a:cubicBezTo>
                    <a:pt x="27350" y="10078"/>
                    <a:pt x="27796" y="7012"/>
                    <a:pt x="26546" y="4258"/>
                  </a:cubicBezTo>
                  <a:cubicBezTo>
                    <a:pt x="25593" y="2144"/>
                    <a:pt x="23658" y="879"/>
                    <a:pt x="21470" y="343"/>
                  </a:cubicBezTo>
                  <a:cubicBezTo>
                    <a:pt x="20590" y="117"/>
                    <a:pt x="19824" y="1"/>
                    <a:pt x="19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Google Shape;842;p32"/>
          <p:cNvSpPr/>
          <p:nvPr/>
        </p:nvSpPr>
        <p:spPr>
          <a:xfrm rot="-6069764">
            <a:off x="7661270" y="3372499"/>
            <a:ext cx="964418" cy="688863"/>
          </a:xfrm>
          <a:custGeom>
            <a:avLst/>
            <a:gdLst/>
            <a:ahLst/>
            <a:cxnLst/>
            <a:rect l="l" t="t" r="r" b="b"/>
            <a:pathLst>
              <a:path w="38576" h="27554" extrusionOk="0">
                <a:moveTo>
                  <a:pt x="0" y="27554"/>
                </a:moveTo>
                <a:cubicBezTo>
                  <a:pt x="1201" y="20353"/>
                  <a:pt x="2750" y="11909"/>
                  <a:pt x="8450" y="7347"/>
                </a:cubicBezTo>
                <a:cubicBezTo>
                  <a:pt x="15144" y="1990"/>
                  <a:pt x="26035" y="9692"/>
                  <a:pt x="34168" y="6980"/>
                </a:cubicBezTo>
                <a:cubicBezTo>
                  <a:pt x="36778" y="6109"/>
                  <a:pt x="37707" y="2611"/>
                  <a:pt x="38576" y="0"/>
                </a:cubicBezTo>
              </a:path>
            </a:pathLst>
          </a:custGeom>
          <a:noFill/>
          <a:ln w="19050" cap="rnd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843" name="Google Shape;843;p32"/>
          <p:cNvSpPr/>
          <p:nvPr/>
        </p:nvSpPr>
        <p:spPr>
          <a:xfrm rot="-6531260">
            <a:off x="8569214" y="3888716"/>
            <a:ext cx="469574" cy="324122"/>
          </a:xfrm>
          <a:custGeom>
            <a:avLst/>
            <a:gdLst/>
            <a:ahLst/>
            <a:cxnLst/>
            <a:rect l="l" t="t" r="r" b="b"/>
            <a:pathLst>
              <a:path w="10376" h="7162" extrusionOk="0">
                <a:moveTo>
                  <a:pt x="1906" y="567"/>
                </a:moveTo>
                <a:lnTo>
                  <a:pt x="1906" y="567"/>
                </a:lnTo>
                <a:cubicBezTo>
                  <a:pt x="3424" y="865"/>
                  <a:pt x="5017" y="954"/>
                  <a:pt x="6535" y="1267"/>
                </a:cubicBezTo>
                <a:cubicBezTo>
                  <a:pt x="7458" y="1445"/>
                  <a:pt x="8396" y="1624"/>
                  <a:pt x="9303" y="1862"/>
                </a:cubicBezTo>
                <a:cubicBezTo>
                  <a:pt x="9437" y="1907"/>
                  <a:pt x="9557" y="1936"/>
                  <a:pt x="9676" y="1951"/>
                </a:cubicBezTo>
                <a:cubicBezTo>
                  <a:pt x="8381" y="2725"/>
                  <a:pt x="7205" y="3723"/>
                  <a:pt x="5969" y="4586"/>
                </a:cubicBezTo>
                <a:cubicBezTo>
                  <a:pt x="5106" y="5181"/>
                  <a:pt x="4272" y="5911"/>
                  <a:pt x="3394" y="6506"/>
                </a:cubicBezTo>
                <a:cubicBezTo>
                  <a:pt x="3424" y="6432"/>
                  <a:pt x="3439" y="6357"/>
                  <a:pt x="3454" y="6298"/>
                </a:cubicBezTo>
                <a:cubicBezTo>
                  <a:pt x="3603" y="5702"/>
                  <a:pt x="3811" y="5122"/>
                  <a:pt x="3975" y="4526"/>
                </a:cubicBezTo>
                <a:cubicBezTo>
                  <a:pt x="4004" y="4378"/>
                  <a:pt x="3930" y="4199"/>
                  <a:pt x="3766" y="4199"/>
                </a:cubicBezTo>
                <a:cubicBezTo>
                  <a:pt x="3762" y="4199"/>
                  <a:pt x="3757" y="4199"/>
                  <a:pt x="3752" y="4199"/>
                </a:cubicBezTo>
                <a:cubicBezTo>
                  <a:pt x="3181" y="4199"/>
                  <a:pt x="1084" y="5080"/>
                  <a:pt x="670" y="5375"/>
                </a:cubicBezTo>
                <a:cubicBezTo>
                  <a:pt x="685" y="5092"/>
                  <a:pt x="640" y="4765"/>
                  <a:pt x="626" y="4526"/>
                </a:cubicBezTo>
                <a:cubicBezTo>
                  <a:pt x="611" y="4244"/>
                  <a:pt x="611" y="3961"/>
                  <a:pt x="611" y="3678"/>
                </a:cubicBezTo>
                <a:cubicBezTo>
                  <a:pt x="611" y="3499"/>
                  <a:pt x="626" y="3351"/>
                  <a:pt x="611" y="3217"/>
                </a:cubicBezTo>
                <a:cubicBezTo>
                  <a:pt x="611" y="3202"/>
                  <a:pt x="1623" y="2904"/>
                  <a:pt x="1727" y="2874"/>
                </a:cubicBezTo>
                <a:cubicBezTo>
                  <a:pt x="2069" y="2770"/>
                  <a:pt x="2427" y="2696"/>
                  <a:pt x="2769" y="2577"/>
                </a:cubicBezTo>
                <a:cubicBezTo>
                  <a:pt x="2963" y="2517"/>
                  <a:pt x="3439" y="2338"/>
                  <a:pt x="3290" y="2070"/>
                </a:cubicBezTo>
                <a:cubicBezTo>
                  <a:pt x="3052" y="1609"/>
                  <a:pt x="2605" y="1252"/>
                  <a:pt x="2233" y="909"/>
                </a:cubicBezTo>
                <a:cubicBezTo>
                  <a:pt x="2129" y="805"/>
                  <a:pt x="2010" y="686"/>
                  <a:pt x="1906" y="567"/>
                </a:cubicBezTo>
                <a:close/>
                <a:moveTo>
                  <a:pt x="1002" y="1"/>
                </a:moveTo>
                <a:cubicBezTo>
                  <a:pt x="757" y="1"/>
                  <a:pt x="1716" y="1047"/>
                  <a:pt x="1980" y="1326"/>
                </a:cubicBezTo>
                <a:cubicBezTo>
                  <a:pt x="2233" y="1609"/>
                  <a:pt x="2471" y="1922"/>
                  <a:pt x="2754" y="2160"/>
                </a:cubicBezTo>
                <a:cubicBezTo>
                  <a:pt x="2665" y="2175"/>
                  <a:pt x="2605" y="2190"/>
                  <a:pt x="2576" y="2190"/>
                </a:cubicBezTo>
                <a:cubicBezTo>
                  <a:pt x="2367" y="2234"/>
                  <a:pt x="2144" y="2264"/>
                  <a:pt x="1935" y="2309"/>
                </a:cubicBezTo>
                <a:cubicBezTo>
                  <a:pt x="1400" y="2413"/>
                  <a:pt x="715" y="2681"/>
                  <a:pt x="179" y="2815"/>
                </a:cubicBezTo>
                <a:cubicBezTo>
                  <a:pt x="0" y="2844"/>
                  <a:pt x="134" y="3976"/>
                  <a:pt x="149" y="4318"/>
                </a:cubicBezTo>
                <a:cubicBezTo>
                  <a:pt x="164" y="4705"/>
                  <a:pt x="194" y="5107"/>
                  <a:pt x="224" y="5494"/>
                </a:cubicBezTo>
                <a:cubicBezTo>
                  <a:pt x="239" y="5643"/>
                  <a:pt x="253" y="5732"/>
                  <a:pt x="328" y="5821"/>
                </a:cubicBezTo>
                <a:cubicBezTo>
                  <a:pt x="328" y="5904"/>
                  <a:pt x="417" y="5987"/>
                  <a:pt x="501" y="5987"/>
                </a:cubicBezTo>
                <a:cubicBezTo>
                  <a:pt x="508" y="5987"/>
                  <a:pt x="515" y="5986"/>
                  <a:pt x="521" y="5985"/>
                </a:cubicBezTo>
                <a:cubicBezTo>
                  <a:pt x="1013" y="5896"/>
                  <a:pt x="1534" y="5568"/>
                  <a:pt x="2010" y="5375"/>
                </a:cubicBezTo>
                <a:cubicBezTo>
                  <a:pt x="2322" y="5241"/>
                  <a:pt x="2650" y="5137"/>
                  <a:pt x="2977" y="4988"/>
                </a:cubicBezTo>
                <a:cubicBezTo>
                  <a:pt x="3096" y="4928"/>
                  <a:pt x="3245" y="4839"/>
                  <a:pt x="3394" y="4765"/>
                </a:cubicBezTo>
                <a:lnTo>
                  <a:pt x="3394" y="4765"/>
                </a:lnTo>
                <a:cubicBezTo>
                  <a:pt x="3201" y="5494"/>
                  <a:pt x="3007" y="6223"/>
                  <a:pt x="2843" y="6953"/>
                </a:cubicBezTo>
                <a:cubicBezTo>
                  <a:pt x="2814" y="7042"/>
                  <a:pt x="2888" y="7102"/>
                  <a:pt x="2963" y="7116"/>
                </a:cubicBezTo>
                <a:cubicBezTo>
                  <a:pt x="2992" y="7146"/>
                  <a:pt x="3037" y="7161"/>
                  <a:pt x="3082" y="7161"/>
                </a:cubicBezTo>
                <a:cubicBezTo>
                  <a:pt x="3092" y="7161"/>
                  <a:pt x="3102" y="7162"/>
                  <a:pt x="3113" y="7162"/>
                </a:cubicBezTo>
                <a:cubicBezTo>
                  <a:pt x="3526" y="7162"/>
                  <a:pt x="3789" y="6872"/>
                  <a:pt x="4094" y="6625"/>
                </a:cubicBezTo>
                <a:cubicBezTo>
                  <a:pt x="4734" y="6104"/>
                  <a:pt x="5433" y="5658"/>
                  <a:pt x="6103" y="5181"/>
                </a:cubicBezTo>
                <a:cubicBezTo>
                  <a:pt x="7517" y="4199"/>
                  <a:pt x="10271" y="1907"/>
                  <a:pt x="10286" y="1907"/>
                </a:cubicBezTo>
                <a:cubicBezTo>
                  <a:pt x="10331" y="1892"/>
                  <a:pt x="10360" y="1832"/>
                  <a:pt x="10360" y="1773"/>
                </a:cubicBezTo>
                <a:cubicBezTo>
                  <a:pt x="10375" y="1698"/>
                  <a:pt x="8916" y="1252"/>
                  <a:pt x="8276" y="1103"/>
                </a:cubicBezTo>
                <a:cubicBezTo>
                  <a:pt x="7488" y="924"/>
                  <a:pt x="6714" y="746"/>
                  <a:pt x="5939" y="582"/>
                </a:cubicBezTo>
                <a:cubicBezTo>
                  <a:pt x="4406" y="284"/>
                  <a:pt x="2561" y="165"/>
                  <a:pt x="1013" y="1"/>
                </a:cubicBezTo>
                <a:cubicBezTo>
                  <a:pt x="1009" y="1"/>
                  <a:pt x="1005" y="1"/>
                  <a:pt x="10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IBM Plex Sans"/>
              <a:buNone/>
              <a:defRPr sz="29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7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08A288D-239E-4393-A07E-E2113AC0B3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221380-4FDF-4882-A870-45BCA0E1D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B5855C-31FA-4261-8A01-E8C06D931910}"/>
              </a:ext>
            </a:extLst>
          </p:cNvPr>
          <p:cNvSpPr txBox="1"/>
          <p:nvPr/>
        </p:nvSpPr>
        <p:spPr>
          <a:xfrm>
            <a:off x="4193381" y="42148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pic>
        <p:nvPicPr>
          <p:cNvPr id="9" name="Picture 8" descr="Table&#10;&#10;Description automatically generated with low confidence">
            <a:extLst>
              <a:ext uri="{FF2B5EF4-FFF2-40B4-BE49-F238E27FC236}">
                <a16:creationId xmlns:a16="http://schemas.microsoft.com/office/drawing/2014/main" id="{1C923F4C-B3D9-470B-90AE-E5AF9F842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81" y="0"/>
            <a:ext cx="915378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7A8467-E088-4B78-B105-BE032578D7DE}"/>
              </a:ext>
            </a:extLst>
          </p:cNvPr>
          <p:cNvSpPr txBox="1"/>
          <p:nvPr/>
        </p:nvSpPr>
        <p:spPr>
          <a:xfrm>
            <a:off x="1625203" y="124718"/>
            <a:ext cx="5536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Average weekly sales by store</a:t>
            </a:r>
            <a:endParaRPr lang="en-SG" sz="2400" b="1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8AFBD-C71C-4634-8530-1872DA438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703957"/>
            <a:ext cx="6215063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3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A94DD8C-85F8-40E9-BC2E-89BF158ECBB5}"/>
              </a:ext>
            </a:extLst>
          </p:cNvPr>
          <p:cNvSpPr>
            <a:spLocks noGrp="1"/>
          </p:cNvSpPr>
          <p:nvPr>
            <p:ph type="title" idx="21"/>
          </p:nvPr>
        </p:nvSpPr>
        <p:spPr>
          <a:xfrm>
            <a:off x="3007519" y="321469"/>
            <a:ext cx="2971800" cy="578644"/>
          </a:xfrm>
        </p:spPr>
        <p:txBody>
          <a:bodyPr>
            <a:normAutofit fontScale="90000"/>
          </a:bodyPr>
          <a:lstStyle/>
          <a:p>
            <a:pPr algn="ctr"/>
            <a:r>
              <a:rPr lang="en-SG" sz="2000" dirty="0">
                <a:solidFill>
                  <a:srgbClr val="FFFF00"/>
                </a:solidFill>
                <a:latin typeface="Franklin Gothic Heavy" panose="020B0903020102020204" pitchFamily="34" charset="0"/>
              </a:rPr>
              <a:t>Weekly sales Type wise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21E0FD-D586-4816-A364-5A640DBB0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097756"/>
            <a:ext cx="47244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77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16CCD515-7C86-4839-ACCE-B4E750568AA0}"/>
              </a:ext>
            </a:extLst>
          </p:cNvPr>
          <p:cNvSpPr>
            <a:spLocks noGrp="1"/>
          </p:cNvSpPr>
          <p:nvPr>
            <p:ph type="title" idx="21"/>
          </p:nvPr>
        </p:nvSpPr>
        <p:spPr>
          <a:xfrm>
            <a:off x="2657474" y="228598"/>
            <a:ext cx="3107531" cy="664371"/>
          </a:xfrm>
        </p:spPr>
        <p:txBody>
          <a:bodyPr>
            <a:noAutofit/>
          </a:bodyPr>
          <a:lstStyle/>
          <a:p>
            <a:pPr algn="ctr">
              <a:buClr>
                <a:srgbClr val="FFFF00"/>
              </a:buClr>
              <a:buSzPct val="107000"/>
            </a:pPr>
            <a:r>
              <a:rPr lang="en-SG" sz="1600" b="1" i="0" dirty="0">
                <a:solidFill>
                  <a:srgbClr val="FFFF00"/>
                </a:solidFill>
                <a:effectLst/>
                <a:latin typeface="Helvetica Neue"/>
              </a:rPr>
              <a:t> </a:t>
            </a:r>
            <a:r>
              <a:rPr lang="en-SG" sz="2000" b="1" i="0" dirty="0">
                <a:solidFill>
                  <a:srgbClr val="FFFF00"/>
                </a:solidFill>
                <a:effectLst/>
                <a:latin typeface="Franklin Gothic Heavy" panose="020B0903020102020204" pitchFamily="34" charset="0"/>
              </a:rPr>
              <a:t>Department Wise sales</a:t>
            </a:r>
            <a:br>
              <a:rPr lang="en-SG" sz="1600" b="1" i="0" dirty="0">
                <a:solidFill>
                  <a:srgbClr val="FFFF00"/>
                </a:solidFill>
                <a:effectLst/>
                <a:latin typeface="Helvetica Neue"/>
              </a:rPr>
            </a:br>
            <a:endParaRPr lang="en-SG" sz="1600" dirty="0">
              <a:solidFill>
                <a:srgbClr val="FFFF00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B7BA703-0655-45C0-BCC6-4823D097D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6" y="871538"/>
            <a:ext cx="7750969" cy="404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80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6EE31735-BA2A-42E2-B994-330B5DDBA371}"/>
              </a:ext>
            </a:extLst>
          </p:cNvPr>
          <p:cNvSpPr>
            <a:spLocks noGrp="1"/>
          </p:cNvSpPr>
          <p:nvPr>
            <p:ph type="title" idx="21"/>
          </p:nvPr>
        </p:nvSpPr>
        <p:spPr>
          <a:xfrm>
            <a:off x="2753915" y="560786"/>
            <a:ext cx="3636169" cy="450056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Franklin Gothic Heavy" panose="020B0903020102020204" pitchFamily="34" charset="0"/>
              </a:rPr>
              <a:t>Outliers</a:t>
            </a:r>
            <a:endParaRPr lang="en-SG" sz="3200" dirty="0">
              <a:solidFill>
                <a:srgbClr val="FFFF00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6B294AF-6A88-49A3-902F-1D64BEF7B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356" y="1335880"/>
            <a:ext cx="5387569" cy="302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6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6EEA176F-AFD5-439E-A437-F587CACD6095}"/>
              </a:ext>
            </a:extLst>
          </p:cNvPr>
          <p:cNvSpPr>
            <a:spLocks noGrp="1"/>
          </p:cNvSpPr>
          <p:nvPr>
            <p:ph type="title" idx="21"/>
          </p:nvPr>
        </p:nvSpPr>
        <p:spPr>
          <a:xfrm>
            <a:off x="314325" y="471488"/>
            <a:ext cx="8032142" cy="738665"/>
          </a:xfrm>
        </p:spPr>
        <p:txBody>
          <a:bodyPr>
            <a:normAutofit fontScale="90000"/>
          </a:bodyPr>
          <a:lstStyle/>
          <a:p>
            <a:pPr marL="171450" indent="-171450">
              <a:buClr>
                <a:schemeClr val="accent4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Data Preparation : </a:t>
            </a:r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Filled with zero for missing values in markdown. We also convert categorical features into numeric form.</a:t>
            </a:r>
            <a:b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SG" sz="1200" dirty="0">
              <a:solidFill>
                <a:srgbClr val="FFFF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4E6D40-05CC-4786-89AE-937E6041DB41}"/>
              </a:ext>
            </a:extLst>
          </p:cNvPr>
          <p:cNvSpPr txBox="1"/>
          <p:nvPr/>
        </p:nvSpPr>
        <p:spPr>
          <a:xfrm>
            <a:off x="314325" y="1577704"/>
            <a:ext cx="90904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1"/>
                </a:solidFill>
                <a:effectLst/>
                <a:latin typeface="Franklin Gothic Heavy" panose="020B09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Extraction : </a:t>
            </a:r>
            <a:r>
              <a:rPr lang="en-US" sz="14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date feature I extracted day of the week, month,year and day accordingly. </a:t>
            </a:r>
            <a:br>
              <a:rPr lang="en-SG" sz="14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/>
                </a:solidFill>
                <a:effectLst/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holiday Feature: </a:t>
            </a:r>
            <a:r>
              <a:rPr lang="en-US" sz="14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feature we can calculate the number of days that comes under holidays.</a:t>
            </a:r>
            <a:br>
              <a:rPr lang="en-US" sz="14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SG" dirty="0">
              <a:solidFill>
                <a:srgbClr val="FFFF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84F617-F9FF-467B-8853-9E1093BFC91F}"/>
              </a:ext>
            </a:extLst>
          </p:cNvPr>
          <p:cNvSpPr txBox="1"/>
          <p:nvPr/>
        </p:nvSpPr>
        <p:spPr>
          <a:xfrm>
            <a:off x="314326" y="2502547"/>
            <a:ext cx="8204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1"/>
                </a:solidFill>
                <a:effectLst/>
                <a:latin typeface="Franklin Gothic Heavy" panose="020B09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 and test the data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Amasis MT Pro Black" panose="02040A040500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train and test the data. After that I converted all categorical values into numerical values. For Training and testing new columns has been created to identify the dates falling on extra holiday in the sales . And finally merged all those columns into Is holiday. Now the extra holidays are redundant. So, I dropped the extra holiday columns.</a:t>
            </a:r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8D1F24-2B97-47BA-B48F-A4F8C1CA18E0}"/>
              </a:ext>
            </a:extLst>
          </p:cNvPr>
          <p:cNvSpPr txBox="1"/>
          <p:nvPr/>
        </p:nvSpPr>
        <p:spPr>
          <a:xfrm>
            <a:off x="314325" y="3857653"/>
            <a:ext cx="6657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1"/>
                </a:solidFill>
                <a:effectLst/>
                <a:latin typeface="Franklin Gothic Heavy" panose="020B09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Selection : </a:t>
            </a:r>
            <a:r>
              <a:rPr lang="en-US" sz="14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Dropped the redundant Extra holiday variables.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0420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9C8DEE24-BDA1-466D-BA93-344B903A7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8" y="821533"/>
            <a:ext cx="8874964" cy="30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77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347DFF3-0877-4CA3-94A1-9363A7E81A29}"/>
              </a:ext>
            </a:extLst>
          </p:cNvPr>
          <p:cNvSpPr txBox="1"/>
          <p:nvPr/>
        </p:nvSpPr>
        <p:spPr>
          <a:xfrm>
            <a:off x="1857375" y="264318"/>
            <a:ext cx="5636419" cy="581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SG" sz="18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3200" dirty="0">
                <a:solidFill>
                  <a:schemeClr val="bg1"/>
                </a:solidFill>
                <a:effectLst/>
                <a:latin typeface="Franklin Gothic Heavy" panose="020B09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Models</a:t>
            </a:r>
            <a:endParaRPr lang="en-SG" sz="1800" dirty="0">
              <a:solidFill>
                <a:schemeClr val="bg1"/>
              </a:solidFill>
              <a:effectLst/>
              <a:latin typeface="Franklin Gothic Heavy" panose="020B09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FC6EC-2E18-44C6-9E0A-D7FE3E5ED9EB}"/>
              </a:ext>
            </a:extLst>
          </p:cNvPr>
          <p:cNvSpPr txBox="1"/>
          <p:nvPr/>
        </p:nvSpPr>
        <p:spPr>
          <a:xfrm>
            <a:off x="2828925" y="1171574"/>
            <a:ext cx="44219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FF00"/>
                </a:solidFill>
                <a:latin typeface="Franklin Gothic Heavy" panose="020B0903020102020204" pitchFamily="34" charset="0"/>
              </a:rPr>
              <a:t>Linear Regression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FF00"/>
              </a:solidFill>
              <a:latin typeface="Franklin Gothic Heavy" panose="020B0903020102020204" pitchFamily="34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FF00"/>
                </a:solidFill>
                <a:latin typeface="Franklin Gothic Heavy" panose="020B0903020102020204" pitchFamily="34" charset="0"/>
              </a:rPr>
              <a:t>Random forest 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FF00"/>
              </a:solidFill>
              <a:latin typeface="Franklin Gothic Heavy" panose="020B0903020102020204" pitchFamily="34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FF00"/>
                </a:solidFill>
                <a:latin typeface="Franklin Gothic Heavy" panose="020B0903020102020204" pitchFamily="34" charset="0"/>
              </a:rPr>
              <a:t> Decision Tree</a:t>
            </a:r>
            <a:endParaRPr lang="en-SG" sz="2800" dirty="0">
              <a:solidFill>
                <a:srgbClr val="FFFF00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401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816AA48-3E3E-457B-8A2B-79BEDBE62108}"/>
              </a:ext>
            </a:extLst>
          </p:cNvPr>
          <p:cNvSpPr>
            <a:spLocks noGrp="1"/>
          </p:cNvSpPr>
          <p:nvPr>
            <p:ph type="title" idx="21"/>
          </p:nvPr>
        </p:nvSpPr>
        <p:spPr>
          <a:xfrm>
            <a:off x="657225" y="387599"/>
            <a:ext cx="7759275" cy="3634332"/>
          </a:xfrm>
        </p:spPr>
        <p:txBody>
          <a:bodyPr>
            <a:norm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6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800" dirty="0">
                <a:solidFill>
                  <a:schemeClr val="bg1"/>
                </a:solidFill>
                <a:effectLst/>
                <a:latin typeface="Franklin Gothic Heavy" panose="020B09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Metrics (Regression) :</a:t>
            </a:r>
            <a:br>
              <a:rPr lang="en-SG" sz="18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SG" sz="16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SG" sz="16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SG" sz="16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Absolute Error -Sum of the absolute differences between predictions and actual values.</a:t>
            </a:r>
            <a:br>
              <a:rPr lang="en-SG" sz="16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SG" sz="16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SG" sz="16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SG" sz="16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mean absolute error (MAE) is a quantity used to measure how close predictions are to the outcomes. MAE is more robust to data with outliers. The lower value of MAE implies higher accuracy of a regression model. The actual amount of error during a measurement is referred to as absolute error. It helps us to understand the amount of error that is being measured.</a:t>
            </a:r>
            <a:br>
              <a:rPr lang="en-SG" sz="16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SG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384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C525BE-8DD2-48DD-91DD-0DB47507032A}"/>
              </a:ext>
            </a:extLst>
          </p:cNvPr>
          <p:cNvSpPr txBox="1"/>
          <p:nvPr/>
        </p:nvSpPr>
        <p:spPr>
          <a:xfrm>
            <a:off x="1978818" y="1000126"/>
            <a:ext cx="499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Comparing</a:t>
            </a:r>
            <a:r>
              <a:rPr lang="en-US" sz="1600" dirty="0">
                <a:solidFill>
                  <a:srgbClr val="FFFF00"/>
                </a:solidFill>
                <a:latin typeface="Franklin Gothic Heavy" panose="020B0903020102020204" pitchFamily="34" charset="0"/>
              </a:rPr>
              <a:t>  </a:t>
            </a:r>
            <a:r>
              <a:rPr lang="en-US" sz="36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Models</a:t>
            </a:r>
            <a:endParaRPr lang="en-SG" sz="16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5882B3-5DDB-49A9-8217-F3388C4B7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069" y="1935956"/>
            <a:ext cx="31432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98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5F23A35-DA12-4C32-AF66-5E06BB0E98E5}"/>
              </a:ext>
            </a:extLst>
          </p:cNvPr>
          <p:cNvSpPr txBox="1"/>
          <p:nvPr/>
        </p:nvSpPr>
        <p:spPr>
          <a:xfrm>
            <a:off x="2800351" y="242888"/>
            <a:ext cx="3136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Conclusion:</a:t>
            </a:r>
            <a:endParaRPr lang="en-SG" sz="28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C066C-732C-4F8B-9050-09347836F285}"/>
              </a:ext>
            </a:extLst>
          </p:cNvPr>
          <p:cNvSpPr txBox="1"/>
          <p:nvPr/>
        </p:nvSpPr>
        <p:spPr>
          <a:xfrm>
            <a:off x="392906" y="1000124"/>
            <a:ext cx="8315325" cy="3077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800" spc="-5" dirty="0">
                <a:solidFill>
                  <a:srgbClr val="FFFF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With the increasing use of machine learning Job seekers can boost efficiency and productivity of the weekly sales in Store Sales Forecasting.There is a real need for machine learning to identify the models like Linear Regression, Decision tree  and Random forest to </a:t>
            </a:r>
            <a:r>
              <a:rPr lang="en-US" sz="1800" spc="-5" dirty="0">
                <a:solidFill>
                  <a:srgbClr val="FFFF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predict the impact on sales due to holiday markdown events and the affect on stores and departments </a:t>
            </a:r>
            <a:r>
              <a:rPr lang="en-SG" sz="1800" spc="-5" dirty="0">
                <a:solidFill>
                  <a:srgbClr val="FFFF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.Job seekers analyse the huge sales data and present their analysis to organisers for improving the sales during selected holiday markdown events. To conclude finally </a:t>
            </a:r>
            <a:r>
              <a:rPr lang="en-SG" sz="1800" dirty="0">
                <a:solidFill>
                  <a:srgbClr val="FFFF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SG" sz="1800" spc="-5" dirty="0">
                <a:solidFill>
                  <a:srgbClr val="FFFF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Random forest has scored less score and proved as a best fit for this store sales forecasting.</a:t>
            </a:r>
            <a:endParaRPr lang="en-SG" sz="1800" dirty="0">
              <a:solidFill>
                <a:srgbClr val="FFFF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SG" dirty="0">
              <a:solidFill>
                <a:srgbClr val="FF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604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A94DD8C-85F8-40E9-BC2E-89BF158ECBB5}"/>
              </a:ext>
            </a:extLst>
          </p:cNvPr>
          <p:cNvSpPr>
            <a:spLocks noGrp="1"/>
          </p:cNvSpPr>
          <p:nvPr>
            <p:ph type="title" idx="21"/>
          </p:nvPr>
        </p:nvSpPr>
        <p:spPr>
          <a:xfrm>
            <a:off x="-53206" y="297516"/>
            <a:ext cx="76965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Introduction &amp; Objectives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7CC8A2-F9A1-440D-8B6A-D0638A48C70E}"/>
              </a:ext>
            </a:extLst>
          </p:cNvPr>
          <p:cNvSpPr txBox="1"/>
          <p:nvPr/>
        </p:nvSpPr>
        <p:spPr>
          <a:xfrm>
            <a:off x="1207294" y="960300"/>
            <a:ext cx="634998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sz="1600" b="1" dirty="0">
              <a:solidFill>
                <a:schemeClr val="accent4"/>
              </a:solidFill>
              <a:latin typeface="+mj-lt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4"/>
                </a:solidFill>
                <a:latin typeface="+mj-lt"/>
              </a:rPr>
              <a:t>The project is about </a:t>
            </a:r>
            <a:r>
              <a:rPr lang="en-SG" sz="1600" b="1" i="0" dirty="0">
                <a:solidFill>
                  <a:schemeClr val="accent4"/>
                </a:solidFill>
                <a:effectLst/>
                <a:latin typeface="+mj-lt"/>
              </a:rPr>
              <a:t>Store Sales Forecasting, </a:t>
            </a:r>
            <a:r>
              <a:rPr lang="en-US" sz="1600" b="1" i="0" dirty="0">
                <a:solidFill>
                  <a:schemeClr val="accent4"/>
                </a:solidFill>
                <a:effectLst/>
                <a:latin typeface="+mj-lt"/>
              </a:rPr>
              <a:t>u</a:t>
            </a:r>
            <a:r>
              <a:rPr lang="en-US" sz="1600" b="1" dirty="0">
                <a:solidFill>
                  <a:schemeClr val="accent4"/>
                </a:solidFill>
                <a:latin typeface="+mj-lt"/>
              </a:rPr>
              <a:t>sing </a:t>
            </a:r>
            <a:r>
              <a:rPr lang="en-US" sz="1600" b="1" i="0" dirty="0">
                <a:solidFill>
                  <a:schemeClr val="accent4"/>
                </a:solidFill>
                <a:effectLst/>
                <a:latin typeface="+mj-lt"/>
              </a:rPr>
              <a:t>historical markdown data to predict store sales.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accent4"/>
              </a:solidFill>
              <a:latin typeface="+mj-lt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4"/>
                </a:solidFill>
                <a:latin typeface="+mj-lt"/>
              </a:rPr>
              <a:t>Target audience are job seekers who can</a:t>
            </a:r>
          </a:p>
          <a:p>
            <a:pPr>
              <a:buClr>
                <a:srgbClr val="FFFF00"/>
              </a:buClr>
            </a:pPr>
            <a:r>
              <a:rPr lang="en-US" sz="1600" b="1" dirty="0">
                <a:solidFill>
                  <a:schemeClr val="accent4"/>
                </a:solidFill>
                <a:latin typeface="+mj-lt"/>
              </a:rPr>
              <a:t>     show case their models and  work for Walmart Hiring Team 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accent4"/>
              </a:solidFill>
              <a:latin typeface="+mj-lt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4"/>
                </a:solidFill>
                <a:latin typeface="+mj-lt"/>
              </a:rPr>
              <a:t>To predict the impact on sales due to holiday markdown events and the affect on stores and departments.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accent4"/>
              </a:solidFill>
              <a:latin typeface="+mj-lt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4"/>
                </a:solidFill>
                <a:latin typeface="+mj-lt"/>
              </a:rPr>
              <a:t>My prediction will help to analyze the impact on weekly sales.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endParaRPr lang="en-SG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495134B-F279-433D-94AC-C02A64A9B24C}"/>
              </a:ext>
            </a:extLst>
          </p:cNvPr>
          <p:cNvSpPr txBox="1"/>
          <p:nvPr/>
        </p:nvSpPr>
        <p:spPr>
          <a:xfrm>
            <a:off x="1957389" y="1128712"/>
            <a:ext cx="5741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FFF00"/>
                </a:solidFill>
                <a:latin typeface="Amasis MT Pro Black" panose="02040A04050005020304" pitchFamily="18" charset="0"/>
              </a:rPr>
              <a:t>Source: https://www.kaggle.com/c/walmart-recruiting-store-sales-forecasting/data</a:t>
            </a:r>
            <a:endParaRPr lang="en-SG" sz="1800" dirty="0">
              <a:solidFill>
                <a:srgbClr val="FFFF0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90B32C-8698-4C98-AFA5-1C729B05E461}"/>
              </a:ext>
            </a:extLst>
          </p:cNvPr>
          <p:cNvSpPr txBox="1"/>
          <p:nvPr/>
        </p:nvSpPr>
        <p:spPr>
          <a:xfrm>
            <a:off x="1293020" y="2445128"/>
            <a:ext cx="579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  <a:latin typeface="Amasis MT Pro Black" panose="02040A04050005020304" pitchFamily="18" charset="0"/>
              </a:rPr>
              <a:t>Thank you.</a:t>
            </a:r>
            <a:endParaRPr lang="en-SG" sz="3600" dirty="0">
              <a:solidFill>
                <a:srgbClr val="FFFF00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02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DD7EEB5-1165-404E-850B-EAFABAFE7AF7}"/>
              </a:ext>
            </a:extLst>
          </p:cNvPr>
          <p:cNvSpPr txBox="1"/>
          <p:nvPr/>
        </p:nvSpPr>
        <p:spPr>
          <a:xfrm>
            <a:off x="1814513" y="1397619"/>
            <a:ext cx="5700714" cy="1960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Importing the libraries,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load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merge the data,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Filtered the data,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 description.</a:t>
            </a:r>
            <a:endParaRPr lang="en-SG" sz="24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F8237-526E-48DE-A501-4DFD12592C52}"/>
              </a:ext>
            </a:extLst>
          </p:cNvPr>
          <p:cNvSpPr txBox="1"/>
          <p:nvPr/>
        </p:nvSpPr>
        <p:spPr>
          <a:xfrm>
            <a:off x="1143000" y="521494"/>
            <a:ext cx="582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Descriptive Statistics</a:t>
            </a:r>
            <a:endParaRPr lang="en-SG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78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4094D4-54E8-4EB0-BC32-78C54E11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08" y="1135856"/>
            <a:ext cx="8582525" cy="27289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18D2D3-DB8F-49B8-9003-635F9BE718EC}"/>
              </a:ext>
            </a:extLst>
          </p:cNvPr>
          <p:cNvSpPr txBox="1"/>
          <p:nvPr/>
        </p:nvSpPr>
        <p:spPr>
          <a:xfrm>
            <a:off x="3257550" y="564356"/>
            <a:ext cx="2121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  <a:latin typeface="Amasis MT Pro Black" panose="02040A04050005020304" pitchFamily="18" charset="0"/>
              </a:rPr>
              <a:t>For Train Data set</a:t>
            </a:r>
            <a:endParaRPr lang="en-SG" sz="1600" dirty="0">
              <a:solidFill>
                <a:srgbClr val="FFFF00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28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F9888E-F301-45B5-BF22-056A25890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3" y="1596628"/>
            <a:ext cx="8253913" cy="2411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D708D3-B9EF-41CB-93EB-2311F8335292}"/>
              </a:ext>
            </a:extLst>
          </p:cNvPr>
          <p:cNvSpPr txBox="1"/>
          <p:nvPr/>
        </p:nvSpPr>
        <p:spPr>
          <a:xfrm>
            <a:off x="3405438" y="951190"/>
            <a:ext cx="2214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FFF00"/>
                </a:solidFill>
                <a:latin typeface="Amasis MT Pro Black" panose="02040A04050005020304" pitchFamily="18" charset="0"/>
              </a:rPr>
              <a:t>For Test Data set</a:t>
            </a:r>
            <a:endParaRPr lang="en-SG" sz="1800" dirty="0">
              <a:solidFill>
                <a:srgbClr val="FFFF00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84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3CEE5-0257-4E2E-99F3-C62C5B951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81" y="1300162"/>
            <a:ext cx="8219768" cy="26360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649B77-32F0-46AC-8D11-A73428C81E75}"/>
              </a:ext>
            </a:extLst>
          </p:cNvPr>
          <p:cNvSpPr txBox="1"/>
          <p:nvPr/>
        </p:nvSpPr>
        <p:spPr>
          <a:xfrm>
            <a:off x="2008259" y="376298"/>
            <a:ext cx="5178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Amasis MT Pro Black" panose="02040A04050005020304" pitchFamily="18" charset="0"/>
              </a:rPr>
              <a:t>Data description for train data</a:t>
            </a:r>
            <a:endParaRPr lang="en-SG" sz="2400" dirty="0">
              <a:solidFill>
                <a:srgbClr val="FFFF00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55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FB317B-8F3C-4A4E-BE1F-4B79C5997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35" y="1412797"/>
            <a:ext cx="8392130" cy="2566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18D2E2-DC8D-4D7B-8C7F-F0028E287515}"/>
              </a:ext>
            </a:extLst>
          </p:cNvPr>
          <p:cNvSpPr txBox="1"/>
          <p:nvPr/>
        </p:nvSpPr>
        <p:spPr>
          <a:xfrm>
            <a:off x="1378744" y="335579"/>
            <a:ext cx="6007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Amasis MT Pro Black" panose="02040A04050005020304" pitchFamily="18" charset="0"/>
              </a:rPr>
              <a:t>Data </a:t>
            </a:r>
            <a:r>
              <a:rPr lang="en-US" sz="2400" b="1" dirty="0">
                <a:solidFill>
                  <a:srgbClr val="FFFF00"/>
                </a:solidFill>
                <a:latin typeface="Amasis MT Pro Black" panose="02040A04050005020304" pitchFamily="18" charset="0"/>
              </a:rPr>
              <a:t>description</a:t>
            </a:r>
            <a:r>
              <a:rPr lang="en-US" sz="3200" b="1" dirty="0">
                <a:solidFill>
                  <a:srgbClr val="FFFF00"/>
                </a:solidFill>
                <a:latin typeface="Amasis MT Pro Black" panose="02040A04050005020304" pitchFamily="18" charset="0"/>
              </a:rPr>
              <a:t> for Test Data</a:t>
            </a:r>
            <a:endParaRPr lang="en-SG" sz="3200" b="1" dirty="0">
              <a:solidFill>
                <a:srgbClr val="FFFF00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6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29298B-D378-494D-9818-24E9D66A8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3" y="914399"/>
            <a:ext cx="6807993" cy="41362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64DA5D-4018-4C4E-8F30-B32B6D1162FE}"/>
              </a:ext>
            </a:extLst>
          </p:cNvPr>
          <p:cNvSpPr txBox="1"/>
          <p:nvPr/>
        </p:nvSpPr>
        <p:spPr>
          <a:xfrm>
            <a:off x="3093244" y="517147"/>
            <a:ext cx="2650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   </a:t>
            </a:r>
            <a:r>
              <a:rPr lang="en-US" sz="1600" b="1" dirty="0">
                <a:solidFill>
                  <a:srgbClr val="FFFF00"/>
                </a:solidFill>
              </a:rPr>
              <a:t>Correlation Matrix</a:t>
            </a:r>
            <a:endParaRPr lang="en-SG" sz="1600" b="1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985C1-7011-4C20-929D-D9121FAA6EDA}"/>
              </a:ext>
            </a:extLst>
          </p:cNvPr>
          <p:cNvSpPr txBox="1"/>
          <p:nvPr/>
        </p:nvSpPr>
        <p:spPr>
          <a:xfrm>
            <a:off x="2350294" y="178593"/>
            <a:ext cx="444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0" i="0" dirty="0">
                <a:solidFill>
                  <a:srgbClr val="FFFF00"/>
                </a:solidFill>
                <a:effectLst/>
                <a:latin typeface="Amasis MT Pro Black" panose="02040A04050005020304" pitchFamily="18" charset="0"/>
              </a:rPr>
              <a:t>Exploratory Data Analysis   (EDA)</a:t>
            </a:r>
            <a:endParaRPr lang="en-SG" sz="1600" dirty="0">
              <a:solidFill>
                <a:srgbClr val="FFFF00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45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B05163-9448-48DE-9F8F-A6CCE8FDC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39" y="1604227"/>
            <a:ext cx="4479132" cy="28749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7EA536-56F7-45BA-A039-2274AB9A3E22}"/>
              </a:ext>
            </a:extLst>
          </p:cNvPr>
          <p:cNvSpPr txBox="1"/>
          <p:nvPr/>
        </p:nvSpPr>
        <p:spPr>
          <a:xfrm>
            <a:off x="2657477" y="600075"/>
            <a:ext cx="342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Store Wise Sales</a:t>
            </a:r>
            <a:endParaRPr lang="en-SG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76210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 Doodles Project Proposal by Slidesgo">
  <a:themeElements>
    <a:clrScheme name="Simple Light">
      <a:dk1>
        <a:srgbClr val="05192A"/>
      </a:dk1>
      <a:lt1>
        <a:srgbClr val="FFFFFF"/>
      </a:lt1>
      <a:dk2>
        <a:srgbClr val="595959"/>
      </a:dk2>
      <a:lt2>
        <a:srgbClr val="EEEEEE"/>
      </a:lt2>
      <a:accent1>
        <a:srgbClr val="709FB0"/>
      </a:accent1>
      <a:accent2>
        <a:srgbClr val="180D64"/>
      </a:accent2>
      <a:accent3>
        <a:srgbClr val="7868E6"/>
      </a:accent3>
      <a:accent4>
        <a:srgbClr val="FAF139"/>
      </a:accent4>
      <a:accent5>
        <a:srgbClr val="A4C2F4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564</Words>
  <Application>Microsoft Office PowerPoint</Application>
  <PresentationFormat>On-screen Show (16:9)</PresentationFormat>
  <Paragraphs>43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IBM Plex Sans SemiBold</vt:lpstr>
      <vt:lpstr>Montserrat</vt:lpstr>
      <vt:lpstr>Helvetica Neue</vt:lpstr>
      <vt:lpstr>Arial</vt:lpstr>
      <vt:lpstr>IBM Plex Sans</vt:lpstr>
      <vt:lpstr>Franklin Gothic Heavy</vt:lpstr>
      <vt:lpstr>Wingdings</vt:lpstr>
      <vt:lpstr>Calibri</vt:lpstr>
      <vt:lpstr>Didact Gothic</vt:lpstr>
      <vt:lpstr>Amasis MT Pro Black</vt:lpstr>
      <vt:lpstr>Formal Doodles Project Proposal by Slidesgo</vt:lpstr>
      <vt:lpstr>PowerPoint Presentation</vt:lpstr>
      <vt:lpstr>Introduction &amp;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Weekly sales Type wise</vt:lpstr>
      <vt:lpstr> Department Wise sales </vt:lpstr>
      <vt:lpstr>Outliers</vt:lpstr>
      <vt:lpstr>Data Preparation : Filled with zero for missing values in markdown. We also convert categorical features into numeric form. </vt:lpstr>
      <vt:lpstr>PowerPoint Presentation</vt:lpstr>
      <vt:lpstr>PowerPoint Presentation</vt:lpstr>
      <vt:lpstr> Performance Metrics (Regression) :  - Mean Absolute Error -Sum of the absolute differences between predictions and actual values.  - The mean absolute error (MAE) is a quantity used to measure how close predictions are to the outcomes. MAE is more robust to data with outliers. The lower value of MAE implies higher accuracy of a regression model. The actual amount of error during a measurement is referred to as absolute error. It helps us to understand the amount of error that is being measured.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SS1716</dc:creator>
  <cp:lastModifiedBy>AshaPavan Kalluru</cp:lastModifiedBy>
  <cp:revision>13</cp:revision>
  <dcterms:modified xsi:type="dcterms:W3CDTF">2021-08-16T03:55:46Z</dcterms:modified>
</cp:coreProperties>
</file>