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3" r:id="rId4"/>
    <p:sldId id="258" r:id="rId5"/>
    <p:sldId id="261" r:id="rId6"/>
    <p:sldId id="265" r:id="rId7"/>
    <p:sldId id="266" r:id="rId8"/>
    <p:sldId id="268" r:id="rId9"/>
    <p:sldId id="267" r:id="rId10"/>
    <p:sldId id="269" r:id="rId11"/>
    <p:sldId id="270" r:id="rId12"/>
    <p:sldId id="282" r:id="rId13"/>
    <p:sldId id="281" r:id="rId14"/>
    <p:sldId id="279" r:id="rId15"/>
    <p:sldId id="280" r:id="rId16"/>
    <p:sldId id="276"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6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68555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2110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28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3386127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9937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453305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1814889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28982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376456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128FB-A1AC-4E2C-8F95-BF8DB0217B7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47076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9128FB-A1AC-4E2C-8F95-BF8DB0217B78}"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123186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128FB-A1AC-4E2C-8F95-BF8DB0217B78}"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216830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9128FB-A1AC-4E2C-8F95-BF8DB0217B78}"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247166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128FB-A1AC-4E2C-8F95-BF8DB0217B78}"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266522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49128FB-A1AC-4E2C-8F95-BF8DB0217B78}"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409108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9128FB-A1AC-4E2C-8F95-BF8DB0217B78}"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B078-C250-4698-9ABB-CC421B6F1716}" type="slidenum">
              <a:rPr lang="en-US" smtClean="0"/>
              <a:t>‹#›</a:t>
            </a:fld>
            <a:endParaRPr lang="en-US"/>
          </a:p>
        </p:txBody>
      </p:sp>
    </p:spTree>
    <p:extLst>
      <p:ext uri="{BB962C8B-B14F-4D97-AF65-F5344CB8AC3E}">
        <p14:creationId xmlns:p14="http://schemas.microsoft.com/office/powerpoint/2010/main" val="6162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9128FB-A1AC-4E2C-8F95-BF8DB0217B78}" type="datetimeFigureOut">
              <a:rPr lang="en-US" smtClean="0"/>
              <a:t>9/21/2020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E43B078-C250-4698-9ABB-CC421B6F1716}" type="slidenum">
              <a:rPr lang="en-US" smtClean="0"/>
              <a:t>‹#›</a:t>
            </a:fld>
            <a:endParaRPr lang="en-US"/>
          </a:p>
        </p:txBody>
      </p:sp>
    </p:spTree>
    <p:extLst>
      <p:ext uri="{BB962C8B-B14F-4D97-AF65-F5344CB8AC3E}">
        <p14:creationId xmlns:p14="http://schemas.microsoft.com/office/powerpoint/2010/main" val="300183941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752600"/>
          </a:xfrm>
        </p:spPr>
        <p:txBody>
          <a:bodyPr/>
          <a:lstStyle/>
          <a:p>
            <a:r>
              <a:rPr lang="en-US" sz="5400" dirty="0">
                <a:latin typeface="Times New Roman" pitchFamily="18" charset="0"/>
                <a:cs typeface="Times New Roman" pitchFamily="18" charset="0"/>
              </a:rPr>
              <a:t>PROJECT PRESENTATION </a:t>
            </a:r>
          </a:p>
        </p:txBody>
      </p:sp>
      <p:sp>
        <p:nvSpPr>
          <p:cNvPr id="3" name="Subtitle 2"/>
          <p:cNvSpPr>
            <a:spLocks noGrp="1"/>
          </p:cNvSpPr>
          <p:nvPr>
            <p:ph type="subTitle" idx="1"/>
          </p:nvPr>
        </p:nvSpPr>
        <p:spPr>
          <a:xfrm>
            <a:off x="533400" y="2971800"/>
            <a:ext cx="6705600" cy="3733800"/>
          </a:xfrm>
        </p:spPr>
        <p:txBody>
          <a:bodyPr/>
          <a:lstStyle/>
          <a:p>
            <a:r>
              <a:rPr lang="en-US" b="1" dirty="0">
                <a:solidFill>
                  <a:schemeClr val="tx1"/>
                </a:solidFill>
                <a:latin typeface="Times New Roman" pitchFamily="18" charset="0"/>
                <a:cs typeface="Times New Roman" pitchFamily="18" charset="0"/>
              </a:rPr>
              <a:t>PROJECT NAME </a:t>
            </a:r>
            <a:r>
              <a:rPr lang="en-US" dirty="0">
                <a:solidFill>
                  <a:schemeClr val="tx1"/>
                </a:solidFill>
                <a:latin typeface="Times New Roman" pitchFamily="18" charset="0"/>
                <a:cs typeface="Times New Roman" pitchFamily="18" charset="0"/>
              </a:rPr>
              <a:t>: GPA OFFICIAL APPLICATION</a:t>
            </a:r>
          </a:p>
          <a:p>
            <a:r>
              <a:rPr lang="en-US" b="1" dirty="0">
                <a:solidFill>
                  <a:schemeClr val="tx1"/>
                </a:solidFill>
                <a:latin typeface="Times New Roman" pitchFamily="18" charset="0"/>
                <a:cs typeface="Times New Roman" pitchFamily="18" charset="0"/>
              </a:rPr>
              <a:t>PROJECT GUIDE </a:t>
            </a:r>
            <a:r>
              <a:rPr lang="en-US" dirty="0">
                <a:solidFill>
                  <a:schemeClr val="tx1"/>
                </a:solidFill>
                <a:latin typeface="Times New Roman" pitchFamily="18" charset="0"/>
                <a:cs typeface="Times New Roman" pitchFamily="18" charset="0"/>
              </a:rPr>
              <a:t>: Mrs. S. S. </a:t>
            </a:r>
            <a:r>
              <a:rPr lang="en-US" dirty="0" err="1">
                <a:solidFill>
                  <a:schemeClr val="tx1"/>
                </a:solidFill>
                <a:latin typeface="Times New Roman" pitchFamily="18" charset="0"/>
                <a:cs typeface="Times New Roman" pitchFamily="18" charset="0"/>
              </a:rPr>
              <a:t>Sant</a:t>
            </a:r>
            <a:endParaRPr lang="en-US"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GROUP MEMBERS </a:t>
            </a:r>
            <a:r>
              <a:rPr lang="en-US" dirty="0">
                <a:solidFill>
                  <a:schemeClr val="tx1"/>
                </a:solidFill>
                <a:latin typeface="Times New Roman" pitchFamily="18" charset="0"/>
                <a:cs typeface="Times New Roman" pitchFamily="18" charset="0"/>
              </a:rPr>
              <a:t>:</a:t>
            </a:r>
          </a:p>
          <a:p>
            <a:r>
              <a:rPr lang="en-US" dirty="0">
                <a:solidFill>
                  <a:schemeClr val="tx1"/>
                </a:solidFill>
                <a:latin typeface="Times New Roman" pitchFamily="18" charset="0"/>
                <a:cs typeface="Times New Roman" pitchFamily="18" charset="0"/>
              </a:rPr>
              <a:t>	1) </a:t>
            </a:r>
            <a:r>
              <a:rPr lang="en-US" dirty="0" err="1">
                <a:solidFill>
                  <a:schemeClr val="tx1"/>
                </a:solidFill>
                <a:latin typeface="Times New Roman" pitchFamily="18" charset="0"/>
                <a:cs typeface="Times New Roman" pitchFamily="18" charset="0"/>
              </a:rPr>
              <a:t>Mandale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Asha</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	2) </a:t>
            </a:r>
            <a:r>
              <a:rPr lang="en-US" dirty="0" err="1">
                <a:solidFill>
                  <a:schemeClr val="tx1"/>
                </a:solidFill>
                <a:latin typeface="Times New Roman" pitchFamily="18" charset="0"/>
                <a:cs typeface="Times New Roman" pitchFamily="18" charset="0"/>
              </a:rPr>
              <a:t>Lahoti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Disha</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	3) </a:t>
            </a:r>
            <a:r>
              <a:rPr lang="en-US" dirty="0" err="1">
                <a:solidFill>
                  <a:schemeClr val="tx1"/>
                </a:solidFill>
                <a:latin typeface="Times New Roman" pitchFamily="18" charset="0"/>
                <a:cs typeface="Times New Roman" pitchFamily="18" charset="0"/>
              </a:rPr>
              <a:t>Londhe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Meghraj</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	4) </a:t>
            </a:r>
            <a:r>
              <a:rPr lang="en-US" dirty="0" err="1">
                <a:solidFill>
                  <a:schemeClr val="tx1"/>
                </a:solidFill>
                <a:latin typeface="Times New Roman" pitchFamily="18" charset="0"/>
                <a:cs typeface="Times New Roman" pitchFamily="18" charset="0"/>
              </a:rPr>
              <a:t>Dahake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Chandrakala</a:t>
            </a:r>
            <a:endParaRPr lang="en-US" dirty="0">
              <a:solidFill>
                <a:schemeClr val="tx1"/>
              </a:solidFill>
              <a:latin typeface="Times New Roman" pitchFamily="18" charset="0"/>
              <a:cs typeface="Times New Roman" pitchFamily="18" charset="0"/>
            </a:endParaRPr>
          </a:p>
        </p:txBody>
      </p:sp>
      <p:cxnSp>
        <p:nvCxnSpPr>
          <p:cNvPr id="4" name="Straight Connector 3"/>
          <p:cNvCxnSpPr/>
          <p:nvPr/>
        </p:nvCxnSpPr>
        <p:spPr>
          <a:xfrm>
            <a:off x="228600" y="23622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14522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32667" y="1212427"/>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a:t>
            </a:r>
          </a:p>
          <a:p>
            <a:pPr algn="ctr"/>
            <a:r>
              <a:rPr lang="en-US" dirty="0"/>
              <a:t>(WP)</a:t>
            </a:r>
          </a:p>
        </p:txBody>
      </p:sp>
      <p:sp>
        <p:nvSpPr>
          <p:cNvPr id="7" name="Oval 6"/>
          <p:cNvSpPr/>
          <p:nvPr/>
        </p:nvSpPr>
        <p:spPr>
          <a:xfrm>
            <a:off x="4941187" y="1219200"/>
            <a:ext cx="1555971"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5" name="Straight Arrow Connector 14"/>
          <p:cNvCxnSpPr>
            <a:cxnSpLocks/>
            <a:stCxn id="7" idx="2"/>
            <a:endCxn id="6" idx="6"/>
          </p:cNvCxnSpPr>
          <p:nvPr/>
        </p:nvCxnSpPr>
        <p:spPr>
          <a:xfrm flipH="1" flipV="1">
            <a:off x="4275667" y="1555327"/>
            <a:ext cx="665520" cy="6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7DE2FD9-83B8-443F-BC76-81E63C276571}"/>
              </a:ext>
            </a:extLst>
          </p:cNvPr>
          <p:cNvSpPr/>
          <p:nvPr/>
        </p:nvSpPr>
        <p:spPr>
          <a:xfrm>
            <a:off x="3124200" y="2743200"/>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View</a:t>
            </a:r>
          </a:p>
        </p:txBody>
      </p:sp>
      <p:cxnSp>
        <p:nvCxnSpPr>
          <p:cNvPr id="37" name="Straight Arrow Connector 36">
            <a:extLst>
              <a:ext uri="{FF2B5EF4-FFF2-40B4-BE49-F238E27FC236}">
                <a16:creationId xmlns:a16="http://schemas.microsoft.com/office/drawing/2014/main" id="{14A55E04-F4A7-49D2-9DA2-AD3C13DAFF0A}"/>
              </a:ext>
            </a:extLst>
          </p:cNvPr>
          <p:cNvCxnSpPr>
            <a:cxnSpLocks/>
            <a:stCxn id="6" idx="4"/>
            <a:endCxn id="20" idx="0"/>
          </p:cNvCxnSpPr>
          <p:nvPr/>
        </p:nvCxnSpPr>
        <p:spPr>
          <a:xfrm flipH="1">
            <a:off x="3695700" y="1898227"/>
            <a:ext cx="8467" cy="844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117C1786-D7E7-4E68-B59D-0F9943D060F1}"/>
              </a:ext>
            </a:extLst>
          </p:cNvPr>
          <p:cNvSpPr/>
          <p:nvPr/>
        </p:nvSpPr>
        <p:spPr>
          <a:xfrm>
            <a:off x="2971800" y="4273973"/>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cxnSp>
        <p:nvCxnSpPr>
          <p:cNvPr id="43" name="Straight Arrow Connector 42">
            <a:extLst>
              <a:ext uri="{FF2B5EF4-FFF2-40B4-BE49-F238E27FC236}">
                <a16:creationId xmlns:a16="http://schemas.microsoft.com/office/drawing/2014/main" id="{758CCDEC-1899-4180-8F66-C212854F4580}"/>
              </a:ext>
            </a:extLst>
          </p:cNvPr>
          <p:cNvCxnSpPr>
            <a:cxnSpLocks/>
            <a:stCxn id="20" idx="4"/>
            <a:endCxn id="42" idx="0"/>
          </p:cNvCxnSpPr>
          <p:nvPr/>
        </p:nvCxnSpPr>
        <p:spPr>
          <a:xfrm>
            <a:off x="3695700" y="3429000"/>
            <a:ext cx="0" cy="844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F76D13D-20FC-47D5-848E-8B1E8D4F9433}"/>
              </a:ext>
            </a:extLst>
          </p:cNvPr>
          <p:cNvSpPr txBox="1"/>
          <p:nvPr/>
        </p:nvSpPr>
        <p:spPr>
          <a:xfrm>
            <a:off x="381000" y="304800"/>
            <a:ext cx="5029200" cy="369332"/>
          </a:xfrm>
          <a:prstGeom prst="rect">
            <a:avLst/>
          </a:prstGeom>
          <a:noFill/>
        </p:spPr>
        <p:txBody>
          <a:bodyPr wrap="square" rtlCol="0">
            <a:spAutoFit/>
          </a:bodyPr>
          <a:lstStyle/>
          <a:p>
            <a:r>
              <a:rPr lang="en-IN" dirty="0"/>
              <a:t>Structure of Development :</a:t>
            </a:r>
          </a:p>
        </p:txBody>
      </p:sp>
    </p:spTree>
    <p:extLst>
      <p:ext uri="{BB962C8B-B14F-4D97-AF65-F5344CB8AC3E}">
        <p14:creationId xmlns:p14="http://schemas.microsoft.com/office/powerpoint/2010/main" val="19417889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772"/>
            <a:ext cx="7620000" cy="1143000"/>
          </a:xfrm>
        </p:spPr>
        <p:txBody>
          <a:bodyPr>
            <a:normAutofit fontScale="90000"/>
          </a:bodyPr>
          <a:lstStyle/>
          <a:p>
            <a:r>
              <a:rPr lang="en-IN" sz="4400" dirty="0"/>
              <a:t>Required Tools and Languages</a:t>
            </a:r>
            <a:endParaRPr lang="en-US" sz="4400" dirty="0"/>
          </a:p>
        </p:txBody>
      </p:sp>
      <p:sp>
        <p:nvSpPr>
          <p:cNvPr id="3" name="Content Placeholder 2"/>
          <p:cNvSpPr>
            <a:spLocks noGrp="1"/>
          </p:cNvSpPr>
          <p:nvPr>
            <p:ph idx="1"/>
          </p:nvPr>
        </p:nvSpPr>
        <p:spPr/>
        <p:txBody>
          <a:bodyPr>
            <a:normAutofit fontScale="85000" lnSpcReduction="20000"/>
          </a:bodyPr>
          <a:lstStyle/>
          <a:p>
            <a:r>
              <a:rPr lang="en-IN" sz="2000" b="1" dirty="0">
                <a:latin typeface="Times New Roman" pitchFamily="18" charset="0"/>
                <a:cs typeface="Times New Roman" pitchFamily="18" charset="0"/>
              </a:rPr>
              <a:t>Hardware Requirements :-</a:t>
            </a:r>
          </a:p>
          <a:p>
            <a:pPr marL="571500" indent="-457200">
              <a:buFont typeface="+mj-lt"/>
              <a:buAutoNum type="arabicPeriod"/>
            </a:pPr>
            <a:r>
              <a:rPr lang="en-IN" sz="2000" dirty="0">
                <a:latin typeface="Times New Roman" pitchFamily="18" charset="0"/>
                <a:cs typeface="Times New Roman" pitchFamily="18" charset="0"/>
              </a:rPr>
              <a:t>Intel i3 processor 8</a:t>
            </a:r>
            <a:r>
              <a:rPr lang="en-IN" sz="2000" baseline="30000" dirty="0">
                <a:latin typeface="Times New Roman" pitchFamily="18" charset="0"/>
                <a:cs typeface="Times New Roman" pitchFamily="18" charset="0"/>
              </a:rPr>
              <a:t>th</a:t>
            </a:r>
            <a:r>
              <a:rPr lang="en-IN" sz="2000" dirty="0">
                <a:latin typeface="Times New Roman" pitchFamily="18" charset="0"/>
                <a:cs typeface="Times New Roman" pitchFamily="18" charset="0"/>
              </a:rPr>
              <a:t> generation.</a:t>
            </a:r>
          </a:p>
          <a:p>
            <a:pPr marL="571500" indent="-457200">
              <a:buFont typeface="+mj-lt"/>
              <a:buAutoNum type="arabicPeriod"/>
            </a:pPr>
            <a:r>
              <a:rPr lang="en-IN" sz="2000" dirty="0">
                <a:latin typeface="Times New Roman" pitchFamily="18" charset="0"/>
                <a:cs typeface="Times New Roman" pitchFamily="18" charset="0"/>
              </a:rPr>
              <a:t>4GB Graphics Card.</a:t>
            </a:r>
          </a:p>
          <a:p>
            <a:pPr marL="571500" indent="-457200">
              <a:buFont typeface="+mj-lt"/>
              <a:buAutoNum type="arabicPeriod"/>
            </a:pPr>
            <a:r>
              <a:rPr lang="en-IN" sz="2000" dirty="0">
                <a:latin typeface="Times New Roman" pitchFamily="18" charset="0"/>
                <a:cs typeface="Times New Roman" pitchFamily="18" charset="0"/>
              </a:rPr>
              <a:t>8GB  Ram.</a:t>
            </a:r>
          </a:p>
          <a:p>
            <a:pPr marL="571500" indent="-457200">
              <a:buFont typeface="+mj-lt"/>
              <a:buAutoNum type="arabicPeriod"/>
            </a:pPr>
            <a:r>
              <a:rPr lang="en-IN" sz="2000" dirty="0">
                <a:latin typeface="Times New Roman" pitchFamily="18" charset="0"/>
                <a:cs typeface="Times New Roman" pitchFamily="18" charset="0"/>
              </a:rPr>
              <a:t>Android mobile for debugging.</a:t>
            </a:r>
          </a:p>
          <a:p>
            <a:pPr marL="571500" indent="-457200"/>
            <a:r>
              <a:rPr lang="en-IN" sz="2000" b="1" dirty="0">
                <a:latin typeface="Times New Roman" pitchFamily="18" charset="0"/>
                <a:cs typeface="Times New Roman" pitchFamily="18" charset="0"/>
              </a:rPr>
              <a:t>Software Requirements:-</a:t>
            </a:r>
          </a:p>
          <a:p>
            <a:pPr marL="571500" indent="-457200">
              <a:buFont typeface="+mj-lt"/>
              <a:buAutoNum type="arabicPeriod"/>
            </a:pPr>
            <a:r>
              <a:rPr lang="en-IN" sz="2000" dirty="0">
                <a:latin typeface="Times New Roman" pitchFamily="18" charset="0"/>
                <a:cs typeface="Times New Roman" pitchFamily="18" charset="0"/>
              </a:rPr>
              <a:t>Android Studio.</a:t>
            </a:r>
          </a:p>
          <a:p>
            <a:pPr marL="571500" indent="-457200">
              <a:buFont typeface="+mj-lt"/>
              <a:buAutoNum type="arabicPeriod"/>
            </a:pPr>
            <a:r>
              <a:rPr lang="en-IN" sz="2000" dirty="0">
                <a:latin typeface="Times New Roman" pitchFamily="18" charset="0"/>
                <a:cs typeface="Times New Roman" pitchFamily="18" charset="0"/>
              </a:rPr>
              <a:t>Word Press (CMS Technology)</a:t>
            </a:r>
          </a:p>
          <a:p>
            <a:pPr marL="571500" indent="-457200"/>
            <a:r>
              <a:rPr lang="en-IN" sz="2000" b="1" dirty="0">
                <a:latin typeface="Times New Roman" pitchFamily="18" charset="0"/>
                <a:cs typeface="Times New Roman" pitchFamily="18" charset="0"/>
              </a:rPr>
              <a:t>Language Required:-</a:t>
            </a:r>
          </a:p>
          <a:p>
            <a:pPr marL="571500" indent="-457200">
              <a:buFont typeface="+mj-lt"/>
              <a:buAutoNum type="arabicPeriod"/>
            </a:pPr>
            <a:r>
              <a:rPr lang="en-IN" sz="2000" b="1" dirty="0">
                <a:latin typeface="Times New Roman" pitchFamily="18" charset="0"/>
                <a:cs typeface="Times New Roman" pitchFamily="18" charset="0"/>
              </a:rPr>
              <a:t>Front-End:-  </a:t>
            </a:r>
            <a:r>
              <a:rPr lang="en-IN" sz="2000" dirty="0">
                <a:latin typeface="Times New Roman" pitchFamily="18" charset="0"/>
                <a:cs typeface="Times New Roman" pitchFamily="18" charset="0"/>
              </a:rPr>
              <a:t>Java.</a:t>
            </a:r>
          </a:p>
          <a:p>
            <a:pPr marL="571500" indent="-457200">
              <a:buFont typeface="+mj-lt"/>
              <a:buAutoNum type="arabicPeriod"/>
            </a:pPr>
            <a:r>
              <a:rPr lang="en-IN" sz="2000" b="1" dirty="0">
                <a:latin typeface="Times New Roman" pitchFamily="18" charset="0"/>
                <a:cs typeface="Times New Roman" pitchFamily="18" charset="0"/>
              </a:rPr>
              <a:t>Backend-End:- </a:t>
            </a:r>
            <a:r>
              <a:rPr lang="en-IN" sz="2000" dirty="0">
                <a:latin typeface="Times New Roman" pitchFamily="18" charset="0"/>
                <a:cs typeface="Times New Roman" pitchFamily="18" charset="0"/>
              </a:rPr>
              <a:t> SQL </a:t>
            </a:r>
            <a:r>
              <a:rPr lang="en-IN" sz="2000" dirty="0" err="1">
                <a:latin typeface="Times New Roman" pitchFamily="18" charset="0"/>
                <a:cs typeface="Times New Roman" pitchFamily="18" charset="0"/>
              </a:rPr>
              <a:t>lite</a:t>
            </a:r>
            <a:r>
              <a:rPr lang="en-IN" sz="2000" dirty="0">
                <a:latin typeface="Times New Roman" pitchFamily="18" charset="0"/>
                <a:cs typeface="Times New Roman" pitchFamily="18" charset="0"/>
              </a:rPr>
              <a:t>.</a:t>
            </a:r>
            <a:endParaRPr lang="en-IN" sz="2000" b="1" dirty="0">
              <a:latin typeface="Times New Roman" pitchFamily="18" charset="0"/>
              <a:cs typeface="Times New Roman" pitchFamily="18" charset="0"/>
            </a:endParaRPr>
          </a:p>
          <a:p>
            <a:pPr marL="571500" indent="-457200">
              <a:buFont typeface="+mj-lt"/>
              <a:buAutoNum type="arabicPeriod"/>
            </a:pPr>
            <a:endParaRPr lang="en-US" sz="2000" dirty="0">
              <a:latin typeface="Times New Roman" pitchFamily="18" charset="0"/>
              <a:cs typeface="Times New Roman" pitchFamily="18" charset="0"/>
            </a:endParaRPr>
          </a:p>
        </p:txBody>
      </p:sp>
      <p:cxnSp>
        <p:nvCxnSpPr>
          <p:cNvPr id="4" name="Straight Connector 3"/>
          <p:cNvCxnSpPr/>
          <p:nvPr/>
        </p:nvCxnSpPr>
        <p:spPr>
          <a:xfrm>
            <a:off x="304800" y="1295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02039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81480"/>
            <a:ext cx="3581400" cy="643313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30954"/>
            <a:ext cx="3429000" cy="6858000"/>
          </a:xfrm>
          <a:prstGeom prst="rect">
            <a:avLst/>
          </a:prstGeom>
        </p:spPr>
      </p:pic>
    </p:spTree>
    <p:extLst>
      <p:ext uri="{BB962C8B-B14F-4D97-AF65-F5344CB8AC3E}">
        <p14:creationId xmlns:p14="http://schemas.microsoft.com/office/powerpoint/2010/main" val="219950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76200"/>
            <a:ext cx="3806048"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97971"/>
            <a:ext cx="3724449" cy="6858000"/>
          </a:xfrm>
          <a:prstGeom prst="rect">
            <a:avLst/>
          </a:prstGeom>
        </p:spPr>
      </p:pic>
    </p:spTree>
    <p:extLst>
      <p:ext uri="{BB962C8B-B14F-4D97-AF65-F5344CB8AC3E}">
        <p14:creationId xmlns:p14="http://schemas.microsoft.com/office/powerpoint/2010/main" val="144780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76200"/>
            <a:ext cx="342900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76200"/>
            <a:ext cx="3177782" cy="6651171"/>
          </a:xfrm>
          <a:prstGeom prst="rect">
            <a:avLst/>
          </a:prstGeom>
        </p:spPr>
      </p:pic>
    </p:spTree>
    <p:extLst>
      <p:ext uri="{BB962C8B-B14F-4D97-AF65-F5344CB8AC3E}">
        <p14:creationId xmlns:p14="http://schemas.microsoft.com/office/powerpoint/2010/main" val="79246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152400"/>
            <a:ext cx="3782141"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19743"/>
            <a:ext cx="3276600" cy="6553200"/>
          </a:xfrm>
          <a:prstGeom prst="rect">
            <a:avLst/>
          </a:prstGeom>
        </p:spPr>
      </p:pic>
    </p:spTree>
    <p:extLst>
      <p:ext uri="{BB962C8B-B14F-4D97-AF65-F5344CB8AC3E}">
        <p14:creationId xmlns:p14="http://schemas.microsoft.com/office/powerpoint/2010/main" val="12422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101"/>
            <a:ext cx="6347713" cy="1320800"/>
          </a:xfrm>
        </p:spPr>
        <p:txBody>
          <a:bodyPr>
            <a:normAutofit fontScale="90000"/>
          </a:bodyPr>
          <a:lstStyle/>
          <a:p>
            <a:r>
              <a:rPr lang="en-US" sz="4400" dirty="0"/>
              <a:t>FUTURE IMPROVEMENT OF USER LOGIN :</a:t>
            </a:r>
          </a:p>
        </p:txBody>
      </p:sp>
      <p:sp>
        <p:nvSpPr>
          <p:cNvPr id="3" name="Content Placeholder 2"/>
          <p:cNvSpPr>
            <a:spLocks noGrp="1"/>
          </p:cNvSpPr>
          <p:nvPr>
            <p:ph idx="1"/>
          </p:nvPr>
        </p:nvSpPr>
        <p:spPr>
          <a:xfrm>
            <a:off x="457200" y="2057400"/>
            <a:ext cx="7620000" cy="4343400"/>
          </a:xfrm>
        </p:spPr>
        <p:txBody>
          <a:bodyPr>
            <a:normAutofit/>
          </a:bodyPr>
          <a:lstStyle/>
          <a:p>
            <a:pPr marL="571500" indent="-457200">
              <a:buFont typeface="+mj-lt"/>
              <a:buAutoNum type="arabicPeriod"/>
            </a:pPr>
            <a:r>
              <a:rPr lang="en-IN" sz="2000" dirty="0">
                <a:latin typeface="Times New Roman" pitchFamily="18" charset="0"/>
                <a:cs typeface="Times New Roman" pitchFamily="18" charset="0"/>
              </a:rPr>
              <a:t>For now, we are giving username and password to every staff member of  the college but in next version we can give some high security.</a:t>
            </a:r>
          </a:p>
          <a:p>
            <a:pPr marL="571500" indent="-457200">
              <a:buFont typeface="+mj-lt"/>
              <a:buAutoNum type="arabicPeriod"/>
            </a:pPr>
            <a:r>
              <a:rPr lang="en-IN" sz="2000" dirty="0">
                <a:latin typeface="Times New Roman" pitchFamily="18" charset="0"/>
                <a:cs typeface="Times New Roman" pitchFamily="18" charset="0"/>
              </a:rPr>
              <a:t>That is only respected subject teacher can update the data, the others cannot update that data they can only read that data .</a:t>
            </a:r>
          </a:p>
          <a:p>
            <a:pPr marL="571500" indent="-457200">
              <a:buFont typeface="+mj-lt"/>
              <a:buAutoNum type="arabicPeriod"/>
            </a:pPr>
            <a:r>
              <a:rPr lang="en-IN" sz="2000" dirty="0">
                <a:latin typeface="Times New Roman" pitchFamily="18" charset="0"/>
                <a:cs typeface="Times New Roman" pitchFamily="18" charset="0"/>
              </a:rPr>
              <a:t>That means we will provide the  different user login to different departments due to that the data will be more secured.</a:t>
            </a:r>
          </a:p>
          <a:p>
            <a:pPr marL="571500" indent="-457200">
              <a:buFont typeface="+mj-lt"/>
              <a:buAutoNum type="arabicPeriod"/>
            </a:pPr>
            <a:r>
              <a:rPr lang="en-IN" sz="2000" dirty="0">
                <a:latin typeface="Times New Roman" pitchFamily="18" charset="0"/>
                <a:cs typeface="Times New Roman" pitchFamily="18" charset="0"/>
              </a:rPr>
              <a:t>At last , we will provide the master user login.</a:t>
            </a:r>
          </a:p>
          <a:p>
            <a:endParaRPr lang="en-US" sz="2000" dirty="0"/>
          </a:p>
        </p:txBody>
      </p:sp>
      <p:cxnSp>
        <p:nvCxnSpPr>
          <p:cNvPr id="4" name="Straight Connector 3"/>
          <p:cNvCxnSpPr/>
          <p:nvPr/>
        </p:nvCxnSpPr>
        <p:spPr>
          <a:xfrm>
            <a:off x="304800" y="1676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30827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Future Scope:</a:t>
            </a:r>
            <a:endParaRPr lang="en-US" sz="4400" dirty="0"/>
          </a:p>
        </p:txBody>
      </p:sp>
      <p:sp>
        <p:nvSpPr>
          <p:cNvPr id="3" name="Content Placeholder 2"/>
          <p:cNvSpPr>
            <a:spLocks noGrp="1"/>
          </p:cNvSpPr>
          <p:nvPr>
            <p:ph idx="1"/>
          </p:nvPr>
        </p:nvSpPr>
        <p:spPr/>
        <p:txBody>
          <a:bodyPr/>
          <a:lstStyle/>
          <a:p>
            <a:pPr marL="571500" indent="-457200">
              <a:buFont typeface="+mj-lt"/>
              <a:buAutoNum type="arabicPeriod"/>
            </a:pPr>
            <a:r>
              <a:rPr lang="en-IN" sz="2000" dirty="0">
                <a:latin typeface="Times New Roman" pitchFamily="18" charset="0"/>
                <a:cs typeface="Times New Roman" pitchFamily="18" charset="0"/>
              </a:rPr>
              <a:t>After Developing  this application, we will give some more uses like the staff can add the attendance sheet  by giving excel format.</a:t>
            </a:r>
          </a:p>
          <a:p>
            <a:pPr marL="571500" indent="-457200">
              <a:buFont typeface="+mj-lt"/>
              <a:buAutoNum type="arabicPeriod"/>
            </a:pPr>
            <a:r>
              <a:rPr lang="en-IN" sz="2000" dirty="0">
                <a:latin typeface="Times New Roman" pitchFamily="18" charset="0"/>
                <a:cs typeface="Times New Roman" pitchFamily="18" charset="0"/>
              </a:rPr>
              <a:t>Also we can add some additional database of staff.</a:t>
            </a:r>
          </a:p>
          <a:p>
            <a:pPr marL="571500" indent="-457200">
              <a:buFont typeface="+mj-lt"/>
              <a:buAutoNum type="arabicPeriod"/>
            </a:pPr>
            <a:r>
              <a:rPr lang="en-IN" sz="2000" dirty="0">
                <a:latin typeface="Times New Roman" pitchFamily="18" charset="0"/>
                <a:cs typeface="Times New Roman" pitchFamily="18" charset="0"/>
              </a:rPr>
              <a:t>We will try to add some scholarship related  information there.</a:t>
            </a:r>
          </a:p>
          <a:p>
            <a:pPr marL="571500" indent="-457200">
              <a:buFont typeface="+mj-lt"/>
              <a:buAutoNum type="arabicPeriod"/>
            </a:pPr>
            <a:r>
              <a:rPr lang="en-IN" sz="2000" dirty="0">
                <a:latin typeface="Times New Roman" pitchFamily="18" charset="0"/>
                <a:cs typeface="Times New Roman" pitchFamily="18" charset="0"/>
              </a:rPr>
              <a:t>We are trying to add more admins to make it  easy.</a:t>
            </a:r>
          </a:p>
          <a:p>
            <a:pPr marL="571500" indent="-457200">
              <a:buFont typeface="+mj-lt"/>
              <a:buAutoNum type="arabicPeriod"/>
            </a:pPr>
            <a:r>
              <a:rPr lang="en-IN" sz="2000" dirty="0">
                <a:latin typeface="Times New Roman" pitchFamily="18" charset="0"/>
                <a:cs typeface="Times New Roman" pitchFamily="18" charset="0"/>
              </a:rPr>
              <a:t>We will provide more </a:t>
            </a:r>
            <a:r>
              <a:rPr lang="en-IN" sz="2000">
                <a:latin typeface="Times New Roman" pitchFamily="18" charset="0"/>
                <a:cs typeface="Times New Roman" pitchFamily="18" charset="0"/>
              </a:rPr>
              <a:t>dynamic changes to app.</a:t>
            </a:r>
            <a:endParaRPr lang="en-IN" sz="2000" dirty="0">
              <a:latin typeface="Times New Roman" pitchFamily="18" charset="0"/>
              <a:cs typeface="Times New Roman" pitchFamily="18" charset="0"/>
            </a:endParaRPr>
          </a:p>
          <a:p>
            <a:pPr marL="571500" indent="-457200">
              <a:buFont typeface="+mj-lt"/>
              <a:buAutoNum type="arabicPeriod"/>
            </a:pPr>
            <a:endParaRPr lang="en-IN" dirty="0"/>
          </a:p>
          <a:p>
            <a:pPr marL="571500" indent="-457200">
              <a:buNone/>
            </a:pPr>
            <a:endParaRPr lang="en-IN" dirty="0"/>
          </a:p>
        </p:txBody>
      </p:sp>
      <p:cxnSp>
        <p:nvCxnSpPr>
          <p:cNvPr id="4" name="Straight Connector 3"/>
          <p:cNvCxnSpPr/>
          <p:nvPr/>
        </p:nvCxnSpPr>
        <p:spPr>
          <a:xfrm>
            <a:off x="304800" y="1295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7725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00" y="304800"/>
            <a:ext cx="6347713" cy="1320800"/>
          </a:xfrm>
        </p:spPr>
        <p:txBody>
          <a:bodyPr/>
          <a:lstStyle/>
          <a:p>
            <a:r>
              <a:rPr lang="en-IN" sz="4400" dirty="0"/>
              <a:t>Conclusion:-</a:t>
            </a:r>
            <a:endParaRPr lang="en-US" sz="4400" dirty="0"/>
          </a:p>
        </p:txBody>
      </p:sp>
      <p:sp>
        <p:nvSpPr>
          <p:cNvPr id="3" name="Content Placeholder 2"/>
          <p:cNvSpPr>
            <a:spLocks noGrp="1"/>
          </p:cNvSpPr>
          <p:nvPr>
            <p:ph idx="1"/>
          </p:nvPr>
        </p:nvSpPr>
        <p:spPr>
          <a:xfrm>
            <a:off x="304800" y="1488613"/>
            <a:ext cx="6347714" cy="3880773"/>
          </a:xfrm>
        </p:spPr>
        <p:txBody>
          <a:bodyPr/>
          <a:lstStyle/>
          <a:p>
            <a:pPr>
              <a:buNone/>
            </a:pPr>
            <a:r>
              <a:rPr lang="en-IN" dirty="0"/>
              <a:t>	</a:t>
            </a:r>
            <a:r>
              <a:rPr lang="en-IN" sz="2000" dirty="0">
                <a:latin typeface="Times New Roman" pitchFamily="18" charset="0"/>
                <a:cs typeface="Times New Roman" pitchFamily="18" charset="0"/>
              </a:rPr>
              <a:t>In this way, we plan to develop the application for  our college and also planned about the contents which we are  going to add in this application. We will try the best to give the best application for our college which will convenient and user friendly to the non technical person also.</a:t>
            </a:r>
          </a:p>
          <a:p>
            <a:pPr>
              <a:buNone/>
            </a:pPr>
            <a:endParaRPr lang="en-IN" b="1" dirty="0"/>
          </a:p>
          <a:p>
            <a:pPr>
              <a:buNone/>
            </a:pPr>
            <a:endParaRPr lang="en-IN" b="1" dirty="0"/>
          </a:p>
          <a:p>
            <a:pPr>
              <a:buNone/>
            </a:pPr>
            <a:endParaRPr lang="en-IN" b="1" dirty="0"/>
          </a:p>
          <a:p>
            <a:pPr>
              <a:buNone/>
            </a:pPr>
            <a:endParaRPr lang="en-US" dirty="0"/>
          </a:p>
        </p:txBody>
      </p:sp>
      <p:cxnSp>
        <p:nvCxnSpPr>
          <p:cNvPr id="4" name="Straight Connector 3"/>
          <p:cNvCxnSpPr/>
          <p:nvPr/>
        </p:nvCxnSpPr>
        <p:spPr>
          <a:xfrm>
            <a:off x="304800" y="1295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84009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7620000" cy="5900758"/>
          </a:xfrm>
        </p:spPr>
        <p:txBody>
          <a:bodyPr>
            <a:normAutofit/>
          </a:bodyPr>
          <a:lstStyle/>
          <a:p>
            <a:endParaRPr lang="en-IN" sz="3600" dirty="0"/>
          </a:p>
          <a:p>
            <a:endParaRPr lang="en-IN" sz="3600" dirty="0"/>
          </a:p>
          <a:p>
            <a:endParaRPr lang="en-IN" sz="3600" dirty="0"/>
          </a:p>
          <a:p>
            <a:pPr lvl="4">
              <a:buNone/>
            </a:pPr>
            <a:r>
              <a:rPr lang="en-IN" sz="5200" dirty="0"/>
              <a:t>		</a:t>
            </a:r>
            <a:r>
              <a:rPr lang="en-IN" sz="5200" dirty="0">
                <a:solidFill>
                  <a:srgbClr val="FF0000"/>
                </a:solidFill>
              </a:rPr>
              <a:t>THANK YOU.</a:t>
            </a:r>
            <a:endParaRPr lang="en-US" sz="5200" dirty="0">
              <a:solidFill>
                <a:srgbClr val="FF0000"/>
              </a:solidFill>
            </a:endParaRPr>
          </a:p>
        </p:txBody>
      </p:sp>
    </p:spTree>
    <p:extLst>
      <p:ext uri="{BB962C8B-B14F-4D97-AF65-F5344CB8AC3E}">
        <p14:creationId xmlns:p14="http://schemas.microsoft.com/office/powerpoint/2010/main" val="22381612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347713" cy="1320800"/>
          </a:xfrm>
        </p:spPr>
        <p:txBody>
          <a:bodyPr/>
          <a:lstStyle/>
          <a:p>
            <a:r>
              <a:rPr lang="en-US" sz="4400" dirty="0"/>
              <a:t>Why this Project ?</a:t>
            </a:r>
          </a:p>
        </p:txBody>
      </p:sp>
      <p:sp>
        <p:nvSpPr>
          <p:cNvPr id="3" name="Content Placeholder 2"/>
          <p:cNvSpPr>
            <a:spLocks noGrp="1"/>
          </p:cNvSpPr>
          <p:nvPr>
            <p:ph idx="1"/>
          </p:nvPr>
        </p:nvSpPr>
        <p:spPr>
          <a:xfrm>
            <a:off x="76200" y="1066800"/>
            <a:ext cx="7696200" cy="5181600"/>
          </a:xfrm>
        </p:spPr>
        <p:txBody>
          <a:bodyPr>
            <a:noAutofit/>
          </a:bodyPr>
          <a:lstStyle/>
          <a:p>
            <a:pPr marL="1120140" lvl="2" indent="-342900" algn="just">
              <a:lnSpc>
                <a:spcPct val="120000"/>
              </a:lnSpc>
              <a:buAutoNum type="arabicParenR"/>
            </a:pPr>
            <a:r>
              <a:rPr lang="en-US" sz="2000" dirty="0">
                <a:latin typeface="Times New Roman" pitchFamily="18" charset="0"/>
                <a:cs typeface="Times New Roman" pitchFamily="18" charset="0"/>
              </a:rPr>
              <a:t>Before taking this project we were searching for  other projects.</a:t>
            </a:r>
          </a:p>
          <a:p>
            <a:pPr marL="1120140" lvl="2" indent="-342900" algn="just">
              <a:lnSpc>
                <a:spcPct val="120000"/>
              </a:lnSpc>
              <a:buAutoNum type="arabicParenR"/>
            </a:pPr>
            <a:r>
              <a:rPr lang="en-US" sz="2000" dirty="0">
                <a:latin typeface="Times New Roman" pitchFamily="18" charset="0"/>
                <a:cs typeface="Times New Roman" pitchFamily="18" charset="0"/>
              </a:rPr>
              <a:t>We selected 3 project titles.  Three project title as follows :</a:t>
            </a:r>
          </a:p>
          <a:p>
            <a:pPr lvl="3" algn="just">
              <a:lnSpc>
                <a:spcPct val="120000"/>
              </a:lnSpc>
            </a:pPr>
            <a:r>
              <a:rPr lang="en-US" sz="2000" dirty="0">
                <a:latin typeface="Times New Roman" pitchFamily="18" charset="0"/>
                <a:cs typeface="Times New Roman" pitchFamily="18" charset="0"/>
              </a:rPr>
              <a:t>Society Management System</a:t>
            </a:r>
          </a:p>
          <a:p>
            <a:pPr lvl="3" algn="just">
              <a:lnSpc>
                <a:spcPct val="120000"/>
              </a:lnSpc>
            </a:pPr>
            <a:r>
              <a:rPr lang="en-US" sz="2000" dirty="0">
                <a:latin typeface="Times New Roman" pitchFamily="18" charset="0"/>
                <a:cs typeface="Times New Roman" pitchFamily="18" charset="0"/>
              </a:rPr>
              <a:t>Registration website</a:t>
            </a:r>
          </a:p>
          <a:p>
            <a:pPr lvl="3" algn="just">
              <a:lnSpc>
                <a:spcPct val="120000"/>
              </a:lnSpc>
            </a:pPr>
            <a:r>
              <a:rPr lang="en-US" sz="2000" dirty="0">
                <a:latin typeface="Times New Roman" pitchFamily="18" charset="0"/>
                <a:cs typeface="Times New Roman" pitchFamily="18" charset="0"/>
              </a:rPr>
              <a:t>GPA Official Application</a:t>
            </a:r>
          </a:p>
          <a:p>
            <a:pPr marL="1120140" lvl="2" indent="-342900" algn="just">
              <a:lnSpc>
                <a:spcPct val="120000"/>
              </a:lnSpc>
              <a:buAutoNum type="arabicParenR"/>
            </a:pPr>
            <a:r>
              <a:rPr lang="en-US" sz="2000" dirty="0">
                <a:latin typeface="Times New Roman" pitchFamily="18" charset="0"/>
                <a:cs typeface="Times New Roman" pitchFamily="18" charset="0"/>
              </a:rPr>
              <a:t>But in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project we realize that it is commonly used in huge residencies and in 2</a:t>
            </a:r>
            <a:r>
              <a:rPr lang="en-US" sz="2000" baseline="30000" dirty="0">
                <a:latin typeface="Times New Roman" pitchFamily="18" charset="0"/>
                <a:cs typeface="Times New Roman" pitchFamily="18" charset="0"/>
              </a:rPr>
              <a:t>nd</a:t>
            </a:r>
            <a:r>
              <a:rPr lang="en-US" sz="2000" dirty="0">
                <a:latin typeface="Times New Roman" pitchFamily="18" charset="0"/>
                <a:cs typeface="Times New Roman" pitchFamily="18" charset="0"/>
              </a:rPr>
              <a:t> project the there are many websites who can registers flights, buses, hotels etc.</a:t>
            </a:r>
          </a:p>
          <a:p>
            <a:pPr marL="1120140" lvl="2" indent="-342900" algn="just">
              <a:lnSpc>
                <a:spcPct val="120000"/>
              </a:lnSpc>
              <a:buAutoNum type="arabicParenR"/>
            </a:pPr>
            <a:r>
              <a:rPr lang="en-US" sz="2000" dirty="0">
                <a:latin typeface="Times New Roman" pitchFamily="18" charset="0"/>
                <a:cs typeface="Times New Roman" pitchFamily="18" charset="0"/>
              </a:rPr>
              <a:t>The 3</a:t>
            </a:r>
            <a:r>
              <a:rPr lang="en-US" sz="2000" baseline="30000" dirty="0">
                <a:latin typeface="Times New Roman" pitchFamily="18" charset="0"/>
                <a:cs typeface="Times New Roman" pitchFamily="18" charset="0"/>
              </a:rPr>
              <a:t>rd</a:t>
            </a:r>
            <a:r>
              <a:rPr lang="en-US" sz="2000" dirty="0">
                <a:latin typeface="Times New Roman" pitchFamily="18" charset="0"/>
                <a:cs typeface="Times New Roman" pitchFamily="18" charset="0"/>
              </a:rPr>
              <a:t> topic was unique because  in past no one was developed this kind of project and there was a need for our college which will make everything digitally and without paper work</a:t>
            </a:r>
            <a:endParaRPr lang="en-US" sz="2000" dirty="0"/>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a:t>
            </a:r>
          </a:p>
          <a:p>
            <a:pPr marL="777240" lvl="2" indent="0">
              <a:buNone/>
            </a:pPr>
            <a:endParaRPr lang="en-US" sz="2000" dirty="0"/>
          </a:p>
        </p:txBody>
      </p:sp>
      <p:cxnSp>
        <p:nvCxnSpPr>
          <p:cNvPr id="6" name="Straight Connector 5"/>
          <p:cNvCxnSpPr/>
          <p:nvPr/>
        </p:nvCxnSpPr>
        <p:spPr>
          <a:xfrm>
            <a:off x="304800" y="10668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9590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INTRODUCTION</a:t>
            </a:r>
          </a:p>
        </p:txBody>
      </p:sp>
      <p:sp>
        <p:nvSpPr>
          <p:cNvPr id="3" name="Content Placeholder 2"/>
          <p:cNvSpPr>
            <a:spLocks noGrp="1"/>
          </p:cNvSpPr>
          <p:nvPr>
            <p:ph idx="1"/>
          </p:nvPr>
        </p:nvSpPr>
        <p:spPr>
          <a:xfrm>
            <a:off x="457200" y="1371600"/>
            <a:ext cx="7620000" cy="5257800"/>
          </a:xfrm>
        </p:spPr>
        <p:txBody>
          <a:bodyPr>
            <a:normAutofit/>
          </a:bodyPr>
          <a:lstStyle/>
          <a:p>
            <a:pPr marL="571500" indent="-457200">
              <a:buFont typeface="+mj-lt"/>
              <a:buAutoNum type="arabicParenR"/>
            </a:pPr>
            <a:r>
              <a:rPr lang="en-US" sz="1900" dirty="0">
                <a:latin typeface="Times New Roman" pitchFamily="18" charset="0"/>
                <a:cs typeface="Times New Roman" pitchFamily="18" charset="0"/>
              </a:rPr>
              <a:t>GPA Official app is the android based application which will work on the android devices. It will have the online server which will help for changes that is going to done in real time world.</a:t>
            </a:r>
          </a:p>
          <a:p>
            <a:pPr marL="571500" indent="-457200">
              <a:buFont typeface="+mj-lt"/>
              <a:buAutoNum type="arabicParenR"/>
            </a:pPr>
            <a:r>
              <a:rPr lang="en-US" sz="1900" dirty="0">
                <a:latin typeface="Times New Roman" pitchFamily="18" charset="0"/>
                <a:cs typeface="Times New Roman" pitchFamily="18" charset="0"/>
              </a:rPr>
              <a:t>ex. If admin do some changes or uploads any documents then it will be uploaded to the online server. It will have two logins admin login and user will be able to do changes and user will not able to do any kind of changes. This app will helpful for the diploma students and who wants to do diploma course in future.</a:t>
            </a:r>
          </a:p>
          <a:p>
            <a:pPr marL="571500" indent="-457200">
              <a:buFont typeface="+mj-lt"/>
              <a:buAutoNum type="arabicParenR"/>
            </a:pPr>
            <a:r>
              <a:rPr lang="en-US" sz="1900" dirty="0">
                <a:latin typeface="Times New Roman" pitchFamily="18" charset="0"/>
                <a:cs typeface="Times New Roman" pitchFamily="18" charset="0"/>
              </a:rPr>
              <a:t> In this project we are providing the easy UI for the user so that user can easily serve application. Application will contain the information of the whole college like its gallery, information of all events conducted by college. </a:t>
            </a:r>
          </a:p>
          <a:p>
            <a:pPr marL="571500" indent="-457200">
              <a:buFont typeface="+mj-lt"/>
              <a:buAutoNum type="arabicParenR"/>
            </a:pPr>
            <a:r>
              <a:rPr lang="en-US" sz="1900" dirty="0">
                <a:latin typeface="Times New Roman" pitchFamily="18" charset="0"/>
                <a:cs typeface="Times New Roman" pitchFamily="18" charset="0"/>
              </a:rPr>
              <a:t>To know the result of the exams we are also providing that feature. Students who are searching for the question papers and the answer sheets they will able to download the exam papers and answer papers from the application. </a:t>
            </a:r>
          </a:p>
        </p:txBody>
      </p:sp>
      <p:cxnSp>
        <p:nvCxnSpPr>
          <p:cNvPr id="4" name="Straight Connector 3"/>
          <p:cNvCxnSpPr/>
          <p:nvPr/>
        </p:nvCxnSpPr>
        <p:spPr>
          <a:xfrm>
            <a:off x="304800" y="1295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286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792162"/>
          </a:xfrm>
        </p:spPr>
        <p:txBody>
          <a:bodyPr/>
          <a:lstStyle/>
          <a:p>
            <a:r>
              <a:rPr lang="en-US" sz="4400" dirty="0">
                <a:latin typeface="Times New Roman" pitchFamily="18" charset="0"/>
                <a:cs typeface="Times New Roman" pitchFamily="18" charset="0"/>
              </a:rPr>
              <a:t>NEED OF PROJECT </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a:xfrm>
            <a:off x="609600" y="1600200"/>
            <a:ext cx="6347714" cy="3880773"/>
          </a:xfrm>
        </p:spPr>
        <p:txBody>
          <a:bodyPr>
            <a:normAutofit fontScale="92500" lnSpcReduction="10000"/>
          </a:bodyPr>
          <a:lstStyle/>
          <a:p>
            <a:pPr marL="571500" indent="-457200">
              <a:buFont typeface="+mj-lt"/>
              <a:buAutoNum type="arabicParenR"/>
            </a:pPr>
            <a:r>
              <a:rPr lang="en-US" sz="2000" dirty="0">
                <a:latin typeface="Times New Roman" pitchFamily="18" charset="0"/>
                <a:cs typeface="Times New Roman" pitchFamily="18" charset="0"/>
              </a:rPr>
              <a:t>To develop application for college.</a:t>
            </a:r>
          </a:p>
          <a:p>
            <a:pPr marL="571500" indent="-457200">
              <a:buFont typeface="+mj-lt"/>
              <a:buAutoNum type="arabicParenR"/>
            </a:pPr>
            <a:r>
              <a:rPr lang="en-US" sz="2000" dirty="0">
                <a:latin typeface="Times New Roman" pitchFamily="18" charset="0"/>
                <a:cs typeface="Times New Roman" pitchFamily="18" charset="0"/>
              </a:rPr>
              <a:t>It will provide information easily.</a:t>
            </a:r>
          </a:p>
          <a:p>
            <a:pPr marL="571500" indent="-457200">
              <a:buFont typeface="+mj-lt"/>
              <a:buAutoNum type="arabicParenR"/>
            </a:pPr>
            <a:r>
              <a:rPr lang="en-US" sz="2000" dirty="0">
                <a:latin typeface="Times New Roman" pitchFamily="18" charset="0"/>
                <a:cs typeface="Times New Roman" pitchFamily="18" charset="0"/>
              </a:rPr>
              <a:t>It will be convenient and user friendly for user and admin.</a:t>
            </a:r>
          </a:p>
          <a:p>
            <a:pPr marL="571500" indent="-457200">
              <a:buFont typeface="+mj-lt"/>
              <a:buAutoNum type="arabicParenR"/>
            </a:pPr>
            <a:r>
              <a:rPr lang="en-US" sz="2000" dirty="0">
                <a:latin typeface="Times New Roman" pitchFamily="18" charset="0"/>
                <a:cs typeface="Times New Roman" pitchFamily="18" charset="0"/>
              </a:rPr>
              <a:t>It would be all in one platform like all the information which is useful for students like curriculum, question papers, model answer papers etc.</a:t>
            </a:r>
          </a:p>
          <a:p>
            <a:pPr marL="571500" indent="-457200">
              <a:buFont typeface="+mj-lt"/>
              <a:buAutoNum type="arabicParenR"/>
            </a:pPr>
            <a:r>
              <a:rPr lang="en-US" sz="2000" dirty="0">
                <a:latin typeface="Times New Roman" pitchFamily="18" charset="0"/>
                <a:cs typeface="Times New Roman" pitchFamily="18" charset="0"/>
              </a:rPr>
              <a:t>To reduce the paper work of admin.</a:t>
            </a:r>
          </a:p>
          <a:p>
            <a:pPr marL="571500" indent="-457200">
              <a:buFont typeface="+mj-lt"/>
              <a:buAutoNum type="arabicParenR"/>
            </a:pPr>
            <a:r>
              <a:rPr lang="en-US" sz="2000" dirty="0">
                <a:latin typeface="Times New Roman" pitchFamily="18" charset="0"/>
                <a:cs typeface="Times New Roman" pitchFamily="18" charset="0"/>
              </a:rPr>
              <a:t>In this application there is the gallery, staff details, information of events , result and achievements and all information for students like time table, subject teachers etc.</a:t>
            </a:r>
          </a:p>
        </p:txBody>
      </p:sp>
      <p:cxnSp>
        <p:nvCxnSpPr>
          <p:cNvPr id="4" name="Straight Connector 3"/>
          <p:cNvCxnSpPr/>
          <p:nvPr/>
        </p:nvCxnSpPr>
        <p:spPr>
          <a:xfrm>
            <a:off x="304800" y="1295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93652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itchFamily="18" charset="0"/>
                <a:cs typeface="Times New Roman" pitchFamily="18" charset="0"/>
              </a:rPr>
              <a:t>LITERATURE :</a:t>
            </a:r>
          </a:p>
        </p:txBody>
      </p:sp>
      <p:sp>
        <p:nvSpPr>
          <p:cNvPr id="3" name="Content Placeholder 2"/>
          <p:cNvSpPr>
            <a:spLocks noGrp="1"/>
          </p:cNvSpPr>
          <p:nvPr>
            <p:ph idx="1"/>
          </p:nvPr>
        </p:nvSpPr>
        <p:spPr/>
        <p:txBody>
          <a:bodyPr>
            <a:normAutofit fontScale="85000" lnSpcReduction="10000"/>
          </a:bodyPr>
          <a:lstStyle/>
          <a:p>
            <a:pPr marL="571500" indent="-457200">
              <a:buFont typeface="+mj-lt"/>
              <a:buAutoNum type="arabicParenR"/>
            </a:pPr>
            <a:r>
              <a:rPr lang="en-US" sz="2000" dirty="0">
                <a:latin typeface="Times New Roman" pitchFamily="18" charset="0"/>
                <a:cs typeface="Times New Roman" pitchFamily="18" charset="0"/>
              </a:rPr>
              <a:t>Before this project there are so many application like this are available on play store or on websites but somewhat this application is better than that applications because if we consider the other applications will not give you convenient output as expected.</a:t>
            </a:r>
          </a:p>
          <a:p>
            <a:pPr marL="571500" indent="-457200">
              <a:buFont typeface="+mj-lt"/>
              <a:buAutoNum type="arabicParenR"/>
            </a:pPr>
            <a:r>
              <a:rPr lang="en-US" sz="2000" dirty="0">
                <a:latin typeface="Times New Roman" pitchFamily="18" charset="0"/>
                <a:cs typeface="Times New Roman" pitchFamily="18" charset="0"/>
              </a:rPr>
              <a:t>There is application on the play store MSBTE this app will give you only the MSBTE information or the question papers and they don’t have curriculums of some department.</a:t>
            </a:r>
          </a:p>
          <a:p>
            <a:pPr marL="571500" indent="-457200">
              <a:buFont typeface="+mj-lt"/>
              <a:buAutoNum type="arabicParenR"/>
            </a:pPr>
            <a:r>
              <a:rPr lang="en-US" sz="2000" dirty="0">
                <a:latin typeface="Times New Roman" pitchFamily="18" charset="0"/>
                <a:cs typeface="Times New Roman" pitchFamily="18" charset="0"/>
              </a:rPr>
              <a:t>So in this application we have solved all the problems and error which are occurring in the other applications and we are providing the errorless.</a:t>
            </a:r>
          </a:p>
          <a:p>
            <a:pPr marL="571500" indent="-457200">
              <a:buFont typeface="+mj-lt"/>
              <a:buAutoNum type="arabicParenR"/>
            </a:pPr>
            <a:r>
              <a:rPr lang="en-US" sz="2000" dirty="0">
                <a:latin typeface="Times New Roman" pitchFamily="18" charset="0"/>
                <a:cs typeface="Times New Roman" pitchFamily="18" charset="0"/>
              </a:rPr>
              <a:t>We have used online server so the changes will done at run time.</a:t>
            </a:r>
          </a:p>
          <a:p>
            <a:pPr marL="571500" indent="-457200">
              <a:buFont typeface="+mj-lt"/>
              <a:buAutoNum type="arabicParenR"/>
            </a:pPr>
            <a:r>
              <a:rPr lang="en-US" sz="2000" dirty="0">
                <a:latin typeface="Times New Roman" pitchFamily="18" charset="0"/>
                <a:cs typeface="Times New Roman" pitchFamily="18" charset="0"/>
              </a:rPr>
              <a:t>In this project the all needed things are included.</a:t>
            </a:r>
          </a:p>
        </p:txBody>
      </p:sp>
      <p:cxnSp>
        <p:nvCxnSpPr>
          <p:cNvPr id="4" name="Straight Connector 3"/>
          <p:cNvCxnSpPr/>
          <p:nvPr/>
        </p:nvCxnSpPr>
        <p:spPr>
          <a:xfrm>
            <a:off x="304800" y="12954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278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24600" cy="487362"/>
          </a:xfrm>
        </p:spPr>
        <p:txBody>
          <a:bodyPr>
            <a:normAutofit fontScale="90000"/>
          </a:bodyPr>
          <a:lstStyle/>
          <a:p>
            <a:r>
              <a:rPr lang="en-US" sz="4400" dirty="0"/>
              <a:t>DATA FLOW DIAGRAM</a:t>
            </a:r>
          </a:p>
        </p:txBody>
      </p:sp>
      <p:sp>
        <p:nvSpPr>
          <p:cNvPr id="5" name="Oval 4"/>
          <p:cNvSpPr/>
          <p:nvPr/>
        </p:nvSpPr>
        <p:spPr>
          <a:xfrm>
            <a:off x="876300" y="1519084"/>
            <a:ext cx="11049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Module</a:t>
            </a:r>
          </a:p>
        </p:txBody>
      </p:sp>
      <p:cxnSp>
        <p:nvCxnSpPr>
          <p:cNvPr id="9" name="Straight Arrow Connector 8"/>
          <p:cNvCxnSpPr/>
          <p:nvPr/>
        </p:nvCxnSpPr>
        <p:spPr>
          <a:xfrm>
            <a:off x="1447800" y="2971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47800" y="46482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33600" y="2583426"/>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a:t>
            </a:r>
          </a:p>
        </p:txBody>
      </p:sp>
      <p:sp>
        <p:nvSpPr>
          <p:cNvPr id="12" name="Oval 11"/>
          <p:cNvSpPr/>
          <p:nvPr/>
        </p:nvSpPr>
        <p:spPr>
          <a:xfrm>
            <a:off x="2133600" y="4229100"/>
            <a:ext cx="13716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ADMIN</a:t>
            </a:r>
          </a:p>
        </p:txBody>
      </p:sp>
      <p:cxnSp>
        <p:nvCxnSpPr>
          <p:cNvPr id="18" name="Straight Connector 17"/>
          <p:cNvCxnSpPr>
            <a:stCxn id="5" idx="4"/>
          </p:cNvCxnSpPr>
          <p:nvPr/>
        </p:nvCxnSpPr>
        <p:spPr>
          <a:xfrm>
            <a:off x="1428750" y="2204884"/>
            <a:ext cx="0" cy="244331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72000" y="1219200"/>
            <a:ext cx="3352800" cy="4370427"/>
          </a:xfrm>
          <a:prstGeom prst="rect">
            <a:avLst/>
          </a:prstGeom>
          <a:noFill/>
        </p:spPr>
        <p:txBody>
          <a:bodyPr wrap="square" rtlCol="0">
            <a:spAutoFit/>
          </a:bodyPr>
          <a:lstStyle/>
          <a:p>
            <a:pPr marL="285750" indent="-285750" algn="just">
              <a:buFont typeface="Arial" pitchFamily="34" charset="0"/>
              <a:buChar char="•"/>
            </a:pPr>
            <a:r>
              <a:rPr lang="en-US" sz="2000" dirty="0">
                <a:latin typeface="Times New Roman" pitchFamily="18" charset="0"/>
                <a:cs typeface="Times New Roman" pitchFamily="18" charset="0"/>
              </a:rPr>
              <a:t>In this flow diagram first there will be a two  modules STUDENT and ADMIN.</a:t>
            </a:r>
          </a:p>
          <a:p>
            <a:pPr marL="285750" indent="-285750" algn="just">
              <a:buFont typeface="Arial" pitchFamily="34" charset="0"/>
              <a:buChar char="•"/>
            </a:pPr>
            <a:r>
              <a:rPr lang="en-US" sz="2000" dirty="0">
                <a:latin typeface="Times New Roman" pitchFamily="18" charset="0"/>
                <a:cs typeface="Times New Roman" pitchFamily="18" charset="0"/>
              </a:rPr>
              <a:t>STUDENT will have only read permission</a:t>
            </a:r>
          </a:p>
          <a:p>
            <a:pPr marL="285750" indent="-285750" algn="just">
              <a:buFont typeface="Arial" pitchFamily="34" charset="0"/>
              <a:buChar char="•"/>
            </a:pPr>
            <a:r>
              <a:rPr lang="en-US" sz="2000" dirty="0">
                <a:latin typeface="Times New Roman" pitchFamily="18" charset="0"/>
                <a:cs typeface="Times New Roman" pitchFamily="18" charset="0"/>
              </a:rPr>
              <a:t>ADMIN will have read, write and execute permission</a:t>
            </a:r>
          </a:p>
          <a:p>
            <a:pPr marL="285750" indent="-285750" algn="just">
              <a:buFont typeface="Arial" pitchFamily="34" charset="0"/>
              <a:buChar char="•"/>
            </a:pPr>
            <a:r>
              <a:rPr lang="en-US" sz="2000" dirty="0">
                <a:latin typeface="Times New Roman" pitchFamily="18" charset="0"/>
                <a:cs typeface="Times New Roman" pitchFamily="18" charset="0"/>
              </a:rPr>
              <a:t>ADMIN will be able to make changes in the application like if they want to upload or change any data so they can do it.</a:t>
            </a:r>
          </a:p>
          <a:p>
            <a:pPr marL="285750" indent="-285750">
              <a:buFont typeface="Arial" pitchFamily="34" charset="0"/>
              <a:buChar char="•"/>
            </a:pPr>
            <a:endParaRPr lang="en-US" dirty="0"/>
          </a:p>
        </p:txBody>
      </p:sp>
      <p:cxnSp>
        <p:nvCxnSpPr>
          <p:cNvPr id="13" name="Straight Connector 12"/>
          <p:cNvCxnSpPr/>
          <p:nvPr/>
        </p:nvCxnSpPr>
        <p:spPr>
          <a:xfrm>
            <a:off x="304800" y="10668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82292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9984" y="361335"/>
            <a:ext cx="3276600" cy="6553200"/>
          </a:xfrm>
        </p:spPr>
        <p:txBody>
          <a:bodyPr>
            <a:normAutofit/>
          </a:bodyPr>
          <a:lstStyle/>
          <a:p>
            <a:pPr marL="571500" indent="-457200" algn="just">
              <a:buFont typeface="+mj-lt"/>
              <a:buAutoNum type="arabicPeriod"/>
            </a:pPr>
            <a:r>
              <a:rPr lang="en-IN" sz="1800" dirty="0">
                <a:latin typeface="Times New Roman" pitchFamily="18" charset="0"/>
                <a:cs typeface="Times New Roman" pitchFamily="18" charset="0"/>
              </a:rPr>
              <a:t>Information about the department .</a:t>
            </a:r>
          </a:p>
          <a:p>
            <a:pPr marL="571500" indent="-457200" algn="just">
              <a:buFont typeface="+mj-lt"/>
              <a:buAutoNum type="arabicPeriod"/>
            </a:pPr>
            <a:r>
              <a:rPr lang="en-IN" sz="1800" dirty="0">
                <a:latin typeface="Times New Roman" pitchFamily="18" charset="0"/>
                <a:cs typeface="Times New Roman" pitchFamily="18" charset="0"/>
              </a:rPr>
              <a:t>The details of the Principal </a:t>
            </a:r>
          </a:p>
          <a:p>
            <a:pPr marL="571500" indent="-457200" algn="just">
              <a:buFont typeface="+mj-lt"/>
              <a:buAutoNum type="arabicPeriod"/>
            </a:pPr>
            <a:r>
              <a:rPr lang="en-IN" sz="1800" dirty="0">
                <a:latin typeface="Times New Roman" pitchFamily="18" charset="0"/>
                <a:cs typeface="Times New Roman" pitchFamily="18" charset="0"/>
              </a:rPr>
              <a:t>Gallery includes the photos and videos about GPA like State or Institute level events ,Gathering  ,etc…</a:t>
            </a:r>
          </a:p>
          <a:p>
            <a:pPr marL="571500" indent="-457200" algn="just">
              <a:buFont typeface="+mj-lt"/>
              <a:buAutoNum type="arabicPeriod"/>
            </a:pPr>
            <a:r>
              <a:rPr lang="en-IN" sz="1800" dirty="0">
                <a:latin typeface="Times New Roman" pitchFamily="18" charset="0"/>
                <a:cs typeface="Times New Roman" pitchFamily="18" charset="0"/>
              </a:rPr>
              <a:t>We have provide the link of various online learning platforms like NPTEL or SWAYAM.</a:t>
            </a:r>
          </a:p>
          <a:p>
            <a:pPr marL="571500" indent="-457200" algn="just">
              <a:buFont typeface="+mj-lt"/>
              <a:buAutoNum type="arabicPeriod"/>
            </a:pPr>
            <a:r>
              <a:rPr lang="en-IN" sz="1800" dirty="0">
                <a:latin typeface="Times New Roman" pitchFamily="18" charset="0"/>
                <a:cs typeface="Times New Roman" pitchFamily="18" charset="0"/>
              </a:rPr>
              <a:t>Result contains the semester result link.</a:t>
            </a:r>
          </a:p>
          <a:p>
            <a:pPr marL="571500" indent="-457200" algn="just">
              <a:buFont typeface="+mj-lt"/>
              <a:buAutoNum type="arabicPeriod"/>
            </a:pPr>
            <a:r>
              <a:rPr lang="en-IN" sz="1800" dirty="0">
                <a:latin typeface="Times New Roman" pitchFamily="18" charset="0"/>
                <a:cs typeface="Times New Roman" pitchFamily="18" charset="0"/>
              </a:rPr>
              <a:t>Notice Board contains the notices from the college.</a:t>
            </a:r>
          </a:p>
          <a:p>
            <a:pPr marL="571500" indent="-457200" algn="just">
              <a:buFont typeface="+mj-lt"/>
              <a:buAutoNum type="arabicPeriod"/>
            </a:pPr>
            <a:r>
              <a:rPr lang="en-IN" sz="1800" dirty="0">
                <a:latin typeface="Times New Roman" pitchFamily="18" charset="0"/>
                <a:cs typeface="Times New Roman" pitchFamily="18" charset="0"/>
              </a:rPr>
              <a:t>Library contains various online books which are available on the Internet.</a:t>
            </a:r>
          </a:p>
          <a:p>
            <a:pPr marL="571500" indent="-457200">
              <a:buNone/>
            </a:pPr>
            <a:endParaRPr lang="en-IN" sz="1800" dirty="0"/>
          </a:p>
        </p:txBody>
      </p:sp>
      <p:sp>
        <p:nvSpPr>
          <p:cNvPr id="4" name="Oval 3"/>
          <p:cNvSpPr/>
          <p:nvPr/>
        </p:nvSpPr>
        <p:spPr>
          <a:xfrm>
            <a:off x="838200" y="373799"/>
            <a:ext cx="1524000" cy="845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Module</a:t>
            </a:r>
          </a:p>
        </p:txBody>
      </p:sp>
      <p:cxnSp>
        <p:nvCxnSpPr>
          <p:cNvPr id="6" name="Straight Connector 5"/>
          <p:cNvCxnSpPr>
            <a:cxnSpLocks/>
            <a:stCxn id="4" idx="4"/>
          </p:cNvCxnSpPr>
          <p:nvPr/>
        </p:nvCxnSpPr>
        <p:spPr>
          <a:xfrm>
            <a:off x="1600200" y="1219194"/>
            <a:ext cx="62682" cy="44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76400" y="16002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81316" y="2133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81316" y="2667000"/>
            <a:ext cx="17476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62881" y="3276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76400" y="38862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76400" y="4495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662881" y="5105400"/>
            <a:ext cx="17661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676400" y="5638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429000" y="12954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Department</a:t>
            </a:r>
          </a:p>
        </p:txBody>
      </p:sp>
      <p:sp>
        <p:nvSpPr>
          <p:cNvPr id="24" name="Oval 23"/>
          <p:cNvSpPr/>
          <p:nvPr/>
        </p:nvSpPr>
        <p:spPr>
          <a:xfrm>
            <a:off x="2514600" y="18288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Principal  Desk </a:t>
            </a:r>
          </a:p>
        </p:txBody>
      </p:sp>
      <p:sp>
        <p:nvSpPr>
          <p:cNvPr id="25" name="Oval 24"/>
          <p:cNvSpPr/>
          <p:nvPr/>
        </p:nvSpPr>
        <p:spPr>
          <a:xfrm>
            <a:off x="3429000" y="23622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Gallery</a:t>
            </a:r>
          </a:p>
        </p:txBody>
      </p:sp>
      <p:sp>
        <p:nvSpPr>
          <p:cNvPr id="26" name="Oval 25"/>
          <p:cNvSpPr/>
          <p:nvPr/>
        </p:nvSpPr>
        <p:spPr>
          <a:xfrm>
            <a:off x="3429000" y="3637935"/>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 Marks</a:t>
            </a:r>
          </a:p>
        </p:txBody>
      </p:sp>
      <p:sp>
        <p:nvSpPr>
          <p:cNvPr id="27" name="Oval 26"/>
          <p:cNvSpPr/>
          <p:nvPr/>
        </p:nvSpPr>
        <p:spPr>
          <a:xfrm>
            <a:off x="2501081" y="2989006"/>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Online videos</a:t>
            </a:r>
          </a:p>
        </p:txBody>
      </p:sp>
      <p:sp>
        <p:nvSpPr>
          <p:cNvPr id="28" name="Oval 27"/>
          <p:cNvSpPr/>
          <p:nvPr/>
        </p:nvSpPr>
        <p:spPr>
          <a:xfrm>
            <a:off x="3429000" y="48006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 Board</a:t>
            </a:r>
          </a:p>
        </p:txBody>
      </p:sp>
      <p:sp>
        <p:nvSpPr>
          <p:cNvPr id="29" name="Oval 28"/>
          <p:cNvSpPr/>
          <p:nvPr/>
        </p:nvSpPr>
        <p:spPr>
          <a:xfrm>
            <a:off x="2519516" y="41910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sp>
        <p:nvSpPr>
          <p:cNvPr id="30" name="Oval 29"/>
          <p:cNvSpPr/>
          <p:nvPr/>
        </p:nvSpPr>
        <p:spPr>
          <a:xfrm>
            <a:off x="2501081" y="53340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a:t>
            </a:r>
          </a:p>
        </p:txBody>
      </p:sp>
    </p:spTree>
    <p:extLst>
      <p:ext uri="{BB962C8B-B14F-4D97-AF65-F5344CB8AC3E}">
        <p14:creationId xmlns:p14="http://schemas.microsoft.com/office/powerpoint/2010/main" val="26025049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77200" cy="6400800"/>
          </a:xfrm>
        </p:spPr>
        <p:txBody>
          <a:bodyPr/>
          <a:lstStyle/>
          <a:p>
            <a:r>
              <a:rPr lang="en-IN" dirty="0"/>
              <a:t> </a:t>
            </a:r>
            <a:endParaRPr lang="en-US" dirty="0"/>
          </a:p>
        </p:txBody>
      </p:sp>
      <p:sp>
        <p:nvSpPr>
          <p:cNvPr id="4" name="Oval 3"/>
          <p:cNvSpPr/>
          <p:nvPr/>
        </p:nvSpPr>
        <p:spPr>
          <a:xfrm>
            <a:off x="1643042" y="500042"/>
            <a:ext cx="1500198"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User </a:t>
            </a:r>
          </a:p>
          <a:p>
            <a:pPr algn="ctr"/>
            <a:endParaRPr lang="en-US" dirty="0"/>
          </a:p>
        </p:txBody>
      </p:sp>
      <p:cxnSp>
        <p:nvCxnSpPr>
          <p:cNvPr id="6" name="Straight Connector 5"/>
          <p:cNvCxnSpPr>
            <a:cxnSpLocks/>
          </p:cNvCxnSpPr>
          <p:nvPr/>
        </p:nvCxnSpPr>
        <p:spPr>
          <a:xfrm flipH="1">
            <a:off x="2343876" y="1357298"/>
            <a:ext cx="15134" cy="441478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71868" y="1469583"/>
            <a:ext cx="1387480" cy="695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endParaRPr lang="en-US" dirty="0"/>
          </a:p>
        </p:txBody>
      </p:sp>
      <p:sp>
        <p:nvSpPr>
          <p:cNvPr id="10" name="Oval 9"/>
          <p:cNvSpPr/>
          <p:nvPr/>
        </p:nvSpPr>
        <p:spPr>
          <a:xfrm>
            <a:off x="3561533" y="3476610"/>
            <a:ext cx="13096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Gallery</a:t>
            </a:r>
            <a:endParaRPr lang="en-US" dirty="0"/>
          </a:p>
        </p:txBody>
      </p:sp>
      <p:sp>
        <p:nvSpPr>
          <p:cNvPr id="11" name="Oval 10"/>
          <p:cNvSpPr/>
          <p:nvPr/>
        </p:nvSpPr>
        <p:spPr>
          <a:xfrm>
            <a:off x="3610576" y="4381734"/>
            <a:ext cx="1209682" cy="78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UT Result</a:t>
            </a:r>
          </a:p>
          <a:p>
            <a:pPr algn="ctr"/>
            <a:endParaRPr lang="en-US" dirty="0"/>
          </a:p>
        </p:txBody>
      </p:sp>
      <p:sp>
        <p:nvSpPr>
          <p:cNvPr id="12" name="Oval 11"/>
          <p:cNvSpPr/>
          <p:nvPr/>
        </p:nvSpPr>
        <p:spPr>
          <a:xfrm>
            <a:off x="3597050" y="5351010"/>
            <a:ext cx="1410684" cy="842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Notice Board</a:t>
            </a:r>
          </a:p>
          <a:p>
            <a:pPr algn="ctr"/>
            <a:endParaRPr lang="en-US" dirty="0"/>
          </a:p>
        </p:txBody>
      </p:sp>
      <p:cxnSp>
        <p:nvCxnSpPr>
          <p:cNvPr id="15" name="Straight Arrow Connector 14"/>
          <p:cNvCxnSpPr/>
          <p:nvPr/>
        </p:nvCxnSpPr>
        <p:spPr>
          <a:xfrm>
            <a:off x="2357422" y="1857364"/>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57422" y="481353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355554" y="3876642"/>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50739" y="578769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7946619-7DE3-4127-9563-2525112EC3EB}"/>
              </a:ext>
            </a:extLst>
          </p:cNvPr>
          <p:cNvSpPr/>
          <p:nvPr/>
        </p:nvSpPr>
        <p:spPr>
          <a:xfrm>
            <a:off x="3520753" y="2475813"/>
            <a:ext cx="1519134"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Principal</a:t>
            </a:r>
            <a:endParaRPr lang="en-US" dirty="0"/>
          </a:p>
        </p:txBody>
      </p:sp>
      <p:cxnSp>
        <p:nvCxnSpPr>
          <p:cNvPr id="16" name="Straight Arrow Connector 15">
            <a:extLst>
              <a:ext uri="{FF2B5EF4-FFF2-40B4-BE49-F238E27FC236}">
                <a16:creationId xmlns:a16="http://schemas.microsoft.com/office/drawing/2014/main" id="{78302A83-2377-4752-BC59-F465624BFA55}"/>
              </a:ext>
            </a:extLst>
          </p:cNvPr>
          <p:cNvCxnSpPr>
            <a:cxnSpLocks/>
            <a:endCxn id="14" idx="2"/>
          </p:cNvCxnSpPr>
          <p:nvPr/>
        </p:nvCxnSpPr>
        <p:spPr>
          <a:xfrm>
            <a:off x="2352167" y="2868722"/>
            <a:ext cx="11685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779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5" name="Oval 4"/>
          <p:cNvSpPr/>
          <p:nvPr/>
        </p:nvSpPr>
        <p:spPr>
          <a:xfrm>
            <a:off x="1066800" y="1743505"/>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a:t>
            </a:r>
          </a:p>
        </p:txBody>
      </p:sp>
      <p:sp>
        <p:nvSpPr>
          <p:cNvPr id="6" name="Oval 5"/>
          <p:cNvSpPr/>
          <p:nvPr/>
        </p:nvSpPr>
        <p:spPr>
          <a:xfrm>
            <a:off x="1054510" y="2870528"/>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cxnSp>
        <p:nvCxnSpPr>
          <p:cNvPr id="12" name="Straight Connector 11"/>
          <p:cNvCxnSpPr>
            <a:cxnSpLocks/>
          </p:cNvCxnSpPr>
          <p:nvPr/>
        </p:nvCxnSpPr>
        <p:spPr>
          <a:xfrm flipH="1">
            <a:off x="608064" y="1380285"/>
            <a:ext cx="1536" cy="1850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2"/>
          </p:cNvCxnSpPr>
          <p:nvPr/>
        </p:nvCxnSpPr>
        <p:spPr>
          <a:xfrm>
            <a:off x="609600" y="208640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9600" y="3213428"/>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94537" y="1811717"/>
            <a:ext cx="3124200" cy="373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Details of Staff</a:t>
            </a:r>
          </a:p>
        </p:txBody>
      </p:sp>
      <p:sp>
        <p:nvSpPr>
          <p:cNvPr id="36" name="Rectangle 35"/>
          <p:cNvSpPr/>
          <p:nvPr/>
        </p:nvSpPr>
        <p:spPr>
          <a:xfrm>
            <a:off x="5911645" y="3644423"/>
            <a:ext cx="1979356" cy="398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Curriculum</a:t>
            </a:r>
          </a:p>
        </p:txBody>
      </p:sp>
      <p:sp>
        <p:nvSpPr>
          <p:cNvPr id="37" name="Rectangle 36"/>
          <p:cNvSpPr/>
          <p:nvPr/>
        </p:nvSpPr>
        <p:spPr>
          <a:xfrm>
            <a:off x="5902427" y="4224923"/>
            <a:ext cx="1979356" cy="398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 Paper</a:t>
            </a:r>
          </a:p>
        </p:txBody>
      </p:sp>
      <p:sp>
        <p:nvSpPr>
          <p:cNvPr id="40" name="Rectangle 39"/>
          <p:cNvSpPr/>
          <p:nvPr/>
        </p:nvSpPr>
        <p:spPr>
          <a:xfrm>
            <a:off x="5911645" y="4805422"/>
            <a:ext cx="1979356" cy="398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Teachers</a:t>
            </a:r>
          </a:p>
        </p:txBody>
      </p:sp>
      <p:cxnSp>
        <p:nvCxnSpPr>
          <p:cNvPr id="45" name="Straight Arrow Connector 44"/>
          <p:cNvCxnSpPr>
            <a:cxnSpLocks/>
            <a:endCxn id="37" idx="1"/>
          </p:cNvCxnSpPr>
          <p:nvPr/>
        </p:nvCxnSpPr>
        <p:spPr>
          <a:xfrm>
            <a:off x="5105400" y="4424224"/>
            <a:ext cx="7970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endCxn id="40" idx="1"/>
          </p:cNvCxnSpPr>
          <p:nvPr/>
        </p:nvCxnSpPr>
        <p:spPr>
          <a:xfrm>
            <a:off x="5105400" y="5004723"/>
            <a:ext cx="8062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A30C7F-D512-498C-95B9-1DB018FF10F6}"/>
              </a:ext>
            </a:extLst>
          </p:cNvPr>
          <p:cNvCxnSpPr>
            <a:cxnSpLocks/>
          </p:cNvCxnSpPr>
          <p:nvPr/>
        </p:nvCxnSpPr>
        <p:spPr>
          <a:xfrm>
            <a:off x="5105400" y="3784928"/>
            <a:ext cx="7970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0FD2BC0-801B-4D22-8B80-5DCFCAD01A77}"/>
              </a:ext>
            </a:extLst>
          </p:cNvPr>
          <p:cNvCxnSpPr>
            <a:cxnSpLocks/>
          </p:cNvCxnSpPr>
          <p:nvPr/>
        </p:nvCxnSpPr>
        <p:spPr>
          <a:xfrm>
            <a:off x="2197510" y="3251528"/>
            <a:ext cx="29078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0A3A38-5632-4CF3-A890-68E8451BAC25}"/>
              </a:ext>
            </a:extLst>
          </p:cNvPr>
          <p:cNvCxnSpPr>
            <a:cxnSpLocks/>
          </p:cNvCxnSpPr>
          <p:nvPr/>
        </p:nvCxnSpPr>
        <p:spPr>
          <a:xfrm>
            <a:off x="5105400" y="3251528"/>
            <a:ext cx="0" cy="17531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097171"/>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TM04033937[[fn=Vapor Trail]]</Template>
  <TotalTime>826</TotalTime>
  <Words>1000</Words>
  <Application>Microsoft Office PowerPoint</Application>
  <PresentationFormat>On-screen Show (4:3)</PresentationFormat>
  <Paragraphs>115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PROJECT PRESENTATION </vt:lpstr>
      <vt:lpstr>Why this Project ?</vt:lpstr>
      <vt:lpstr>INTRODUCTION</vt:lpstr>
      <vt:lpstr>NEED OF PROJECT :</vt:lpstr>
      <vt:lpstr>LITERATURE :</vt:lpstr>
      <vt:lpstr>DATA FLOW DIAGRAM</vt:lpstr>
      <vt:lpstr>PowerPoint Presentation</vt:lpstr>
      <vt:lpstr>PowerPoint Presentation</vt:lpstr>
      <vt:lpstr>PowerPoint Presentation</vt:lpstr>
      <vt:lpstr>PowerPoint Presentation</vt:lpstr>
      <vt:lpstr>Required Tools and Languages</vt:lpstr>
      <vt:lpstr>PowerPoint Presentation</vt:lpstr>
      <vt:lpstr>PowerPoint Presentation</vt:lpstr>
      <vt:lpstr>PowerPoint Presentation</vt:lpstr>
      <vt:lpstr>PowerPoint Presentation</vt:lpstr>
      <vt:lpstr>FUTURE IMPROVEMENT OF USER LOGIN :</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dc:title>
  <dc:creator>ABC</dc:creator>
  <cp:lastModifiedBy>Meghraj Londhe</cp:lastModifiedBy>
  <cp:revision>61</cp:revision>
  <dcterms:created xsi:type="dcterms:W3CDTF">2019-10-16T10:49:56Z</dcterms:created>
  <dcterms:modified xsi:type="dcterms:W3CDTF">2020-09-21T07:02:00Z</dcterms:modified>
</cp:coreProperties>
</file>