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1" r:id="rId2"/>
    <p:sldId id="257" r:id="rId3"/>
    <p:sldId id="262" r:id="rId4"/>
    <p:sldId id="258" r:id="rId5"/>
    <p:sldId id="259" r:id="rId6"/>
    <p:sldId id="260"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90" d="100"/>
          <a:sy n="90" d="100"/>
        </p:scale>
        <p:origin x="-798"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oleObject" Target="file:///D:\Data%20Science\ML.csv"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D:\Data%20Science\Data%20Analyst.csv"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D:\Data%20Science\AI.csv"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file:///D:\Data%20Science\DL.csv"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file:///D:\Data%20Science\Job%20Level.csv" TargetMode="External"/></Relationships>
</file>

<file path=ppt/charts/_rels/chart6.xml.rels><?xml version="1.0" encoding="UTF-8" standalone="yes"?>
<Relationships xmlns="http://schemas.openxmlformats.org/package/2006/relationships"><Relationship Id="rId1" Type="http://schemas.openxmlformats.org/officeDocument/2006/relationships/oleObject" Target="file:///D:\Data%20Science\Number%20of%20students.csv"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[Number of students.csv]M!PivotTable1</c:name>
    <c:fmtId val="131"/>
  </c:pivotSource>
  <c:chart>
    <c:title>
      <c:tx>
        <c:rich>
          <a:bodyPr/>
          <a:lstStyle/>
          <a:p>
            <a:pPr>
              <a:defRPr/>
            </a:pPr>
            <a:r>
              <a:rPr lang="en-US"/>
              <a:t>Machine</a:t>
            </a:r>
            <a:r>
              <a:rPr lang="en-US" baseline="0"/>
              <a:t> Learning Engineer</a:t>
            </a:r>
            <a:endParaRPr lang="en-US"/>
          </a:p>
        </c:rich>
      </c:tx>
      <c:layout>
        <c:manualLayout>
          <c:xMode val="edge"/>
          <c:yMode val="edge"/>
          <c:x val="0.14415029481384531"/>
          <c:y val="7.2398201509594348E-2"/>
        </c:manualLayout>
      </c:layout>
      <c:overlay val="0"/>
    </c:title>
    <c:autoTitleDeleted val="0"/>
    <c:pivotFmts>
      <c:pivotFmt>
        <c:idx val="0"/>
        <c:marker>
          <c:symbol val="none"/>
        </c:marker>
        <c:dLbl>
          <c:idx val="0"/>
          <c:spPr/>
          <c:txPr>
            <a:bodyPr/>
            <a:lstStyle/>
            <a:p>
              <a:pPr>
                <a:defRPr/>
              </a:pPr>
              <a:endParaRPr lang="en-US"/>
            </a:p>
          </c:txPr>
          <c:showLegendKey val="0"/>
          <c:showVal val="0"/>
          <c:showCatName val="1"/>
          <c:showSerName val="0"/>
          <c:showPercent val="1"/>
          <c:showBubbleSize val="0"/>
        </c:dLbl>
      </c:pivotFmt>
      <c:pivotFmt>
        <c:idx val="1"/>
        <c:marker>
          <c:symbol val="none"/>
        </c:marker>
        <c:dLbl>
          <c:idx val="0"/>
          <c:spPr/>
          <c:txPr>
            <a:bodyPr/>
            <a:lstStyle/>
            <a:p>
              <a:pPr>
                <a:defRPr/>
              </a:pPr>
              <a:endParaRPr lang="en-US"/>
            </a:p>
          </c:txPr>
          <c:showLegendKey val="0"/>
          <c:showVal val="0"/>
          <c:showCatName val="1"/>
          <c:showSerName val="0"/>
          <c:showPercent val="1"/>
          <c:showBubbleSize val="0"/>
        </c:dLbl>
      </c:pivotFmt>
      <c:pivotFmt>
        <c:idx val="2"/>
        <c:marker>
          <c:symbol val="none"/>
        </c:marker>
        <c:dLbl>
          <c:idx val="0"/>
          <c:spPr/>
          <c:txPr>
            <a:bodyPr/>
            <a:lstStyle/>
            <a:p>
              <a:pPr>
                <a:defRPr/>
              </a:pPr>
              <a:endParaRPr lang="en-US"/>
            </a:p>
          </c:txPr>
          <c:showLegendKey val="0"/>
          <c:showVal val="0"/>
          <c:showCatName val="1"/>
          <c:showSerName val="0"/>
          <c:showPercent val="1"/>
          <c:showBubbleSize val="0"/>
        </c:dLbl>
      </c:pivotFmt>
      <c:pivotFmt>
        <c:idx val="3"/>
        <c:marker>
          <c:symbol val="none"/>
        </c:marker>
        <c:dLbl>
          <c:idx val="0"/>
          <c:spPr/>
          <c:txPr>
            <a:bodyPr/>
            <a:lstStyle/>
            <a:p>
              <a:pPr>
                <a:defRPr/>
              </a:pPr>
              <a:endParaRPr lang="en-US"/>
            </a:p>
          </c:txPr>
          <c:showLegendKey val="0"/>
          <c:showVal val="0"/>
          <c:showCatName val="1"/>
          <c:showSerName val="0"/>
          <c:showPercent val="1"/>
          <c:showBubbleSize val="0"/>
        </c:dLbl>
      </c:pivotFmt>
      <c:pivotFmt>
        <c:idx val="4"/>
        <c:marker>
          <c:symbol val="none"/>
        </c:marker>
        <c:dLbl>
          <c:idx val="0"/>
          <c:spPr/>
          <c:txPr>
            <a:bodyPr/>
            <a:lstStyle/>
            <a:p>
              <a:pPr>
                <a:defRPr/>
              </a:pPr>
              <a:endParaRPr lang="en-US"/>
            </a:p>
          </c:txPr>
          <c:showLegendKey val="0"/>
          <c:showVal val="0"/>
          <c:showCatName val="1"/>
          <c:showSerName val="0"/>
          <c:showPercent val="1"/>
          <c:showBubbleSize val="0"/>
        </c:dLbl>
      </c:pivotFmt>
      <c:pivotFmt>
        <c:idx val="5"/>
        <c:marker>
          <c:symbol val="none"/>
        </c:marker>
        <c:dLbl>
          <c:idx val="0"/>
          <c:spPr/>
          <c:txPr>
            <a:bodyPr/>
            <a:lstStyle/>
            <a:p>
              <a:pPr>
                <a:defRPr/>
              </a:pPr>
              <a:endParaRPr lang="en-US"/>
            </a:p>
          </c:txPr>
          <c:showLegendKey val="0"/>
          <c:showVal val="0"/>
          <c:showCatName val="1"/>
          <c:showSerName val="0"/>
          <c:showPercent val="1"/>
          <c:showBubbleSize val="0"/>
        </c:dLbl>
      </c:pivotFmt>
    </c:pivotFmts>
    <c:plotArea>
      <c:layout/>
      <c:pieChart>
        <c:varyColors val="1"/>
        <c:ser>
          <c:idx val="0"/>
          <c:order val="0"/>
          <c:tx>
            <c:strRef>
              <c:f>M!$B$3</c:f>
              <c:strCache>
                <c:ptCount val="1"/>
                <c:pt idx="0">
                  <c:v>Total</c:v>
                </c:pt>
              </c:strCache>
            </c:strRef>
          </c:tx>
          <c:dLbls>
            <c:showLegendKey val="0"/>
            <c:showVal val="0"/>
            <c:showCatName val="1"/>
            <c:showSerName val="0"/>
            <c:showPercent val="1"/>
            <c:showBubbleSize val="0"/>
            <c:showLeaderLines val="1"/>
          </c:dLbls>
          <c:cat>
            <c:strRef>
              <c:f>M!$A$4:$A$16</c:f>
              <c:strCache>
                <c:ptCount val="12"/>
                <c:pt idx="0">
                  <c:v>Argentina</c:v>
                </c:pt>
                <c:pt idx="1">
                  <c:v>Canada</c:v>
                </c:pt>
                <c:pt idx="2">
                  <c:v>China</c:v>
                </c:pt>
                <c:pt idx="3">
                  <c:v>France</c:v>
                </c:pt>
                <c:pt idx="4">
                  <c:v>India</c:v>
                </c:pt>
                <c:pt idx="5">
                  <c:v>Japan</c:v>
                </c:pt>
                <c:pt idx="6">
                  <c:v>Mexico</c:v>
                </c:pt>
                <c:pt idx="7">
                  <c:v>Russia</c:v>
                </c:pt>
                <c:pt idx="8">
                  <c:v>Singapore</c:v>
                </c:pt>
                <c:pt idx="9">
                  <c:v>Spain</c:v>
                </c:pt>
                <c:pt idx="10">
                  <c:v>UK</c:v>
                </c:pt>
                <c:pt idx="11">
                  <c:v>US</c:v>
                </c:pt>
              </c:strCache>
            </c:strRef>
          </c:cat>
          <c:val>
            <c:numRef>
              <c:f>M!$B$4:$B$16</c:f>
              <c:numCache>
                <c:formatCode>General</c:formatCode>
                <c:ptCount val="12"/>
                <c:pt idx="0">
                  <c:v>26</c:v>
                </c:pt>
                <c:pt idx="1">
                  <c:v>11</c:v>
                </c:pt>
                <c:pt idx="2">
                  <c:v>16</c:v>
                </c:pt>
                <c:pt idx="3">
                  <c:v>24</c:v>
                </c:pt>
                <c:pt idx="4">
                  <c:v>19</c:v>
                </c:pt>
                <c:pt idx="5">
                  <c:v>26</c:v>
                </c:pt>
                <c:pt idx="6">
                  <c:v>23</c:v>
                </c:pt>
                <c:pt idx="7">
                  <c:v>27</c:v>
                </c:pt>
                <c:pt idx="8">
                  <c:v>20</c:v>
                </c:pt>
                <c:pt idx="9">
                  <c:v>13</c:v>
                </c:pt>
                <c:pt idx="10">
                  <c:v>16</c:v>
                </c:pt>
                <c:pt idx="11">
                  <c:v>14</c:v>
                </c:pt>
              </c:numCache>
            </c:numRef>
          </c:val>
        </c:ser>
        <c:dLbls>
          <c:showLegendKey val="0"/>
          <c:showVal val="0"/>
          <c:showCatName val="1"/>
          <c:showSerName val="0"/>
          <c:showPercent val="1"/>
          <c:showBubbleSize val="0"/>
          <c:showLeaderLines val="1"/>
        </c:dLbls>
        <c:firstSliceAng val="0"/>
      </c:pieChart>
    </c:plotArea>
    <c:plotVisOnly val="1"/>
    <c:dispBlanksAs val="gap"/>
    <c:showDLblsOverMax val="0"/>
  </c:chart>
  <c:externalData r:id="rId1">
    <c:autoUpdate val="0"/>
  </c:externalData>
  <c:extLst>
    <c:ext xmlns:c14="http://schemas.microsoft.com/office/drawing/2007/8/2/chart" uri="{781A3756-C4B2-4CAC-9D66-4F8BD8637D16}">
      <c14:pivotOptions>
        <c14:dropZoneFilter val="1"/>
        <c14:dropZoneData val="1"/>
        <c14:dropZoneSeries val="1"/>
        <c14:dropZonesVisible val="1"/>
      </c14:pivotOptions>
    </c:ext>
  </c:extLst>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[Number of students.csv]Data Analyst!PivotTable2</c:name>
    <c:fmtId val="3"/>
  </c:pivotSource>
  <c:chart>
    <c:title>
      <c:tx>
        <c:rich>
          <a:bodyPr/>
          <a:lstStyle/>
          <a:p>
            <a:pPr>
              <a:defRPr/>
            </a:pPr>
            <a:r>
              <a:rPr lang="en-US"/>
              <a:t>Data</a:t>
            </a:r>
            <a:r>
              <a:rPr lang="en-US" baseline="0"/>
              <a:t> Analyst</a:t>
            </a:r>
            <a:endParaRPr lang="en-US"/>
          </a:p>
        </c:rich>
      </c:tx>
      <c:layout>
        <c:manualLayout>
          <c:xMode val="edge"/>
          <c:yMode val="edge"/>
          <c:x val="0.1226896846503701"/>
          <c:y val="4.6242774566473986E-2"/>
        </c:manualLayout>
      </c:layout>
      <c:overlay val="0"/>
    </c:title>
    <c:autoTitleDeleted val="0"/>
    <c:pivotFmts>
      <c:pivotFmt>
        <c:idx val="0"/>
        <c:marker>
          <c:symbol val="none"/>
        </c:marker>
        <c:dLbl>
          <c:idx val="0"/>
          <c:spPr/>
          <c:txPr>
            <a:bodyPr/>
            <a:lstStyle/>
            <a:p>
              <a:pPr>
                <a:defRPr/>
              </a:pPr>
              <a:endParaRPr lang="en-US"/>
            </a:p>
          </c:txPr>
          <c:showLegendKey val="0"/>
          <c:showVal val="0"/>
          <c:showCatName val="1"/>
          <c:showSerName val="0"/>
          <c:showPercent val="1"/>
          <c:showBubbleSize val="0"/>
        </c:dLbl>
      </c:pivotFmt>
      <c:pivotFmt>
        <c:idx val="1"/>
        <c:marker>
          <c:symbol val="none"/>
        </c:marker>
        <c:dLbl>
          <c:idx val="0"/>
          <c:spPr/>
          <c:txPr>
            <a:bodyPr/>
            <a:lstStyle/>
            <a:p>
              <a:pPr>
                <a:defRPr/>
              </a:pPr>
              <a:endParaRPr lang="en-US"/>
            </a:p>
          </c:txPr>
          <c:showLegendKey val="0"/>
          <c:showVal val="0"/>
          <c:showCatName val="1"/>
          <c:showSerName val="0"/>
          <c:showPercent val="1"/>
          <c:showBubbleSize val="0"/>
        </c:dLbl>
      </c:pivotFmt>
      <c:pivotFmt>
        <c:idx val="2"/>
        <c:marker>
          <c:symbol val="none"/>
        </c:marker>
        <c:dLbl>
          <c:idx val="0"/>
          <c:spPr/>
          <c:txPr>
            <a:bodyPr/>
            <a:lstStyle/>
            <a:p>
              <a:pPr>
                <a:defRPr/>
              </a:pPr>
              <a:endParaRPr lang="en-US"/>
            </a:p>
          </c:txPr>
          <c:showLegendKey val="0"/>
          <c:showVal val="0"/>
          <c:showCatName val="1"/>
          <c:showSerName val="0"/>
          <c:showPercent val="1"/>
          <c:showBubbleSize val="0"/>
        </c:dLbl>
      </c:pivotFmt>
    </c:pivotFmts>
    <c:plotArea>
      <c:layout/>
      <c:pieChart>
        <c:varyColors val="1"/>
        <c:ser>
          <c:idx val="0"/>
          <c:order val="0"/>
          <c:tx>
            <c:strRef>
              <c:f>'Data Analyst'!$B$3</c:f>
              <c:strCache>
                <c:ptCount val="1"/>
                <c:pt idx="0">
                  <c:v>Total</c:v>
                </c:pt>
              </c:strCache>
            </c:strRef>
          </c:tx>
          <c:dLbls>
            <c:txPr>
              <a:bodyPr/>
              <a:lstStyle/>
              <a:p>
                <a:pPr>
                  <a:defRPr/>
                </a:pPr>
                <a:endParaRPr lang="en-US"/>
              </a:p>
            </c:txPr>
            <c:showLegendKey val="0"/>
            <c:showVal val="0"/>
            <c:showCatName val="1"/>
            <c:showSerName val="0"/>
            <c:showPercent val="1"/>
            <c:showBubbleSize val="0"/>
            <c:showLeaderLines val="1"/>
          </c:dLbls>
          <c:cat>
            <c:strRef>
              <c:f>'Data Analyst'!$A$4:$A$16</c:f>
              <c:strCache>
                <c:ptCount val="12"/>
                <c:pt idx="0">
                  <c:v>Argentina</c:v>
                </c:pt>
                <c:pt idx="1">
                  <c:v>Canada</c:v>
                </c:pt>
                <c:pt idx="2">
                  <c:v>China</c:v>
                </c:pt>
                <c:pt idx="3">
                  <c:v>France</c:v>
                </c:pt>
                <c:pt idx="4">
                  <c:v>India</c:v>
                </c:pt>
                <c:pt idx="5">
                  <c:v>Japan</c:v>
                </c:pt>
                <c:pt idx="6">
                  <c:v>Mexico</c:v>
                </c:pt>
                <c:pt idx="7">
                  <c:v>Russia</c:v>
                </c:pt>
                <c:pt idx="8">
                  <c:v>Singapore</c:v>
                </c:pt>
                <c:pt idx="9">
                  <c:v>Spain</c:v>
                </c:pt>
                <c:pt idx="10">
                  <c:v>UK</c:v>
                </c:pt>
                <c:pt idx="11">
                  <c:v>US</c:v>
                </c:pt>
              </c:strCache>
            </c:strRef>
          </c:cat>
          <c:val>
            <c:numRef>
              <c:f>'Data Analyst'!$B$4:$B$16</c:f>
              <c:numCache>
                <c:formatCode>General</c:formatCode>
                <c:ptCount val="12"/>
                <c:pt idx="0">
                  <c:v>13</c:v>
                </c:pt>
                <c:pt idx="1">
                  <c:v>15</c:v>
                </c:pt>
                <c:pt idx="2">
                  <c:v>12</c:v>
                </c:pt>
                <c:pt idx="3">
                  <c:v>15</c:v>
                </c:pt>
                <c:pt idx="4">
                  <c:v>10</c:v>
                </c:pt>
                <c:pt idx="5">
                  <c:v>12</c:v>
                </c:pt>
                <c:pt idx="6">
                  <c:v>14</c:v>
                </c:pt>
                <c:pt idx="7">
                  <c:v>16</c:v>
                </c:pt>
                <c:pt idx="8">
                  <c:v>10</c:v>
                </c:pt>
                <c:pt idx="9">
                  <c:v>10</c:v>
                </c:pt>
                <c:pt idx="10">
                  <c:v>15</c:v>
                </c:pt>
                <c:pt idx="11">
                  <c:v>15</c:v>
                </c:pt>
              </c:numCache>
            </c:numRef>
          </c:val>
        </c:ser>
        <c:dLbls>
          <c:showLegendKey val="0"/>
          <c:showVal val="0"/>
          <c:showCatName val="1"/>
          <c:showSerName val="0"/>
          <c:showPercent val="1"/>
          <c:showBubbleSize val="0"/>
          <c:showLeaderLines val="1"/>
        </c:dLbls>
        <c:firstSliceAng val="0"/>
      </c:pieChart>
    </c:plotArea>
    <c:plotVisOnly val="1"/>
    <c:dispBlanksAs val="gap"/>
    <c:showDLblsOverMax val="0"/>
  </c:chart>
  <c:externalData r:id="rId1">
    <c:autoUpdate val="0"/>
  </c:externalData>
  <c:extLst>
    <c:ext xmlns:c14="http://schemas.microsoft.com/office/drawing/2007/8/2/chart" uri="{781A3756-C4B2-4CAC-9D66-4F8BD8637D16}">
      <c14:pivotOptions>
        <c14:dropZoneFilter val="1"/>
        <c14:dropZoneData val="1"/>
        <c14:dropZoneSeries val="1"/>
        <c14:dropZonesVisible val="1"/>
      </c14:pivotOptions>
    </c:ext>
  </c:extLst>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[Number of students.csv]AI!PivotTable3</c:name>
    <c:fmtId val="3"/>
  </c:pivotSource>
  <c:chart>
    <c:title>
      <c:tx>
        <c:rich>
          <a:bodyPr/>
          <a:lstStyle/>
          <a:p>
            <a:pPr>
              <a:defRPr/>
            </a:pPr>
            <a:r>
              <a:rPr lang="en-US"/>
              <a:t>Artificial</a:t>
            </a:r>
            <a:r>
              <a:rPr lang="en-US" baseline="0"/>
              <a:t> Intelligence</a:t>
            </a:r>
            <a:endParaRPr lang="en-US"/>
          </a:p>
        </c:rich>
      </c:tx>
      <c:layout>
        <c:manualLayout>
          <c:xMode val="edge"/>
          <c:yMode val="edge"/>
          <c:x val="0.24966322016691073"/>
          <c:y val="4.5911054261202566E-2"/>
        </c:manualLayout>
      </c:layout>
      <c:overlay val="0"/>
    </c:title>
    <c:autoTitleDeleted val="0"/>
    <c:pivotFmts>
      <c:pivotFmt>
        <c:idx val="0"/>
        <c:marker>
          <c:symbol val="none"/>
        </c:marker>
        <c:dLbl>
          <c:idx val="0"/>
          <c:spPr/>
          <c:txPr>
            <a:bodyPr/>
            <a:lstStyle/>
            <a:p>
              <a:pPr>
                <a:defRPr/>
              </a:pPr>
              <a:endParaRPr lang="en-US"/>
            </a:p>
          </c:txPr>
          <c:showLegendKey val="0"/>
          <c:showVal val="0"/>
          <c:showCatName val="1"/>
          <c:showSerName val="0"/>
          <c:showPercent val="1"/>
          <c:showBubbleSize val="0"/>
        </c:dLbl>
      </c:pivotFmt>
      <c:pivotFmt>
        <c:idx val="1"/>
        <c:marker>
          <c:symbol val="none"/>
        </c:marker>
        <c:dLbl>
          <c:idx val="0"/>
          <c:spPr/>
          <c:txPr>
            <a:bodyPr/>
            <a:lstStyle/>
            <a:p>
              <a:pPr>
                <a:defRPr/>
              </a:pPr>
              <a:endParaRPr lang="en-US"/>
            </a:p>
          </c:txPr>
          <c:showLegendKey val="0"/>
          <c:showVal val="0"/>
          <c:showCatName val="1"/>
          <c:showSerName val="0"/>
          <c:showPercent val="1"/>
          <c:showBubbleSize val="0"/>
        </c:dLbl>
      </c:pivotFmt>
      <c:pivotFmt>
        <c:idx val="2"/>
        <c:marker>
          <c:symbol val="none"/>
        </c:marker>
        <c:dLbl>
          <c:idx val="0"/>
          <c:spPr/>
          <c:txPr>
            <a:bodyPr/>
            <a:lstStyle/>
            <a:p>
              <a:pPr>
                <a:defRPr/>
              </a:pPr>
              <a:endParaRPr lang="en-US"/>
            </a:p>
          </c:txPr>
          <c:showLegendKey val="0"/>
          <c:showVal val="0"/>
          <c:showCatName val="1"/>
          <c:showSerName val="0"/>
          <c:showPercent val="1"/>
          <c:showBubbleSize val="0"/>
        </c:dLbl>
      </c:pivotFmt>
    </c:pivotFmts>
    <c:plotArea>
      <c:layout/>
      <c:pieChart>
        <c:varyColors val="1"/>
        <c:ser>
          <c:idx val="0"/>
          <c:order val="0"/>
          <c:tx>
            <c:strRef>
              <c:f>AI!$B$3</c:f>
              <c:strCache>
                <c:ptCount val="1"/>
                <c:pt idx="0">
                  <c:v>Total</c:v>
                </c:pt>
              </c:strCache>
            </c:strRef>
          </c:tx>
          <c:dLbls>
            <c:txPr>
              <a:bodyPr/>
              <a:lstStyle/>
              <a:p>
                <a:pPr>
                  <a:defRPr/>
                </a:pPr>
                <a:endParaRPr lang="en-US"/>
              </a:p>
            </c:txPr>
            <c:showLegendKey val="0"/>
            <c:showVal val="0"/>
            <c:showCatName val="1"/>
            <c:showSerName val="0"/>
            <c:showPercent val="1"/>
            <c:showBubbleSize val="0"/>
            <c:showLeaderLines val="1"/>
          </c:dLbls>
          <c:cat>
            <c:strRef>
              <c:f>AI!$A$4:$A$16</c:f>
              <c:strCache>
                <c:ptCount val="12"/>
                <c:pt idx="0">
                  <c:v>Argentina</c:v>
                </c:pt>
                <c:pt idx="1">
                  <c:v>Canada</c:v>
                </c:pt>
                <c:pt idx="2">
                  <c:v>China</c:v>
                </c:pt>
                <c:pt idx="3">
                  <c:v>France</c:v>
                </c:pt>
                <c:pt idx="4">
                  <c:v>India</c:v>
                </c:pt>
                <c:pt idx="5">
                  <c:v>Japan</c:v>
                </c:pt>
                <c:pt idx="6">
                  <c:v>Mexico</c:v>
                </c:pt>
                <c:pt idx="7">
                  <c:v>Russia</c:v>
                </c:pt>
                <c:pt idx="8">
                  <c:v>Singapore</c:v>
                </c:pt>
                <c:pt idx="9">
                  <c:v>Spain</c:v>
                </c:pt>
                <c:pt idx="10">
                  <c:v>UK</c:v>
                </c:pt>
                <c:pt idx="11">
                  <c:v>US</c:v>
                </c:pt>
              </c:strCache>
            </c:strRef>
          </c:cat>
          <c:val>
            <c:numRef>
              <c:f>AI!$B$4:$B$16</c:f>
              <c:numCache>
                <c:formatCode>General</c:formatCode>
                <c:ptCount val="12"/>
                <c:pt idx="0">
                  <c:v>21</c:v>
                </c:pt>
                <c:pt idx="1">
                  <c:v>5</c:v>
                </c:pt>
                <c:pt idx="2">
                  <c:v>8</c:v>
                </c:pt>
                <c:pt idx="3">
                  <c:v>8</c:v>
                </c:pt>
                <c:pt idx="4">
                  <c:v>9</c:v>
                </c:pt>
                <c:pt idx="5">
                  <c:v>10</c:v>
                </c:pt>
                <c:pt idx="6">
                  <c:v>11</c:v>
                </c:pt>
                <c:pt idx="7">
                  <c:v>10</c:v>
                </c:pt>
                <c:pt idx="8">
                  <c:v>7</c:v>
                </c:pt>
                <c:pt idx="9">
                  <c:v>12</c:v>
                </c:pt>
                <c:pt idx="10">
                  <c:v>1</c:v>
                </c:pt>
                <c:pt idx="11">
                  <c:v>9</c:v>
                </c:pt>
              </c:numCache>
            </c:numRef>
          </c:val>
        </c:ser>
        <c:dLbls>
          <c:showLegendKey val="0"/>
          <c:showVal val="0"/>
          <c:showCatName val="1"/>
          <c:showSerName val="0"/>
          <c:showPercent val="1"/>
          <c:showBubbleSize val="0"/>
          <c:showLeaderLines val="1"/>
        </c:dLbls>
        <c:firstSliceAng val="0"/>
      </c:pieChart>
    </c:plotArea>
    <c:plotVisOnly val="1"/>
    <c:dispBlanksAs val="gap"/>
    <c:showDLblsOverMax val="0"/>
  </c:chart>
  <c:externalData r:id="rId1">
    <c:autoUpdate val="0"/>
  </c:externalData>
  <c:extLst>
    <c:ext xmlns:c14="http://schemas.microsoft.com/office/drawing/2007/8/2/chart" uri="{781A3756-C4B2-4CAC-9D66-4F8BD8637D16}">
      <c14:pivotOptions>
        <c14:dropZoneFilter val="1"/>
        <c14:dropZoneData val="1"/>
        <c14:dropZoneSeries val="1"/>
        <c14:dropZonesVisible val="1"/>
      </c14:pivotOptions>
    </c:ext>
  </c:extLst>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[Number of students.csv]DL!PivotTable4</c:name>
    <c:fmtId val="3"/>
  </c:pivotSource>
  <c:chart>
    <c:title>
      <c:tx>
        <c:rich>
          <a:bodyPr/>
          <a:lstStyle/>
          <a:p>
            <a:pPr>
              <a:defRPr/>
            </a:pPr>
            <a:r>
              <a:rPr lang="en-US"/>
              <a:t>Deep</a:t>
            </a:r>
            <a:r>
              <a:rPr lang="en-US" baseline="0"/>
              <a:t> Learning Foundations</a:t>
            </a:r>
            <a:endParaRPr lang="en-US"/>
          </a:p>
        </c:rich>
      </c:tx>
      <c:layout/>
      <c:overlay val="0"/>
    </c:title>
    <c:autoTitleDeleted val="0"/>
    <c:pivotFmts>
      <c:pivotFmt>
        <c:idx val="0"/>
        <c:marker>
          <c:symbol val="none"/>
        </c:marker>
        <c:dLbl>
          <c:idx val="0"/>
          <c:spPr/>
          <c:txPr>
            <a:bodyPr/>
            <a:lstStyle/>
            <a:p>
              <a:pPr>
                <a:defRPr/>
              </a:pPr>
              <a:endParaRPr lang="en-US"/>
            </a:p>
          </c:txPr>
          <c:showLegendKey val="0"/>
          <c:showVal val="0"/>
          <c:showCatName val="1"/>
          <c:showSerName val="0"/>
          <c:showPercent val="1"/>
          <c:showBubbleSize val="0"/>
        </c:dLbl>
      </c:pivotFmt>
      <c:pivotFmt>
        <c:idx val="1"/>
        <c:marker>
          <c:symbol val="none"/>
        </c:marker>
        <c:dLbl>
          <c:idx val="0"/>
          <c:spPr/>
          <c:txPr>
            <a:bodyPr/>
            <a:lstStyle/>
            <a:p>
              <a:pPr>
                <a:defRPr/>
              </a:pPr>
              <a:endParaRPr lang="en-US"/>
            </a:p>
          </c:txPr>
          <c:showLegendKey val="0"/>
          <c:showVal val="0"/>
          <c:showCatName val="1"/>
          <c:showSerName val="0"/>
          <c:showPercent val="1"/>
          <c:showBubbleSize val="0"/>
        </c:dLbl>
      </c:pivotFmt>
      <c:pivotFmt>
        <c:idx val="2"/>
        <c:marker>
          <c:symbol val="none"/>
        </c:marker>
        <c:dLbl>
          <c:idx val="0"/>
          <c:spPr/>
          <c:txPr>
            <a:bodyPr/>
            <a:lstStyle/>
            <a:p>
              <a:pPr>
                <a:defRPr/>
              </a:pPr>
              <a:endParaRPr lang="en-US"/>
            </a:p>
          </c:txPr>
          <c:showLegendKey val="0"/>
          <c:showVal val="0"/>
          <c:showCatName val="1"/>
          <c:showSerName val="0"/>
          <c:showPercent val="1"/>
          <c:showBubbleSize val="0"/>
        </c:dLbl>
      </c:pivotFmt>
    </c:pivotFmts>
    <c:plotArea>
      <c:layout/>
      <c:pieChart>
        <c:varyColors val="1"/>
        <c:ser>
          <c:idx val="0"/>
          <c:order val="0"/>
          <c:tx>
            <c:strRef>
              <c:f>DL!$B$3</c:f>
              <c:strCache>
                <c:ptCount val="1"/>
                <c:pt idx="0">
                  <c:v>Total</c:v>
                </c:pt>
              </c:strCache>
            </c:strRef>
          </c:tx>
          <c:dLbls>
            <c:txPr>
              <a:bodyPr/>
              <a:lstStyle/>
              <a:p>
                <a:pPr>
                  <a:defRPr/>
                </a:pPr>
                <a:endParaRPr lang="en-US"/>
              </a:p>
            </c:txPr>
            <c:showLegendKey val="0"/>
            <c:showVal val="0"/>
            <c:showCatName val="1"/>
            <c:showSerName val="0"/>
            <c:showPercent val="1"/>
            <c:showBubbleSize val="0"/>
            <c:showLeaderLines val="1"/>
          </c:dLbls>
          <c:cat>
            <c:strRef>
              <c:f>DL!$A$4:$A$16</c:f>
              <c:strCache>
                <c:ptCount val="12"/>
                <c:pt idx="0">
                  <c:v>Argentina</c:v>
                </c:pt>
                <c:pt idx="1">
                  <c:v>Canada</c:v>
                </c:pt>
                <c:pt idx="2">
                  <c:v>China</c:v>
                </c:pt>
                <c:pt idx="3">
                  <c:v>France</c:v>
                </c:pt>
                <c:pt idx="4">
                  <c:v>India</c:v>
                </c:pt>
                <c:pt idx="5">
                  <c:v>Japan</c:v>
                </c:pt>
                <c:pt idx="6">
                  <c:v>Mexico</c:v>
                </c:pt>
                <c:pt idx="7">
                  <c:v>Russia</c:v>
                </c:pt>
                <c:pt idx="8">
                  <c:v>Singapore</c:v>
                </c:pt>
                <c:pt idx="9">
                  <c:v>Spain</c:v>
                </c:pt>
                <c:pt idx="10">
                  <c:v>UK</c:v>
                </c:pt>
                <c:pt idx="11">
                  <c:v>US</c:v>
                </c:pt>
              </c:strCache>
            </c:strRef>
          </c:cat>
          <c:val>
            <c:numRef>
              <c:f>DL!$B$4:$B$16</c:f>
              <c:numCache>
                <c:formatCode>General</c:formatCode>
                <c:ptCount val="12"/>
                <c:pt idx="0">
                  <c:v>19</c:v>
                </c:pt>
                <c:pt idx="1">
                  <c:v>18</c:v>
                </c:pt>
                <c:pt idx="2">
                  <c:v>31</c:v>
                </c:pt>
                <c:pt idx="3">
                  <c:v>22</c:v>
                </c:pt>
                <c:pt idx="4">
                  <c:v>29</c:v>
                </c:pt>
                <c:pt idx="5">
                  <c:v>25</c:v>
                </c:pt>
                <c:pt idx="6">
                  <c:v>29</c:v>
                </c:pt>
                <c:pt idx="7">
                  <c:v>19</c:v>
                </c:pt>
                <c:pt idx="8">
                  <c:v>25</c:v>
                </c:pt>
                <c:pt idx="9">
                  <c:v>22</c:v>
                </c:pt>
                <c:pt idx="10">
                  <c:v>24</c:v>
                </c:pt>
                <c:pt idx="11">
                  <c:v>28</c:v>
                </c:pt>
              </c:numCache>
            </c:numRef>
          </c:val>
        </c:ser>
        <c:dLbls>
          <c:showLegendKey val="0"/>
          <c:showVal val="0"/>
          <c:showCatName val="1"/>
          <c:showSerName val="0"/>
          <c:showPercent val="1"/>
          <c:showBubbleSize val="0"/>
          <c:showLeaderLines val="1"/>
        </c:dLbls>
        <c:firstSliceAng val="0"/>
      </c:pieChart>
    </c:plotArea>
    <c:plotVisOnly val="1"/>
    <c:dispBlanksAs val="gap"/>
    <c:showDLblsOverMax val="0"/>
  </c:chart>
  <c:externalData r:id="rId1">
    <c:autoUpdate val="0"/>
  </c:externalData>
  <c:extLst>
    <c:ext xmlns:c14="http://schemas.microsoft.com/office/drawing/2007/8/2/chart" uri="{781A3756-C4B2-4CAC-9D66-4F8BD8637D16}">
      <c14:pivotOptions>
        <c14:dropZoneFilter val="1"/>
        <c14:dropZoneData val="1"/>
        <c14:dropZoneSeries val="1"/>
        <c14:dropZonesVisible val="1"/>
      </c14:pivotOptions>
    </c:ext>
  </c:extLst>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39"/>
    </mc:Choice>
    <mc:Fallback>
      <c:style val="39"/>
    </mc:Fallback>
  </mc:AlternateContent>
  <c:pivotSource>
    <c:name>[Number of students.csv]Job Level!PivotTable5</c:name>
    <c:fmtId val="3"/>
  </c:pivotSource>
  <c:chart>
    <c:autoTitleDeleted val="1"/>
    <c:pivotFmts>
      <c:pivotFmt>
        <c:idx val="0"/>
        <c:dLbl>
          <c:idx val="0"/>
          <c:spPr/>
          <c:txPr>
            <a:bodyPr/>
            <a:lstStyle/>
            <a:p>
              <a:pPr>
                <a:defRPr/>
              </a:pPr>
              <a:endParaRPr lang="en-US"/>
            </a:p>
          </c:txPr>
          <c:dLblPos val="inEnd"/>
          <c:showLegendKey val="0"/>
          <c:showVal val="1"/>
          <c:showCatName val="0"/>
          <c:showSerName val="0"/>
          <c:showPercent val="0"/>
          <c:showBubbleSize val="0"/>
        </c:dLbl>
      </c:pivotFmt>
      <c:pivotFmt>
        <c:idx val="1"/>
        <c:marker>
          <c:symbol val="none"/>
        </c:marker>
        <c:dLbl>
          <c:idx val="0"/>
          <c:spPr/>
          <c:txPr>
            <a:bodyPr/>
            <a:lstStyle/>
            <a:p>
              <a:pPr>
                <a:defRPr/>
              </a:pPr>
              <a:endParaRPr lang="en-US"/>
            </a:p>
          </c:txPr>
          <c:dLblPos val="inEnd"/>
          <c:showLegendKey val="0"/>
          <c:showVal val="1"/>
          <c:showCatName val="0"/>
          <c:showSerName val="0"/>
          <c:showPercent val="0"/>
          <c:showBubbleSize val="0"/>
        </c:dLbl>
      </c:pivotFmt>
      <c:pivotFmt>
        <c:idx val="2"/>
        <c:marker>
          <c:symbol val="none"/>
        </c:marker>
        <c:dLbl>
          <c:idx val="0"/>
          <c:spPr/>
          <c:txPr>
            <a:bodyPr/>
            <a:lstStyle/>
            <a:p>
              <a:pPr>
                <a:defRPr/>
              </a:pPr>
              <a:endParaRPr lang="en-US"/>
            </a:p>
          </c:txPr>
          <c:dLblPos val="inEnd"/>
          <c:showLegendKey val="0"/>
          <c:showVal val="1"/>
          <c:showCatName val="0"/>
          <c:showSerName val="0"/>
          <c:showPercent val="0"/>
          <c:showBubbleSize val="0"/>
        </c:dLbl>
      </c:pivotFmt>
    </c:pivotFmts>
    <c:plotArea>
      <c:layout/>
      <c:barChart>
        <c:barDir val="col"/>
        <c:grouping val="clustered"/>
        <c:varyColors val="0"/>
        <c:ser>
          <c:idx val="0"/>
          <c:order val="0"/>
          <c:tx>
            <c:strRef>
              <c:f>'Job Level'!$B$3</c:f>
              <c:strCache>
                <c:ptCount val="1"/>
                <c:pt idx="0">
                  <c:v>Total</c:v>
                </c:pt>
              </c:strCache>
            </c:strRef>
          </c:tx>
          <c:invertIfNegative val="0"/>
          <c:dLbls>
            <c:txPr>
              <a:bodyPr/>
              <a:lstStyle/>
              <a:p>
                <a:pPr>
                  <a:defRPr/>
                </a:pPr>
                <a:endParaRPr lang="en-US"/>
              </a:p>
            </c:txPr>
            <c:dLblPos val="inEnd"/>
            <c:showLegendKey val="0"/>
            <c:showVal val="1"/>
            <c:showCatName val="0"/>
            <c:showSerName val="0"/>
            <c:showPercent val="0"/>
            <c:showBubbleSize val="0"/>
            <c:showLeaderLines val="0"/>
          </c:dLbls>
          <c:cat>
            <c:strRef>
              <c:f>'Job Level'!$A$4:$A$11</c:f>
              <c:strCache>
                <c:ptCount val="7"/>
                <c:pt idx="0">
                  <c:v>C-Level</c:v>
                </c:pt>
                <c:pt idx="1">
                  <c:v>Director</c:v>
                </c:pt>
                <c:pt idx="2">
                  <c:v>Individual Contributor</c:v>
                </c:pt>
                <c:pt idx="3">
                  <c:v>Intern</c:v>
                </c:pt>
                <c:pt idx="4">
                  <c:v>Manager</c:v>
                </c:pt>
                <c:pt idx="5">
                  <c:v>President</c:v>
                </c:pt>
                <c:pt idx="6">
                  <c:v>Vice President</c:v>
                </c:pt>
              </c:strCache>
            </c:strRef>
          </c:cat>
          <c:val>
            <c:numRef>
              <c:f>'Job Level'!$B$4:$B$11</c:f>
              <c:numCache>
                <c:formatCode>General</c:formatCode>
                <c:ptCount val="7"/>
                <c:pt idx="0">
                  <c:v>26</c:v>
                </c:pt>
                <c:pt idx="1">
                  <c:v>36</c:v>
                </c:pt>
                <c:pt idx="2">
                  <c:v>289</c:v>
                </c:pt>
                <c:pt idx="3">
                  <c:v>27</c:v>
                </c:pt>
                <c:pt idx="4">
                  <c:v>93</c:v>
                </c:pt>
                <c:pt idx="5">
                  <c:v>7</c:v>
                </c:pt>
                <c:pt idx="6">
                  <c:v>7</c:v>
                </c:pt>
              </c:numCache>
            </c:numRef>
          </c:val>
        </c:ser>
        <c:dLbls>
          <c:showLegendKey val="0"/>
          <c:showVal val="0"/>
          <c:showCatName val="0"/>
          <c:showSerName val="0"/>
          <c:showPercent val="0"/>
          <c:showBubbleSize val="0"/>
        </c:dLbls>
        <c:gapWidth val="75"/>
        <c:overlap val="40"/>
        <c:axId val="9845376"/>
        <c:axId val="9893376"/>
      </c:barChart>
      <c:catAx>
        <c:axId val="9845376"/>
        <c:scaling>
          <c:orientation val="minMax"/>
        </c:scaling>
        <c:delete val="0"/>
        <c:axPos val="b"/>
        <c:majorTickMark val="none"/>
        <c:minorTickMark val="none"/>
        <c:tickLblPos val="nextTo"/>
        <c:crossAx val="9893376"/>
        <c:crosses val="autoZero"/>
        <c:auto val="1"/>
        <c:lblAlgn val="ctr"/>
        <c:lblOffset val="100"/>
        <c:noMultiLvlLbl val="0"/>
      </c:catAx>
      <c:valAx>
        <c:axId val="9893376"/>
        <c:scaling>
          <c:orientation val="minMax"/>
        </c:scaling>
        <c:delete val="0"/>
        <c:axPos val="l"/>
        <c:majorGridlines/>
        <c:numFmt formatCode="General" sourceLinked="1"/>
        <c:majorTickMark val="none"/>
        <c:minorTickMark val="none"/>
        <c:tickLblPos val="nextTo"/>
        <c:crossAx val="9845376"/>
        <c:crosses val="autoZero"/>
        <c:crossBetween val="between"/>
      </c:valAx>
    </c:plotArea>
    <c:legend>
      <c:legendPos val="r"/>
      <c:layout/>
      <c:overlay val="0"/>
    </c:legend>
    <c:plotVisOnly val="1"/>
    <c:dispBlanksAs val="gap"/>
    <c:showDLblsOverMax val="0"/>
  </c:chart>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34"/>
    </mc:Choice>
    <mc:Fallback>
      <c:style val="34"/>
    </mc:Fallback>
  </mc:AlternateContent>
  <c:pivotSource>
    <c:name>[Number of students.csv]Number of students!PivotTable6</c:name>
    <c:fmtId val="12"/>
  </c:pivotSource>
  <c:chart>
    <c:autoTitleDeleted val="1"/>
    <c:pivotFmts>
      <c:pivotFmt>
        <c:idx val="0"/>
        <c:dLbl>
          <c:idx val="0"/>
          <c:showLegendKey val="0"/>
          <c:showVal val="1"/>
          <c:showCatName val="0"/>
          <c:showSerName val="0"/>
          <c:showPercent val="0"/>
          <c:showBubbleSize val="0"/>
        </c:dLbl>
      </c:pivotFmt>
      <c:pivotFmt>
        <c:idx val="1"/>
        <c:dLbl>
          <c:idx val="0"/>
          <c:showLegendKey val="0"/>
          <c:showVal val="1"/>
          <c:showCatName val="0"/>
          <c:showSerName val="0"/>
          <c:showPercent val="0"/>
          <c:showBubbleSize val="0"/>
        </c:dLbl>
      </c:pivotFmt>
      <c:pivotFmt>
        <c:idx val="2"/>
        <c:dLbl>
          <c:idx val="0"/>
          <c:showLegendKey val="0"/>
          <c:showVal val="1"/>
          <c:showCatName val="0"/>
          <c:showSerName val="0"/>
          <c:showPercent val="0"/>
          <c:showBubbleSize val="0"/>
        </c:dLbl>
      </c:pivotFmt>
      <c:pivotFmt>
        <c:idx val="3"/>
        <c:dLbl>
          <c:idx val="0"/>
          <c:showLegendKey val="0"/>
          <c:showVal val="1"/>
          <c:showCatName val="0"/>
          <c:showSerName val="0"/>
          <c:showPercent val="0"/>
          <c:showBubbleSize val="0"/>
        </c:dLbl>
      </c:pivotFmt>
      <c:pivotFmt>
        <c:idx val="4"/>
        <c:dLbl>
          <c:idx val="0"/>
          <c:showLegendKey val="0"/>
          <c:showVal val="1"/>
          <c:showCatName val="0"/>
          <c:showSerName val="0"/>
          <c:showPercent val="0"/>
          <c:showBubbleSize val="0"/>
        </c:dLbl>
      </c:pivotFmt>
      <c:pivotFmt>
        <c:idx val="5"/>
        <c:dLbl>
          <c:idx val="0"/>
          <c:showLegendKey val="0"/>
          <c:showVal val="1"/>
          <c:showCatName val="0"/>
          <c:showSerName val="0"/>
          <c:showPercent val="0"/>
          <c:showBubbleSize val="0"/>
        </c:dLbl>
      </c:pivotFmt>
      <c:pivotFmt>
        <c:idx val="6"/>
        <c:marker>
          <c:symbol val="none"/>
        </c:marker>
        <c:dLbl>
          <c:idx val="0"/>
          <c:spPr/>
          <c:txPr>
            <a:bodyPr/>
            <a:lstStyle/>
            <a:p>
              <a:pPr>
                <a:defRPr/>
              </a:pPr>
              <a:endParaRPr lang="en-US"/>
            </a:p>
          </c:txPr>
          <c:showLegendKey val="0"/>
          <c:showVal val="1"/>
          <c:showCatName val="0"/>
          <c:showSerName val="0"/>
          <c:showPercent val="0"/>
          <c:showBubbleSize val="0"/>
        </c:dLbl>
      </c:pivotFmt>
      <c:pivotFmt>
        <c:idx val="7"/>
        <c:marker>
          <c:symbol val="none"/>
        </c:marker>
        <c:dLbl>
          <c:idx val="0"/>
          <c:spPr/>
          <c:txPr>
            <a:bodyPr/>
            <a:lstStyle/>
            <a:p>
              <a:pPr>
                <a:defRPr/>
              </a:pPr>
              <a:endParaRPr lang="en-US"/>
            </a:p>
          </c:txPr>
          <c:showLegendKey val="0"/>
          <c:showVal val="1"/>
          <c:showCatName val="0"/>
          <c:showSerName val="0"/>
          <c:showPercent val="0"/>
          <c:showBubbleSize val="0"/>
        </c:dLbl>
      </c:pivotFmt>
      <c:pivotFmt>
        <c:idx val="8"/>
        <c:marker>
          <c:symbol val="none"/>
        </c:marker>
        <c:dLbl>
          <c:idx val="0"/>
          <c:spPr/>
          <c:txPr>
            <a:bodyPr/>
            <a:lstStyle/>
            <a:p>
              <a:pPr>
                <a:defRPr/>
              </a:pPr>
              <a:endParaRPr lang="en-US"/>
            </a:p>
          </c:txPr>
          <c:showLegendKey val="0"/>
          <c:showVal val="1"/>
          <c:showCatName val="0"/>
          <c:showSerName val="0"/>
          <c:showPercent val="0"/>
          <c:showBubbleSize val="0"/>
        </c:dLbl>
      </c:pivotFmt>
      <c:pivotFmt>
        <c:idx val="9"/>
        <c:marker>
          <c:symbol val="none"/>
        </c:marker>
        <c:dLbl>
          <c:idx val="0"/>
          <c:spPr/>
          <c:txPr>
            <a:bodyPr/>
            <a:lstStyle/>
            <a:p>
              <a:pPr>
                <a:defRPr/>
              </a:pPr>
              <a:endParaRPr lang="en-US"/>
            </a:p>
          </c:txPr>
          <c:showLegendKey val="0"/>
          <c:showVal val="1"/>
          <c:showCatName val="0"/>
          <c:showSerName val="0"/>
          <c:showPercent val="0"/>
          <c:showBubbleSize val="0"/>
        </c:dLbl>
      </c:pivotFmt>
      <c:pivotFmt>
        <c:idx val="10"/>
        <c:marker>
          <c:symbol val="none"/>
        </c:marker>
        <c:dLbl>
          <c:idx val="0"/>
          <c:spPr/>
          <c:txPr>
            <a:bodyPr/>
            <a:lstStyle/>
            <a:p>
              <a:pPr>
                <a:defRPr/>
              </a:pPr>
              <a:endParaRPr lang="en-US"/>
            </a:p>
          </c:txPr>
          <c:showLegendKey val="0"/>
          <c:showVal val="1"/>
          <c:showCatName val="0"/>
          <c:showSerName val="0"/>
          <c:showPercent val="0"/>
          <c:showBubbleSize val="0"/>
        </c:dLbl>
      </c:pivotFmt>
      <c:pivotFmt>
        <c:idx val="11"/>
        <c:marker>
          <c:symbol val="none"/>
        </c:marker>
        <c:dLbl>
          <c:idx val="0"/>
          <c:spPr/>
          <c:txPr>
            <a:bodyPr/>
            <a:lstStyle/>
            <a:p>
              <a:pPr>
                <a:defRPr/>
              </a:pPr>
              <a:endParaRPr lang="en-US"/>
            </a:p>
          </c:txPr>
          <c:showLegendKey val="0"/>
          <c:showVal val="1"/>
          <c:showCatName val="0"/>
          <c:showSerName val="0"/>
          <c:showPercent val="0"/>
          <c:showBubbleSize val="0"/>
        </c:dLbl>
      </c:pivotFmt>
      <c:pivotFmt>
        <c:idx val="12"/>
        <c:marker>
          <c:symbol val="none"/>
        </c:marker>
        <c:dLbl>
          <c:idx val="0"/>
          <c:spPr/>
          <c:txPr>
            <a:bodyPr/>
            <a:lstStyle/>
            <a:p>
              <a:pPr>
                <a:defRPr/>
              </a:pPr>
              <a:endParaRPr lang="en-US"/>
            </a:p>
          </c:txPr>
          <c:showLegendKey val="0"/>
          <c:showVal val="1"/>
          <c:showCatName val="0"/>
          <c:showSerName val="0"/>
          <c:showPercent val="0"/>
          <c:showBubbleSize val="0"/>
        </c:dLbl>
      </c:pivotFmt>
      <c:pivotFmt>
        <c:idx val="13"/>
        <c:marker>
          <c:symbol val="none"/>
        </c:marker>
        <c:dLbl>
          <c:idx val="0"/>
          <c:spPr/>
          <c:txPr>
            <a:bodyPr/>
            <a:lstStyle/>
            <a:p>
              <a:pPr>
                <a:defRPr/>
              </a:pPr>
              <a:endParaRPr lang="en-US"/>
            </a:p>
          </c:txPr>
          <c:showLegendKey val="0"/>
          <c:showVal val="1"/>
          <c:showCatName val="0"/>
          <c:showSerName val="0"/>
          <c:showPercent val="0"/>
          <c:showBubbleSize val="0"/>
        </c:dLbl>
      </c:pivotFmt>
      <c:pivotFmt>
        <c:idx val="14"/>
        <c:marker>
          <c:symbol val="none"/>
        </c:marker>
        <c:dLbl>
          <c:idx val="0"/>
          <c:spPr/>
          <c:txPr>
            <a:bodyPr/>
            <a:lstStyle/>
            <a:p>
              <a:pPr>
                <a:defRPr/>
              </a:pPr>
              <a:endParaRPr lang="en-US"/>
            </a:p>
          </c:txPr>
          <c:showLegendKey val="0"/>
          <c:showVal val="1"/>
          <c:showCatName val="0"/>
          <c:showSerName val="0"/>
          <c:showPercent val="0"/>
          <c:showBubbleSize val="0"/>
        </c:dLbl>
      </c:pivotFmt>
      <c:pivotFmt>
        <c:idx val="15"/>
        <c:marker>
          <c:symbol val="none"/>
        </c:marker>
        <c:dLbl>
          <c:idx val="0"/>
          <c:spPr/>
          <c:txPr>
            <a:bodyPr/>
            <a:lstStyle/>
            <a:p>
              <a:pPr>
                <a:defRPr/>
              </a:pPr>
              <a:endParaRPr lang="en-US"/>
            </a:p>
          </c:txPr>
          <c:showLegendKey val="0"/>
          <c:showVal val="1"/>
          <c:showCatName val="0"/>
          <c:showSerName val="0"/>
          <c:showPercent val="0"/>
          <c:showBubbleSize val="0"/>
        </c:dLbl>
      </c:pivotFmt>
      <c:pivotFmt>
        <c:idx val="16"/>
        <c:marker>
          <c:symbol val="none"/>
        </c:marker>
        <c:dLbl>
          <c:idx val="0"/>
          <c:spPr/>
          <c:txPr>
            <a:bodyPr/>
            <a:lstStyle/>
            <a:p>
              <a:pPr>
                <a:defRPr/>
              </a:pPr>
              <a:endParaRPr lang="en-US"/>
            </a:p>
          </c:txPr>
          <c:showLegendKey val="0"/>
          <c:showVal val="1"/>
          <c:showCatName val="0"/>
          <c:showSerName val="0"/>
          <c:showPercent val="0"/>
          <c:showBubbleSize val="0"/>
        </c:dLbl>
      </c:pivotFmt>
      <c:pivotFmt>
        <c:idx val="17"/>
        <c:marker>
          <c:symbol val="none"/>
        </c:marker>
        <c:dLbl>
          <c:idx val="0"/>
          <c:spPr/>
          <c:txPr>
            <a:bodyPr/>
            <a:lstStyle/>
            <a:p>
              <a:pPr>
                <a:defRPr/>
              </a:pPr>
              <a:endParaRPr lang="en-US"/>
            </a:p>
          </c:txPr>
          <c:showLegendKey val="0"/>
          <c:showVal val="1"/>
          <c:showCatName val="0"/>
          <c:showSerName val="0"/>
          <c:showPercent val="0"/>
          <c:showBubbleSize val="0"/>
        </c:dLbl>
      </c:pivotFmt>
    </c:pivotFmts>
    <c:plotArea>
      <c:layout>
        <c:manualLayout>
          <c:layoutTarget val="inner"/>
          <c:xMode val="edge"/>
          <c:yMode val="edge"/>
          <c:x val="5.4347981783175979E-2"/>
          <c:y val="8.3333333333333329E-2"/>
          <c:w val="0.91140910756941895"/>
          <c:h val="0.49769931102362203"/>
        </c:manualLayout>
      </c:layout>
      <c:barChart>
        <c:barDir val="col"/>
        <c:grouping val="clustered"/>
        <c:varyColors val="0"/>
        <c:ser>
          <c:idx val="0"/>
          <c:order val="0"/>
          <c:tx>
            <c:strRef>
              <c:f>'Number of students'!$A$3</c:f>
              <c:strCache>
                <c:ptCount val="1"/>
                <c:pt idx="0">
                  <c:v>Count of Start a new career in this field</c:v>
                </c:pt>
              </c:strCache>
            </c:strRef>
          </c:tx>
          <c:invertIfNegative val="0"/>
          <c:cat>
            <c:strRef>
              <c:f>'Number of students'!$A$4</c:f>
              <c:strCache>
                <c:ptCount val="1"/>
                <c:pt idx="0">
                  <c:v>Total</c:v>
                </c:pt>
              </c:strCache>
            </c:strRef>
          </c:cat>
          <c:val>
            <c:numRef>
              <c:f>'Number of students'!$A$4</c:f>
              <c:numCache>
                <c:formatCode>General</c:formatCode>
                <c:ptCount val="1"/>
                <c:pt idx="0">
                  <c:v>415</c:v>
                </c:pt>
              </c:numCache>
            </c:numRef>
          </c:val>
        </c:ser>
        <c:ser>
          <c:idx val="1"/>
          <c:order val="1"/>
          <c:tx>
            <c:strRef>
              <c:f>'Number of students'!$B$3</c:f>
              <c:strCache>
                <c:ptCount val="1"/>
                <c:pt idx="0">
                  <c:v>Count of Other</c:v>
                </c:pt>
              </c:strCache>
            </c:strRef>
          </c:tx>
          <c:invertIfNegative val="0"/>
          <c:cat>
            <c:strRef>
              <c:f>'Number of students'!$A$4</c:f>
              <c:strCache>
                <c:ptCount val="1"/>
                <c:pt idx="0">
                  <c:v>Total</c:v>
                </c:pt>
              </c:strCache>
            </c:strRef>
          </c:cat>
          <c:val>
            <c:numRef>
              <c:f>'Number of students'!$B$4</c:f>
              <c:numCache>
                <c:formatCode>General</c:formatCode>
                <c:ptCount val="1"/>
                <c:pt idx="0">
                  <c:v>7</c:v>
                </c:pt>
              </c:numCache>
            </c:numRef>
          </c:val>
        </c:ser>
        <c:ser>
          <c:idx val="2"/>
          <c:order val="2"/>
          <c:tx>
            <c:strRef>
              <c:f>'Number of students'!$C$3</c:f>
              <c:strCache>
                <c:ptCount val="1"/>
                <c:pt idx="0">
                  <c:v>Count of Grow skills for my current role</c:v>
                </c:pt>
              </c:strCache>
            </c:strRef>
          </c:tx>
          <c:invertIfNegative val="0"/>
          <c:cat>
            <c:strRef>
              <c:f>'Number of students'!$A$4</c:f>
              <c:strCache>
                <c:ptCount val="1"/>
                <c:pt idx="0">
                  <c:v>Total</c:v>
                </c:pt>
              </c:strCache>
            </c:strRef>
          </c:cat>
          <c:val>
            <c:numRef>
              <c:f>'Number of students'!$C$4</c:f>
              <c:numCache>
                <c:formatCode>General</c:formatCode>
                <c:ptCount val="1"/>
                <c:pt idx="0">
                  <c:v>312</c:v>
                </c:pt>
              </c:numCache>
            </c:numRef>
          </c:val>
        </c:ser>
        <c:ser>
          <c:idx val="3"/>
          <c:order val="3"/>
          <c:tx>
            <c:strRef>
              <c:f>'Number of students'!$D$3</c:f>
              <c:strCache>
                <c:ptCount val="1"/>
                <c:pt idx="0">
                  <c:v>Count of Help prepare for an advanced degree</c:v>
                </c:pt>
              </c:strCache>
            </c:strRef>
          </c:tx>
          <c:invertIfNegative val="0"/>
          <c:cat>
            <c:strRef>
              <c:f>'Number of students'!$A$4</c:f>
              <c:strCache>
                <c:ptCount val="1"/>
                <c:pt idx="0">
                  <c:v>Total</c:v>
                </c:pt>
              </c:strCache>
            </c:strRef>
          </c:cat>
          <c:val>
            <c:numRef>
              <c:f>'Number of students'!$D$4</c:f>
              <c:numCache>
                <c:formatCode>General</c:formatCode>
                <c:ptCount val="1"/>
                <c:pt idx="0">
                  <c:v>124</c:v>
                </c:pt>
              </c:numCache>
            </c:numRef>
          </c:val>
        </c:ser>
        <c:ser>
          <c:idx val="4"/>
          <c:order val="4"/>
          <c:tx>
            <c:strRef>
              <c:f>'Number of students'!$E$3</c:f>
              <c:strCache>
                <c:ptCount val="1"/>
                <c:pt idx="0">
                  <c:v>Count of Help move from academia to industry</c:v>
                </c:pt>
              </c:strCache>
            </c:strRef>
          </c:tx>
          <c:invertIfNegative val="0"/>
          <c:cat>
            <c:strRef>
              <c:f>'Number of students'!$A$4</c:f>
              <c:strCache>
                <c:ptCount val="1"/>
                <c:pt idx="0">
                  <c:v>Total</c:v>
                </c:pt>
              </c:strCache>
            </c:strRef>
          </c:cat>
          <c:val>
            <c:numRef>
              <c:f>'Number of students'!$E$4</c:f>
              <c:numCache>
                <c:formatCode>General</c:formatCode>
                <c:ptCount val="1"/>
                <c:pt idx="0">
                  <c:v>88</c:v>
                </c:pt>
              </c:numCache>
            </c:numRef>
          </c:val>
        </c:ser>
        <c:ser>
          <c:idx val="5"/>
          <c:order val="5"/>
          <c:tx>
            <c:strRef>
              <c:f>'Number of students'!$F$3</c:f>
              <c:strCache>
                <c:ptCount val="1"/>
                <c:pt idx="0">
                  <c:v>Count of General interest in the topic (personal growth and enrichment)</c:v>
                </c:pt>
              </c:strCache>
            </c:strRef>
          </c:tx>
          <c:invertIfNegative val="0"/>
          <c:cat>
            <c:strRef>
              <c:f>'Number of students'!$A$4</c:f>
              <c:strCache>
                <c:ptCount val="1"/>
                <c:pt idx="0">
                  <c:v>Total</c:v>
                </c:pt>
              </c:strCache>
            </c:strRef>
          </c:cat>
          <c:val>
            <c:numRef>
              <c:f>'Number of students'!$F$4</c:f>
              <c:numCache>
                <c:formatCode>General</c:formatCode>
                <c:ptCount val="1"/>
                <c:pt idx="0">
                  <c:v>411</c:v>
                </c:pt>
              </c:numCache>
            </c:numRef>
          </c:val>
        </c:ser>
        <c:dLbls>
          <c:showLegendKey val="0"/>
          <c:showVal val="1"/>
          <c:showCatName val="0"/>
          <c:showSerName val="0"/>
          <c:showPercent val="0"/>
          <c:showBubbleSize val="0"/>
        </c:dLbls>
        <c:gapWidth val="75"/>
        <c:axId val="143701120"/>
        <c:axId val="143703424"/>
      </c:barChart>
      <c:catAx>
        <c:axId val="143701120"/>
        <c:scaling>
          <c:orientation val="minMax"/>
        </c:scaling>
        <c:delete val="1"/>
        <c:axPos val="b"/>
        <c:majorTickMark val="none"/>
        <c:minorTickMark val="none"/>
        <c:tickLblPos val="nextTo"/>
        <c:crossAx val="143703424"/>
        <c:crosses val="autoZero"/>
        <c:auto val="1"/>
        <c:lblAlgn val="ctr"/>
        <c:lblOffset val="100"/>
        <c:noMultiLvlLbl val="0"/>
      </c:catAx>
      <c:valAx>
        <c:axId val="143703424"/>
        <c:scaling>
          <c:orientation val="minMax"/>
        </c:scaling>
        <c:delete val="0"/>
        <c:axPos val="l"/>
        <c:numFmt formatCode="General" sourceLinked="1"/>
        <c:majorTickMark val="none"/>
        <c:minorTickMark val="none"/>
        <c:tickLblPos val="nextTo"/>
        <c:crossAx val="143701120"/>
        <c:crosses val="autoZero"/>
        <c:crossBetween val="between"/>
      </c:valAx>
    </c:plotArea>
    <c:legend>
      <c:legendPos val="b"/>
      <c:layout/>
      <c:overlay val="0"/>
    </c:legend>
    <c:plotVisOnly val="1"/>
    <c:dispBlanksAs val="gap"/>
    <c:showDLblsOverMax val="0"/>
  </c:chart>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Freeform 6"/>
          <p:cNvSpPr/>
          <p:nvPr/>
        </p:nvSpPr>
        <p:spPr>
          <a:xfrm>
            <a:off x="-76" y="5293518"/>
            <a:ext cx="9144093" cy="1443038"/>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355114 w 9144000"/>
              <a:gd name="connsiteY0" fmla="*/ 0 h 1562100"/>
              <a:gd name="connsiteX1" fmla="*/ 9144000 w 9144000"/>
              <a:gd name="connsiteY1" fmla="*/ 104775 h 1562100"/>
              <a:gd name="connsiteX2" fmla="*/ 9144000 w 9144000"/>
              <a:gd name="connsiteY2" fmla="*/ 361950 h 1562100"/>
              <a:gd name="connsiteX3" fmla="*/ 6334125 w 9144000"/>
              <a:gd name="connsiteY3" fmla="*/ 1562100 h 1562100"/>
              <a:gd name="connsiteX4" fmla="*/ 0 w 9144000"/>
              <a:gd name="connsiteY4" fmla="*/ 495300 h 1562100"/>
              <a:gd name="connsiteX5" fmla="*/ 355114 w 9144000"/>
              <a:gd name="connsiteY5" fmla="*/ 0 h 1562100"/>
              <a:gd name="connsiteX0" fmla="*/ 411923 w 9144000"/>
              <a:gd name="connsiteY0" fmla="*/ 83344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411923 w 9144000"/>
              <a:gd name="connsiteY5" fmla="*/ 83344 h 1457325"/>
              <a:gd name="connsiteX0" fmla="*/ 28462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28462 w 9144000"/>
              <a:gd name="connsiteY5" fmla="*/ 9525 h 1457325"/>
              <a:gd name="connsiteX0" fmla="*/ 108942 w 9144000"/>
              <a:gd name="connsiteY0" fmla="*/ 10477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108942 w 9144000"/>
              <a:gd name="connsiteY5" fmla="*/ 104775 h 1457325"/>
              <a:gd name="connsiteX0" fmla="*/ 26095 w 9144000"/>
              <a:gd name="connsiteY0" fmla="*/ 14288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26095 w 9144000"/>
              <a:gd name="connsiteY5" fmla="*/ 14288 h 1457325"/>
              <a:gd name="connsiteX0" fmla="*/ 0 w 9117905"/>
              <a:gd name="connsiteY0" fmla="*/ 14288 h 1457325"/>
              <a:gd name="connsiteX1" fmla="*/ 9117905 w 9117905"/>
              <a:gd name="connsiteY1" fmla="*/ 0 h 1457325"/>
              <a:gd name="connsiteX2" fmla="*/ 9117905 w 9117905"/>
              <a:gd name="connsiteY2" fmla="*/ 257175 h 1457325"/>
              <a:gd name="connsiteX3" fmla="*/ 6308030 w 9117905"/>
              <a:gd name="connsiteY3" fmla="*/ 1457325 h 1457325"/>
              <a:gd name="connsiteX4" fmla="*/ 212977 w 9117905"/>
              <a:gd name="connsiteY4" fmla="*/ 311944 h 1457325"/>
              <a:gd name="connsiteX5" fmla="*/ 0 w 9117905"/>
              <a:gd name="connsiteY5" fmla="*/ 14288 h 1457325"/>
              <a:gd name="connsiteX0" fmla="*/ 0 w 9117905"/>
              <a:gd name="connsiteY0" fmla="*/ 14288 h 1457325"/>
              <a:gd name="connsiteX1" fmla="*/ 9117905 w 9117905"/>
              <a:gd name="connsiteY1" fmla="*/ 0 h 1457325"/>
              <a:gd name="connsiteX2" fmla="*/ 9117905 w 9117905"/>
              <a:gd name="connsiteY2" fmla="*/ 257175 h 1457325"/>
              <a:gd name="connsiteX3" fmla="*/ 6308030 w 9117905"/>
              <a:gd name="connsiteY3" fmla="*/ 1457325 h 1457325"/>
              <a:gd name="connsiteX4" fmla="*/ 2310 w 9117905"/>
              <a:gd name="connsiteY4" fmla="*/ 376237 h 1457325"/>
              <a:gd name="connsiteX5" fmla="*/ 0 w 9117905"/>
              <a:gd name="connsiteY5" fmla="*/ 14288 h 1457325"/>
              <a:gd name="connsiteX0" fmla="*/ 0 w 9117905"/>
              <a:gd name="connsiteY0" fmla="*/ 14288 h 1531144"/>
              <a:gd name="connsiteX1" fmla="*/ 9117905 w 9117905"/>
              <a:gd name="connsiteY1" fmla="*/ 0 h 1531144"/>
              <a:gd name="connsiteX2" fmla="*/ 9117905 w 9117905"/>
              <a:gd name="connsiteY2" fmla="*/ 257175 h 1531144"/>
              <a:gd name="connsiteX3" fmla="*/ 6308030 w 9117905"/>
              <a:gd name="connsiteY3" fmla="*/ 1531144 h 1531144"/>
              <a:gd name="connsiteX4" fmla="*/ 2310 w 9117905"/>
              <a:gd name="connsiteY4" fmla="*/ 376237 h 1531144"/>
              <a:gd name="connsiteX5" fmla="*/ 0 w 9117905"/>
              <a:gd name="connsiteY5" fmla="*/ 14288 h 1531144"/>
              <a:gd name="connsiteX0" fmla="*/ 0 w 9117905"/>
              <a:gd name="connsiteY0" fmla="*/ 14288 h 1450181"/>
              <a:gd name="connsiteX1" fmla="*/ 9117905 w 9117905"/>
              <a:gd name="connsiteY1" fmla="*/ 0 h 1450181"/>
              <a:gd name="connsiteX2" fmla="*/ 9117905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17905"/>
              <a:gd name="connsiteY0" fmla="*/ 14288 h 1450181"/>
              <a:gd name="connsiteX1" fmla="*/ 9117905 w 9117905"/>
              <a:gd name="connsiteY1" fmla="*/ 0 h 1450181"/>
              <a:gd name="connsiteX2" fmla="*/ 8994819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17905"/>
              <a:gd name="connsiteY0" fmla="*/ 14288 h 1450181"/>
              <a:gd name="connsiteX1" fmla="*/ 9117905 w 9117905"/>
              <a:gd name="connsiteY1" fmla="*/ 0 h 1450181"/>
              <a:gd name="connsiteX2" fmla="*/ 9106070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06070"/>
              <a:gd name="connsiteY0" fmla="*/ 0 h 1435893"/>
              <a:gd name="connsiteX1" fmla="*/ 9013755 w 9106070"/>
              <a:gd name="connsiteY1" fmla="*/ 97630 h 1435893"/>
              <a:gd name="connsiteX2" fmla="*/ 9106070 w 9106070"/>
              <a:gd name="connsiteY2" fmla="*/ 242887 h 1435893"/>
              <a:gd name="connsiteX3" fmla="*/ 6260689 w 9106070"/>
              <a:gd name="connsiteY3" fmla="*/ 1435893 h 1435893"/>
              <a:gd name="connsiteX4" fmla="*/ 2310 w 9106070"/>
              <a:gd name="connsiteY4" fmla="*/ 361949 h 1435893"/>
              <a:gd name="connsiteX5" fmla="*/ 0 w 9106070"/>
              <a:gd name="connsiteY5" fmla="*/ 0 h 1435893"/>
              <a:gd name="connsiteX0" fmla="*/ 0 w 9106070"/>
              <a:gd name="connsiteY0" fmla="*/ 2 h 1435895"/>
              <a:gd name="connsiteX1" fmla="*/ 9096602 w 9106070"/>
              <a:gd name="connsiteY1" fmla="*/ 0 h 1435895"/>
              <a:gd name="connsiteX2" fmla="*/ 9106070 w 9106070"/>
              <a:gd name="connsiteY2" fmla="*/ 242889 h 1435895"/>
              <a:gd name="connsiteX3" fmla="*/ 6260689 w 9106070"/>
              <a:gd name="connsiteY3" fmla="*/ 1435895 h 1435895"/>
              <a:gd name="connsiteX4" fmla="*/ 2310 w 9106070"/>
              <a:gd name="connsiteY4" fmla="*/ 361951 h 1435895"/>
              <a:gd name="connsiteX5" fmla="*/ 0 w 9106070"/>
              <a:gd name="connsiteY5" fmla="*/ 2 h 1435895"/>
              <a:gd name="connsiteX0" fmla="*/ 0 w 9106070"/>
              <a:gd name="connsiteY0" fmla="*/ 0 h 1435893"/>
              <a:gd name="connsiteX1" fmla="*/ 8973515 w 9106070"/>
              <a:gd name="connsiteY1" fmla="*/ 123823 h 1435893"/>
              <a:gd name="connsiteX2" fmla="*/ 9106070 w 9106070"/>
              <a:gd name="connsiteY2" fmla="*/ 242887 h 1435893"/>
              <a:gd name="connsiteX3" fmla="*/ 6260689 w 9106070"/>
              <a:gd name="connsiteY3" fmla="*/ 1435893 h 1435893"/>
              <a:gd name="connsiteX4" fmla="*/ 2310 w 9106070"/>
              <a:gd name="connsiteY4" fmla="*/ 361949 h 1435893"/>
              <a:gd name="connsiteX5" fmla="*/ 0 w 9106070"/>
              <a:gd name="connsiteY5" fmla="*/ 0 h 1435893"/>
              <a:gd name="connsiteX0" fmla="*/ 0 w 9106070"/>
              <a:gd name="connsiteY0" fmla="*/ 7145 h 1443038"/>
              <a:gd name="connsiteX1" fmla="*/ 9089499 w 9106070"/>
              <a:gd name="connsiteY1" fmla="*/ 0 h 1443038"/>
              <a:gd name="connsiteX2" fmla="*/ 9106070 w 9106070"/>
              <a:gd name="connsiteY2" fmla="*/ 250032 h 1443038"/>
              <a:gd name="connsiteX3" fmla="*/ 6260689 w 9106070"/>
              <a:gd name="connsiteY3" fmla="*/ 1443038 h 1443038"/>
              <a:gd name="connsiteX4" fmla="*/ 2310 w 9106070"/>
              <a:gd name="connsiteY4" fmla="*/ 369094 h 1443038"/>
              <a:gd name="connsiteX5" fmla="*/ 0 w 9106070"/>
              <a:gd name="connsiteY5" fmla="*/ 7145 h 1443038"/>
              <a:gd name="connsiteX0" fmla="*/ 0 w 9089499"/>
              <a:gd name="connsiteY0" fmla="*/ 7145 h 1443038"/>
              <a:gd name="connsiteX1" fmla="*/ 9089499 w 9089499"/>
              <a:gd name="connsiteY1" fmla="*/ 0 h 1443038"/>
              <a:gd name="connsiteX2" fmla="*/ 8923808 w 9089499"/>
              <a:gd name="connsiteY2" fmla="*/ 197644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4767 w 9089499"/>
              <a:gd name="connsiteY2" fmla="*/ 247650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8982984 w 9089499"/>
              <a:gd name="connsiteY2" fmla="*/ 202406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7134 w 9089499"/>
              <a:gd name="connsiteY2" fmla="*/ 254793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7134 w 9089499"/>
              <a:gd name="connsiteY2" fmla="*/ 254793 h 1443038"/>
              <a:gd name="connsiteX3" fmla="*/ 6260689 w 9089499"/>
              <a:gd name="connsiteY3" fmla="*/ 1443038 h 1443038"/>
              <a:gd name="connsiteX4" fmla="*/ 130131 w 9089499"/>
              <a:gd name="connsiteY4" fmla="*/ 266700 h 1443038"/>
              <a:gd name="connsiteX5" fmla="*/ 0 w 9089499"/>
              <a:gd name="connsiteY5" fmla="*/ 7145 h 1443038"/>
              <a:gd name="connsiteX0" fmla="*/ 57 w 9089556"/>
              <a:gd name="connsiteY0" fmla="*/ 7145 h 1443038"/>
              <a:gd name="connsiteX1" fmla="*/ 9089556 w 9089556"/>
              <a:gd name="connsiteY1" fmla="*/ 0 h 1443038"/>
              <a:gd name="connsiteX2" fmla="*/ 9087191 w 9089556"/>
              <a:gd name="connsiteY2" fmla="*/ 254793 h 1443038"/>
              <a:gd name="connsiteX3" fmla="*/ 6260746 w 9089556"/>
              <a:gd name="connsiteY3" fmla="*/ 1443038 h 1443038"/>
              <a:gd name="connsiteX4" fmla="*/ 0 w 9089556"/>
              <a:gd name="connsiteY4" fmla="*/ 366713 h 1443038"/>
              <a:gd name="connsiteX5" fmla="*/ 57 w 9089556"/>
              <a:gd name="connsiteY5" fmla="*/ 7145 h 1443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9556" h="1443038">
                <a:moveTo>
                  <a:pt x="57" y="7145"/>
                </a:moveTo>
                <a:lnTo>
                  <a:pt x="9089556" y="0"/>
                </a:lnTo>
                <a:cubicBezTo>
                  <a:pt x="9087979" y="82550"/>
                  <a:pt x="9088768" y="172243"/>
                  <a:pt x="9087191" y="254793"/>
                </a:cubicBezTo>
                <a:lnTo>
                  <a:pt x="6260746" y="1443038"/>
                </a:lnTo>
                <a:lnTo>
                  <a:pt x="0" y="366713"/>
                </a:lnTo>
                <a:lnTo>
                  <a:pt x="57" y="7145"/>
                </a:lnTo>
                <a:close/>
              </a:path>
            </a:pathLst>
          </a:custGeom>
          <a:gradFill>
            <a:gsLst>
              <a:gs pos="0">
                <a:schemeClr val="accent1"/>
              </a:gs>
              <a:gs pos="14000">
                <a:schemeClr val="accent1">
                  <a:lumMod val="60000"/>
                  <a:lumOff val="40000"/>
                </a:schemeClr>
              </a:gs>
              <a:gs pos="83000">
                <a:schemeClr val="accent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lnSpc>
                <a:spcPct val="100000"/>
              </a:lnSpc>
            </a:pPr>
            <a:endParaRPr lang="en-US" sz="1800" b="1" kern="1200">
              <a:solidFill>
                <a:schemeClr val="lt1"/>
              </a:solidFill>
              <a:latin typeface="+mn-lt"/>
              <a:ea typeface="+mn-ea"/>
              <a:cs typeface="+mn-cs"/>
            </a:endParaRPr>
          </a:p>
        </p:txBody>
      </p:sp>
      <p:sp>
        <p:nvSpPr>
          <p:cNvPr id="8" name="Freeform 7"/>
          <p:cNvSpPr/>
          <p:nvPr/>
        </p:nvSpPr>
        <p:spPr>
          <a:xfrm>
            <a:off x="-76" y="5293518"/>
            <a:ext cx="9144093" cy="1443038"/>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355114 w 9144000"/>
              <a:gd name="connsiteY0" fmla="*/ 0 h 1562100"/>
              <a:gd name="connsiteX1" fmla="*/ 9144000 w 9144000"/>
              <a:gd name="connsiteY1" fmla="*/ 104775 h 1562100"/>
              <a:gd name="connsiteX2" fmla="*/ 9144000 w 9144000"/>
              <a:gd name="connsiteY2" fmla="*/ 361950 h 1562100"/>
              <a:gd name="connsiteX3" fmla="*/ 6334125 w 9144000"/>
              <a:gd name="connsiteY3" fmla="*/ 1562100 h 1562100"/>
              <a:gd name="connsiteX4" fmla="*/ 0 w 9144000"/>
              <a:gd name="connsiteY4" fmla="*/ 495300 h 1562100"/>
              <a:gd name="connsiteX5" fmla="*/ 355114 w 9144000"/>
              <a:gd name="connsiteY5" fmla="*/ 0 h 1562100"/>
              <a:gd name="connsiteX0" fmla="*/ 411923 w 9144000"/>
              <a:gd name="connsiteY0" fmla="*/ 83344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411923 w 9144000"/>
              <a:gd name="connsiteY5" fmla="*/ 83344 h 1457325"/>
              <a:gd name="connsiteX0" fmla="*/ 28462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28462 w 9144000"/>
              <a:gd name="connsiteY5" fmla="*/ 9525 h 1457325"/>
              <a:gd name="connsiteX0" fmla="*/ 108942 w 9144000"/>
              <a:gd name="connsiteY0" fmla="*/ 10477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108942 w 9144000"/>
              <a:gd name="connsiteY5" fmla="*/ 104775 h 1457325"/>
              <a:gd name="connsiteX0" fmla="*/ 26095 w 9144000"/>
              <a:gd name="connsiteY0" fmla="*/ 14288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26095 w 9144000"/>
              <a:gd name="connsiteY5" fmla="*/ 14288 h 1457325"/>
              <a:gd name="connsiteX0" fmla="*/ 0 w 9117905"/>
              <a:gd name="connsiteY0" fmla="*/ 14288 h 1457325"/>
              <a:gd name="connsiteX1" fmla="*/ 9117905 w 9117905"/>
              <a:gd name="connsiteY1" fmla="*/ 0 h 1457325"/>
              <a:gd name="connsiteX2" fmla="*/ 9117905 w 9117905"/>
              <a:gd name="connsiteY2" fmla="*/ 257175 h 1457325"/>
              <a:gd name="connsiteX3" fmla="*/ 6308030 w 9117905"/>
              <a:gd name="connsiteY3" fmla="*/ 1457325 h 1457325"/>
              <a:gd name="connsiteX4" fmla="*/ 212977 w 9117905"/>
              <a:gd name="connsiteY4" fmla="*/ 311944 h 1457325"/>
              <a:gd name="connsiteX5" fmla="*/ 0 w 9117905"/>
              <a:gd name="connsiteY5" fmla="*/ 14288 h 1457325"/>
              <a:gd name="connsiteX0" fmla="*/ 0 w 9117905"/>
              <a:gd name="connsiteY0" fmla="*/ 14288 h 1457325"/>
              <a:gd name="connsiteX1" fmla="*/ 9117905 w 9117905"/>
              <a:gd name="connsiteY1" fmla="*/ 0 h 1457325"/>
              <a:gd name="connsiteX2" fmla="*/ 9117905 w 9117905"/>
              <a:gd name="connsiteY2" fmla="*/ 257175 h 1457325"/>
              <a:gd name="connsiteX3" fmla="*/ 6308030 w 9117905"/>
              <a:gd name="connsiteY3" fmla="*/ 1457325 h 1457325"/>
              <a:gd name="connsiteX4" fmla="*/ 2310 w 9117905"/>
              <a:gd name="connsiteY4" fmla="*/ 376237 h 1457325"/>
              <a:gd name="connsiteX5" fmla="*/ 0 w 9117905"/>
              <a:gd name="connsiteY5" fmla="*/ 14288 h 1457325"/>
              <a:gd name="connsiteX0" fmla="*/ 0 w 9117905"/>
              <a:gd name="connsiteY0" fmla="*/ 14288 h 1531144"/>
              <a:gd name="connsiteX1" fmla="*/ 9117905 w 9117905"/>
              <a:gd name="connsiteY1" fmla="*/ 0 h 1531144"/>
              <a:gd name="connsiteX2" fmla="*/ 9117905 w 9117905"/>
              <a:gd name="connsiteY2" fmla="*/ 257175 h 1531144"/>
              <a:gd name="connsiteX3" fmla="*/ 6308030 w 9117905"/>
              <a:gd name="connsiteY3" fmla="*/ 1531144 h 1531144"/>
              <a:gd name="connsiteX4" fmla="*/ 2310 w 9117905"/>
              <a:gd name="connsiteY4" fmla="*/ 376237 h 1531144"/>
              <a:gd name="connsiteX5" fmla="*/ 0 w 9117905"/>
              <a:gd name="connsiteY5" fmla="*/ 14288 h 1531144"/>
              <a:gd name="connsiteX0" fmla="*/ 0 w 9117905"/>
              <a:gd name="connsiteY0" fmla="*/ 14288 h 1450181"/>
              <a:gd name="connsiteX1" fmla="*/ 9117905 w 9117905"/>
              <a:gd name="connsiteY1" fmla="*/ 0 h 1450181"/>
              <a:gd name="connsiteX2" fmla="*/ 9117905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17905"/>
              <a:gd name="connsiteY0" fmla="*/ 14288 h 1450181"/>
              <a:gd name="connsiteX1" fmla="*/ 9117905 w 9117905"/>
              <a:gd name="connsiteY1" fmla="*/ 0 h 1450181"/>
              <a:gd name="connsiteX2" fmla="*/ 8994819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17905"/>
              <a:gd name="connsiteY0" fmla="*/ 14288 h 1450181"/>
              <a:gd name="connsiteX1" fmla="*/ 9117905 w 9117905"/>
              <a:gd name="connsiteY1" fmla="*/ 0 h 1450181"/>
              <a:gd name="connsiteX2" fmla="*/ 9106070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06070"/>
              <a:gd name="connsiteY0" fmla="*/ 0 h 1435893"/>
              <a:gd name="connsiteX1" fmla="*/ 9013755 w 9106070"/>
              <a:gd name="connsiteY1" fmla="*/ 97630 h 1435893"/>
              <a:gd name="connsiteX2" fmla="*/ 9106070 w 9106070"/>
              <a:gd name="connsiteY2" fmla="*/ 242887 h 1435893"/>
              <a:gd name="connsiteX3" fmla="*/ 6260689 w 9106070"/>
              <a:gd name="connsiteY3" fmla="*/ 1435893 h 1435893"/>
              <a:gd name="connsiteX4" fmla="*/ 2310 w 9106070"/>
              <a:gd name="connsiteY4" fmla="*/ 361949 h 1435893"/>
              <a:gd name="connsiteX5" fmla="*/ 0 w 9106070"/>
              <a:gd name="connsiteY5" fmla="*/ 0 h 1435893"/>
              <a:gd name="connsiteX0" fmla="*/ 0 w 9106070"/>
              <a:gd name="connsiteY0" fmla="*/ 2 h 1435895"/>
              <a:gd name="connsiteX1" fmla="*/ 9096602 w 9106070"/>
              <a:gd name="connsiteY1" fmla="*/ 0 h 1435895"/>
              <a:gd name="connsiteX2" fmla="*/ 9106070 w 9106070"/>
              <a:gd name="connsiteY2" fmla="*/ 242889 h 1435895"/>
              <a:gd name="connsiteX3" fmla="*/ 6260689 w 9106070"/>
              <a:gd name="connsiteY3" fmla="*/ 1435895 h 1435895"/>
              <a:gd name="connsiteX4" fmla="*/ 2310 w 9106070"/>
              <a:gd name="connsiteY4" fmla="*/ 361951 h 1435895"/>
              <a:gd name="connsiteX5" fmla="*/ 0 w 9106070"/>
              <a:gd name="connsiteY5" fmla="*/ 2 h 1435895"/>
              <a:gd name="connsiteX0" fmla="*/ 0 w 9106070"/>
              <a:gd name="connsiteY0" fmla="*/ 0 h 1435893"/>
              <a:gd name="connsiteX1" fmla="*/ 8973515 w 9106070"/>
              <a:gd name="connsiteY1" fmla="*/ 123823 h 1435893"/>
              <a:gd name="connsiteX2" fmla="*/ 9106070 w 9106070"/>
              <a:gd name="connsiteY2" fmla="*/ 242887 h 1435893"/>
              <a:gd name="connsiteX3" fmla="*/ 6260689 w 9106070"/>
              <a:gd name="connsiteY3" fmla="*/ 1435893 h 1435893"/>
              <a:gd name="connsiteX4" fmla="*/ 2310 w 9106070"/>
              <a:gd name="connsiteY4" fmla="*/ 361949 h 1435893"/>
              <a:gd name="connsiteX5" fmla="*/ 0 w 9106070"/>
              <a:gd name="connsiteY5" fmla="*/ 0 h 1435893"/>
              <a:gd name="connsiteX0" fmla="*/ 0 w 9106070"/>
              <a:gd name="connsiteY0" fmla="*/ 7145 h 1443038"/>
              <a:gd name="connsiteX1" fmla="*/ 9089499 w 9106070"/>
              <a:gd name="connsiteY1" fmla="*/ 0 h 1443038"/>
              <a:gd name="connsiteX2" fmla="*/ 9106070 w 9106070"/>
              <a:gd name="connsiteY2" fmla="*/ 250032 h 1443038"/>
              <a:gd name="connsiteX3" fmla="*/ 6260689 w 9106070"/>
              <a:gd name="connsiteY3" fmla="*/ 1443038 h 1443038"/>
              <a:gd name="connsiteX4" fmla="*/ 2310 w 9106070"/>
              <a:gd name="connsiteY4" fmla="*/ 369094 h 1443038"/>
              <a:gd name="connsiteX5" fmla="*/ 0 w 9106070"/>
              <a:gd name="connsiteY5" fmla="*/ 7145 h 1443038"/>
              <a:gd name="connsiteX0" fmla="*/ 0 w 9089499"/>
              <a:gd name="connsiteY0" fmla="*/ 7145 h 1443038"/>
              <a:gd name="connsiteX1" fmla="*/ 9089499 w 9089499"/>
              <a:gd name="connsiteY1" fmla="*/ 0 h 1443038"/>
              <a:gd name="connsiteX2" fmla="*/ 8923808 w 9089499"/>
              <a:gd name="connsiteY2" fmla="*/ 197644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4767 w 9089499"/>
              <a:gd name="connsiteY2" fmla="*/ 247650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8982984 w 9089499"/>
              <a:gd name="connsiteY2" fmla="*/ 202406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7134 w 9089499"/>
              <a:gd name="connsiteY2" fmla="*/ 254793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7134 w 9089499"/>
              <a:gd name="connsiteY2" fmla="*/ 254793 h 1443038"/>
              <a:gd name="connsiteX3" fmla="*/ 6260689 w 9089499"/>
              <a:gd name="connsiteY3" fmla="*/ 1443038 h 1443038"/>
              <a:gd name="connsiteX4" fmla="*/ 130131 w 9089499"/>
              <a:gd name="connsiteY4" fmla="*/ 266700 h 1443038"/>
              <a:gd name="connsiteX5" fmla="*/ 0 w 9089499"/>
              <a:gd name="connsiteY5" fmla="*/ 7145 h 1443038"/>
              <a:gd name="connsiteX0" fmla="*/ 57 w 9089556"/>
              <a:gd name="connsiteY0" fmla="*/ 7145 h 1443038"/>
              <a:gd name="connsiteX1" fmla="*/ 9089556 w 9089556"/>
              <a:gd name="connsiteY1" fmla="*/ 0 h 1443038"/>
              <a:gd name="connsiteX2" fmla="*/ 9087191 w 9089556"/>
              <a:gd name="connsiteY2" fmla="*/ 254793 h 1443038"/>
              <a:gd name="connsiteX3" fmla="*/ 6260746 w 9089556"/>
              <a:gd name="connsiteY3" fmla="*/ 1443038 h 1443038"/>
              <a:gd name="connsiteX4" fmla="*/ 0 w 9089556"/>
              <a:gd name="connsiteY4" fmla="*/ 366713 h 1443038"/>
              <a:gd name="connsiteX5" fmla="*/ 57 w 9089556"/>
              <a:gd name="connsiteY5" fmla="*/ 7145 h 1443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9556" h="1443038">
                <a:moveTo>
                  <a:pt x="57" y="7145"/>
                </a:moveTo>
                <a:lnTo>
                  <a:pt x="9089556" y="0"/>
                </a:lnTo>
                <a:cubicBezTo>
                  <a:pt x="9087979" y="82550"/>
                  <a:pt x="9088768" y="172243"/>
                  <a:pt x="9087191" y="254793"/>
                </a:cubicBezTo>
                <a:lnTo>
                  <a:pt x="6260746" y="1443038"/>
                </a:lnTo>
                <a:lnTo>
                  <a:pt x="0" y="366713"/>
                </a:lnTo>
                <a:lnTo>
                  <a:pt x="57" y="7145"/>
                </a:lnTo>
                <a:close/>
              </a:path>
            </a:pathLst>
          </a:custGeom>
          <a:gradFill>
            <a:gsLst>
              <a:gs pos="41000">
                <a:schemeClr val="accent1">
                  <a:alpha val="0"/>
                </a:schemeClr>
              </a:gs>
              <a:gs pos="57000">
                <a:schemeClr val="accent1">
                  <a:lumMod val="40000"/>
                  <a:lumOff val="60000"/>
                </a:schemeClr>
              </a:gs>
              <a:gs pos="100000">
                <a:schemeClr val="accent1">
                  <a:alpha val="0"/>
                </a:schemeClr>
              </a:gs>
            </a:gsLst>
            <a:lin ang="6000000" scaled="0"/>
          </a:gra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lnSpc>
                <a:spcPct val="100000"/>
              </a:lnSpc>
            </a:pPr>
            <a:endParaRPr lang="en-US" sz="1800" b="1" kern="1200">
              <a:solidFill>
                <a:schemeClr val="lt1"/>
              </a:solidFill>
              <a:latin typeface="+mn-lt"/>
              <a:ea typeface="+mn-ea"/>
              <a:cs typeface="+mn-cs"/>
            </a:endParaRPr>
          </a:p>
        </p:txBody>
      </p:sp>
      <p:sp>
        <p:nvSpPr>
          <p:cNvPr id="9" name="Freeform 8"/>
          <p:cNvSpPr/>
          <p:nvPr/>
        </p:nvSpPr>
        <p:spPr>
          <a:xfrm>
            <a:off x="0" y="5545932"/>
            <a:ext cx="9146383" cy="1314449"/>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33337 h 1214437"/>
              <a:gd name="connsiteX1" fmla="*/ 6305550 w 9134475"/>
              <a:gd name="connsiteY1" fmla="*/ 1100137 h 1214437"/>
              <a:gd name="connsiteX2" fmla="*/ 9044270 w 9134475"/>
              <a:gd name="connsiteY2" fmla="*/ 0 h 1214437"/>
              <a:gd name="connsiteX3" fmla="*/ 9134475 w 9134475"/>
              <a:gd name="connsiteY3" fmla="*/ 1214437 h 1214437"/>
              <a:gd name="connsiteX4" fmla="*/ 0 w 9134475"/>
              <a:gd name="connsiteY4" fmla="*/ 1214437 h 1214437"/>
              <a:gd name="connsiteX5" fmla="*/ 0 w 9134475"/>
              <a:gd name="connsiteY5" fmla="*/ 33337 h 1214437"/>
              <a:gd name="connsiteX0" fmla="*/ 0 w 9134475"/>
              <a:gd name="connsiteY0" fmla="*/ 130968 h 1312068"/>
              <a:gd name="connsiteX1" fmla="*/ 6305550 w 9134475"/>
              <a:gd name="connsiteY1" fmla="*/ 1197768 h 1312068"/>
              <a:gd name="connsiteX2" fmla="*/ 9113111 w 9134475"/>
              <a:gd name="connsiteY2" fmla="*/ 0 h 1312068"/>
              <a:gd name="connsiteX3" fmla="*/ 9134475 w 9134475"/>
              <a:gd name="connsiteY3" fmla="*/ 1312068 h 1312068"/>
              <a:gd name="connsiteX4" fmla="*/ 0 w 9134475"/>
              <a:gd name="connsiteY4" fmla="*/ 1312068 h 1312068"/>
              <a:gd name="connsiteX5" fmla="*/ 0 w 9134475"/>
              <a:gd name="connsiteY5" fmla="*/ 130968 h 1312068"/>
              <a:gd name="connsiteX0" fmla="*/ 0 w 9113111"/>
              <a:gd name="connsiteY0" fmla="*/ 130968 h 1312068"/>
              <a:gd name="connsiteX1" fmla="*/ 6305550 w 9113111"/>
              <a:gd name="connsiteY1" fmla="*/ 1197768 h 1312068"/>
              <a:gd name="connsiteX2" fmla="*/ 9113111 w 9113111"/>
              <a:gd name="connsiteY2" fmla="*/ 0 h 1312068"/>
              <a:gd name="connsiteX3" fmla="*/ 8958813 w 9113111"/>
              <a:gd name="connsiteY3" fmla="*/ 1009649 h 1312068"/>
              <a:gd name="connsiteX4" fmla="*/ 0 w 9113111"/>
              <a:gd name="connsiteY4" fmla="*/ 1312068 h 1312068"/>
              <a:gd name="connsiteX5" fmla="*/ 0 w 9113111"/>
              <a:gd name="connsiteY5" fmla="*/ 130968 h 1312068"/>
              <a:gd name="connsiteX0" fmla="*/ 0 w 9117860"/>
              <a:gd name="connsiteY0" fmla="*/ 130968 h 1314449"/>
              <a:gd name="connsiteX1" fmla="*/ 6305550 w 9117860"/>
              <a:gd name="connsiteY1" fmla="*/ 1197768 h 1314449"/>
              <a:gd name="connsiteX2" fmla="*/ 9113111 w 9117860"/>
              <a:gd name="connsiteY2" fmla="*/ 0 h 1314449"/>
              <a:gd name="connsiteX3" fmla="*/ 9117860 w 9117860"/>
              <a:gd name="connsiteY3" fmla="*/ 1314449 h 1314449"/>
              <a:gd name="connsiteX4" fmla="*/ 0 w 9117860"/>
              <a:gd name="connsiteY4" fmla="*/ 1312068 h 1314449"/>
              <a:gd name="connsiteX5" fmla="*/ 0 w 9117860"/>
              <a:gd name="connsiteY5" fmla="*/ 130968 h 1314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17860" h="1314449">
                <a:moveTo>
                  <a:pt x="0" y="130968"/>
                </a:moveTo>
                <a:lnTo>
                  <a:pt x="6305550" y="1197768"/>
                </a:lnTo>
                <a:lnTo>
                  <a:pt x="9113111" y="0"/>
                </a:lnTo>
                <a:lnTo>
                  <a:pt x="9117860" y="1314449"/>
                </a:lnTo>
                <a:lnTo>
                  <a:pt x="0" y="1312068"/>
                </a:lnTo>
                <a:lnTo>
                  <a:pt x="0" y="130968"/>
                </a:lnTo>
                <a:close/>
              </a:path>
            </a:pathLst>
          </a:custGeom>
          <a:gradFill>
            <a:gsLst>
              <a:gs pos="0">
                <a:schemeClr val="accent3">
                  <a:lumMod val="40000"/>
                  <a:lumOff val="60000"/>
                </a:schemeClr>
              </a:gs>
              <a:gs pos="50000">
                <a:schemeClr val="accent3"/>
              </a:gs>
              <a:gs pos="100000">
                <a:schemeClr val="accent3">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pPr>
            <a:endParaRPr lang="en-US" b="1"/>
          </a:p>
        </p:txBody>
      </p:sp>
      <p:sp>
        <p:nvSpPr>
          <p:cNvPr id="2" name="Title 1"/>
          <p:cNvSpPr>
            <a:spLocks noGrp="1"/>
          </p:cNvSpPr>
          <p:nvPr>
            <p:ph type="ctrTitle"/>
          </p:nvPr>
        </p:nvSpPr>
        <p:spPr>
          <a:xfrm>
            <a:off x="4572000" y="1676400"/>
            <a:ext cx="3886200" cy="1524000"/>
          </a:xfrm>
        </p:spPr>
        <p:txBody>
          <a:bodyPr anchor="b" anchorCtr="0"/>
          <a:lstStyle>
            <a:lvl1pPr algn="l">
              <a:defRPr/>
            </a:lvl1pPr>
          </a:lstStyle>
          <a:p>
            <a:r>
              <a:rPr lang="en-US" smtClean="0"/>
              <a:t>Click to edit Master title style</a:t>
            </a:r>
            <a:endParaRPr lang="en-US" dirty="0"/>
          </a:p>
        </p:txBody>
      </p:sp>
      <p:sp>
        <p:nvSpPr>
          <p:cNvPr id="3" name="Subtitle 2"/>
          <p:cNvSpPr>
            <a:spLocks noGrp="1"/>
          </p:cNvSpPr>
          <p:nvPr>
            <p:ph type="subTitle" idx="1"/>
          </p:nvPr>
        </p:nvSpPr>
        <p:spPr>
          <a:xfrm>
            <a:off x="4572000" y="3203574"/>
            <a:ext cx="3886200" cy="1825625"/>
          </a:xfrm>
        </p:spPr>
        <p:txBody>
          <a:bodyPr>
            <a:normAutofit/>
          </a:bodyPr>
          <a:lstStyle>
            <a:lvl1pPr marL="0" indent="0" algn="l">
              <a:buNone/>
              <a:defRPr sz="200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0" name="Rectangle 9"/>
          <p:cNvSpPr/>
          <p:nvPr/>
        </p:nvSpPr>
        <p:spPr>
          <a:xfrm>
            <a:off x="0" y="5262465"/>
            <a:ext cx="9144000" cy="7464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p:cNvSpPr/>
          <p:nvPr/>
        </p:nvSpPr>
        <p:spPr>
          <a:xfrm>
            <a:off x="130" y="5502670"/>
            <a:ext cx="9144066" cy="1271150"/>
          </a:xfrm>
          <a:custGeom>
            <a:avLst/>
            <a:gdLst>
              <a:gd name="connsiteX0" fmla="*/ 9331 w 9144000"/>
              <a:gd name="connsiteY0" fmla="*/ 111968 h 1278294"/>
              <a:gd name="connsiteX1" fmla="*/ 6288833 w 9144000"/>
              <a:gd name="connsiteY1" fmla="*/ 1194319 h 1278294"/>
              <a:gd name="connsiteX2" fmla="*/ 9144000 w 9144000"/>
              <a:gd name="connsiteY2" fmla="*/ 0 h 1278294"/>
              <a:gd name="connsiteX3" fmla="*/ 9144000 w 9144000"/>
              <a:gd name="connsiteY3" fmla="*/ 83976 h 1278294"/>
              <a:gd name="connsiteX4" fmla="*/ 6279502 w 9144000"/>
              <a:gd name="connsiteY4" fmla="*/ 1278294 h 1278294"/>
              <a:gd name="connsiteX5" fmla="*/ 0 w 9144000"/>
              <a:gd name="connsiteY5" fmla="*/ 195943 h 1278294"/>
              <a:gd name="connsiteX6" fmla="*/ 9331 w 9144000"/>
              <a:gd name="connsiteY6" fmla="*/ 111968 h 1278294"/>
              <a:gd name="connsiteX0" fmla="*/ 0 w 9134669"/>
              <a:gd name="connsiteY0" fmla="*/ 111968 h 1278294"/>
              <a:gd name="connsiteX1" fmla="*/ 6279502 w 9134669"/>
              <a:gd name="connsiteY1" fmla="*/ 1194319 h 1278294"/>
              <a:gd name="connsiteX2" fmla="*/ 9134669 w 9134669"/>
              <a:gd name="connsiteY2" fmla="*/ 0 h 1278294"/>
              <a:gd name="connsiteX3" fmla="*/ 9134669 w 9134669"/>
              <a:gd name="connsiteY3" fmla="*/ 83976 h 1278294"/>
              <a:gd name="connsiteX4" fmla="*/ 6270171 w 9134669"/>
              <a:gd name="connsiteY4" fmla="*/ 1278294 h 1278294"/>
              <a:gd name="connsiteX5" fmla="*/ 171644 w 9134669"/>
              <a:gd name="connsiteY5" fmla="*/ 388824 h 1278294"/>
              <a:gd name="connsiteX6" fmla="*/ 0 w 9134669"/>
              <a:gd name="connsiteY6" fmla="*/ 111968 h 1278294"/>
              <a:gd name="connsiteX0" fmla="*/ 0 w 9134669"/>
              <a:gd name="connsiteY0" fmla="*/ 111968 h 1278294"/>
              <a:gd name="connsiteX1" fmla="*/ 6279502 w 9134669"/>
              <a:gd name="connsiteY1" fmla="*/ 1194319 h 1278294"/>
              <a:gd name="connsiteX2" fmla="*/ 9134669 w 9134669"/>
              <a:gd name="connsiteY2" fmla="*/ 0 h 1278294"/>
              <a:gd name="connsiteX3" fmla="*/ 9134669 w 9134669"/>
              <a:gd name="connsiteY3" fmla="*/ 83976 h 1278294"/>
              <a:gd name="connsiteX4" fmla="*/ 6270171 w 9134669"/>
              <a:gd name="connsiteY4" fmla="*/ 1278294 h 1278294"/>
              <a:gd name="connsiteX5" fmla="*/ 194 w 9134669"/>
              <a:gd name="connsiteY5" fmla="*/ 195943 h 1278294"/>
              <a:gd name="connsiteX6" fmla="*/ 0 w 9134669"/>
              <a:gd name="connsiteY6" fmla="*/ 111968 h 1278294"/>
              <a:gd name="connsiteX0" fmla="*/ 49877 w 9134540"/>
              <a:gd name="connsiteY0" fmla="*/ 42912 h 1278294"/>
              <a:gd name="connsiteX1" fmla="*/ 6279373 w 9134540"/>
              <a:gd name="connsiteY1" fmla="*/ 1194319 h 1278294"/>
              <a:gd name="connsiteX2" fmla="*/ 9134540 w 9134540"/>
              <a:gd name="connsiteY2" fmla="*/ 0 h 1278294"/>
              <a:gd name="connsiteX3" fmla="*/ 9134540 w 9134540"/>
              <a:gd name="connsiteY3" fmla="*/ 83976 h 1278294"/>
              <a:gd name="connsiteX4" fmla="*/ 6270042 w 9134540"/>
              <a:gd name="connsiteY4" fmla="*/ 1278294 h 1278294"/>
              <a:gd name="connsiteX5" fmla="*/ 65 w 9134540"/>
              <a:gd name="connsiteY5" fmla="*/ 195943 h 1278294"/>
              <a:gd name="connsiteX6" fmla="*/ 49877 w 9134540"/>
              <a:gd name="connsiteY6" fmla="*/ 42912 h 1278294"/>
              <a:gd name="connsiteX0" fmla="*/ 2252 w 9134540"/>
              <a:gd name="connsiteY0" fmla="*/ 116731 h 1278294"/>
              <a:gd name="connsiteX1" fmla="*/ 6279373 w 9134540"/>
              <a:gd name="connsiteY1" fmla="*/ 1194319 h 1278294"/>
              <a:gd name="connsiteX2" fmla="*/ 9134540 w 9134540"/>
              <a:gd name="connsiteY2" fmla="*/ 0 h 1278294"/>
              <a:gd name="connsiteX3" fmla="*/ 9134540 w 9134540"/>
              <a:gd name="connsiteY3" fmla="*/ 83976 h 1278294"/>
              <a:gd name="connsiteX4" fmla="*/ 6270042 w 9134540"/>
              <a:gd name="connsiteY4" fmla="*/ 1278294 h 1278294"/>
              <a:gd name="connsiteX5" fmla="*/ 65 w 9134540"/>
              <a:gd name="connsiteY5" fmla="*/ 195943 h 1278294"/>
              <a:gd name="connsiteX6" fmla="*/ 2252 w 9134540"/>
              <a:gd name="connsiteY6" fmla="*/ 116731 h 1278294"/>
              <a:gd name="connsiteX0" fmla="*/ 2252 w 9134540"/>
              <a:gd name="connsiteY0" fmla="*/ 116731 h 1278294"/>
              <a:gd name="connsiteX1" fmla="*/ 6279373 w 9134540"/>
              <a:gd name="connsiteY1" fmla="*/ 1234801 h 1278294"/>
              <a:gd name="connsiteX2" fmla="*/ 9134540 w 9134540"/>
              <a:gd name="connsiteY2" fmla="*/ 0 h 1278294"/>
              <a:gd name="connsiteX3" fmla="*/ 9134540 w 9134540"/>
              <a:gd name="connsiteY3" fmla="*/ 83976 h 1278294"/>
              <a:gd name="connsiteX4" fmla="*/ 6270042 w 9134540"/>
              <a:gd name="connsiteY4" fmla="*/ 1278294 h 1278294"/>
              <a:gd name="connsiteX5" fmla="*/ 65 w 9134540"/>
              <a:gd name="connsiteY5" fmla="*/ 195943 h 1278294"/>
              <a:gd name="connsiteX6" fmla="*/ 2252 w 9134540"/>
              <a:gd name="connsiteY6" fmla="*/ 116731 h 1278294"/>
              <a:gd name="connsiteX0" fmla="*/ 2252 w 9134540"/>
              <a:gd name="connsiteY0" fmla="*/ 116731 h 1278294"/>
              <a:gd name="connsiteX1" fmla="*/ 6307948 w 9134540"/>
              <a:gd name="connsiteY1" fmla="*/ 1189558 h 1278294"/>
              <a:gd name="connsiteX2" fmla="*/ 9134540 w 9134540"/>
              <a:gd name="connsiteY2" fmla="*/ 0 h 1278294"/>
              <a:gd name="connsiteX3" fmla="*/ 9134540 w 9134540"/>
              <a:gd name="connsiteY3" fmla="*/ 83976 h 1278294"/>
              <a:gd name="connsiteX4" fmla="*/ 6270042 w 9134540"/>
              <a:gd name="connsiteY4" fmla="*/ 1278294 h 1278294"/>
              <a:gd name="connsiteX5" fmla="*/ 65 w 9134540"/>
              <a:gd name="connsiteY5" fmla="*/ 195943 h 1278294"/>
              <a:gd name="connsiteX6" fmla="*/ 2252 w 9134540"/>
              <a:gd name="connsiteY6" fmla="*/ 116731 h 1278294"/>
              <a:gd name="connsiteX0" fmla="*/ 2252 w 9134540"/>
              <a:gd name="connsiteY0" fmla="*/ 116731 h 1228287"/>
              <a:gd name="connsiteX1" fmla="*/ 6307948 w 9134540"/>
              <a:gd name="connsiteY1" fmla="*/ 1189558 h 1228287"/>
              <a:gd name="connsiteX2" fmla="*/ 9134540 w 9134540"/>
              <a:gd name="connsiteY2" fmla="*/ 0 h 1228287"/>
              <a:gd name="connsiteX3" fmla="*/ 9134540 w 9134540"/>
              <a:gd name="connsiteY3" fmla="*/ 83976 h 1228287"/>
              <a:gd name="connsiteX4" fmla="*/ 6270042 w 9134540"/>
              <a:gd name="connsiteY4" fmla="*/ 1228287 h 1228287"/>
              <a:gd name="connsiteX5" fmla="*/ 65 w 9134540"/>
              <a:gd name="connsiteY5" fmla="*/ 195943 h 1228287"/>
              <a:gd name="connsiteX6" fmla="*/ 2252 w 9134540"/>
              <a:gd name="connsiteY6" fmla="*/ 116731 h 1228287"/>
              <a:gd name="connsiteX0" fmla="*/ 2252 w 9134540"/>
              <a:gd name="connsiteY0" fmla="*/ 116731 h 1266387"/>
              <a:gd name="connsiteX1" fmla="*/ 6307948 w 9134540"/>
              <a:gd name="connsiteY1" fmla="*/ 1189558 h 1266387"/>
              <a:gd name="connsiteX2" fmla="*/ 9134540 w 9134540"/>
              <a:gd name="connsiteY2" fmla="*/ 0 h 1266387"/>
              <a:gd name="connsiteX3" fmla="*/ 9134540 w 9134540"/>
              <a:gd name="connsiteY3" fmla="*/ 83976 h 1266387"/>
              <a:gd name="connsiteX4" fmla="*/ 6315286 w 9134540"/>
              <a:gd name="connsiteY4" fmla="*/ 1266387 h 1266387"/>
              <a:gd name="connsiteX5" fmla="*/ 65 w 9134540"/>
              <a:gd name="connsiteY5" fmla="*/ 195943 h 1266387"/>
              <a:gd name="connsiteX6" fmla="*/ 2252 w 9134540"/>
              <a:gd name="connsiteY6" fmla="*/ 116731 h 1266387"/>
              <a:gd name="connsiteX0" fmla="*/ 2252 w 9134540"/>
              <a:gd name="connsiteY0" fmla="*/ 152450 h 1302106"/>
              <a:gd name="connsiteX1" fmla="*/ 6307948 w 9134540"/>
              <a:gd name="connsiteY1" fmla="*/ 1225277 h 1302106"/>
              <a:gd name="connsiteX2" fmla="*/ 8932134 w 9134540"/>
              <a:gd name="connsiteY2" fmla="*/ 0 h 1302106"/>
              <a:gd name="connsiteX3" fmla="*/ 9134540 w 9134540"/>
              <a:gd name="connsiteY3" fmla="*/ 119695 h 1302106"/>
              <a:gd name="connsiteX4" fmla="*/ 6315286 w 9134540"/>
              <a:gd name="connsiteY4" fmla="*/ 1302106 h 1302106"/>
              <a:gd name="connsiteX5" fmla="*/ 65 w 9134540"/>
              <a:gd name="connsiteY5" fmla="*/ 231662 h 1302106"/>
              <a:gd name="connsiteX6" fmla="*/ 2252 w 9134540"/>
              <a:gd name="connsiteY6" fmla="*/ 152450 h 1302106"/>
              <a:gd name="connsiteX0" fmla="*/ 2252 w 9144066"/>
              <a:gd name="connsiteY0" fmla="*/ 121494 h 1271150"/>
              <a:gd name="connsiteX1" fmla="*/ 6307948 w 9144066"/>
              <a:gd name="connsiteY1" fmla="*/ 1194321 h 1271150"/>
              <a:gd name="connsiteX2" fmla="*/ 9144066 w 9144066"/>
              <a:gd name="connsiteY2" fmla="*/ 0 h 1271150"/>
              <a:gd name="connsiteX3" fmla="*/ 9134540 w 9144066"/>
              <a:gd name="connsiteY3" fmla="*/ 88739 h 1271150"/>
              <a:gd name="connsiteX4" fmla="*/ 6315286 w 9144066"/>
              <a:gd name="connsiteY4" fmla="*/ 1271150 h 1271150"/>
              <a:gd name="connsiteX5" fmla="*/ 65 w 9144066"/>
              <a:gd name="connsiteY5" fmla="*/ 200706 h 1271150"/>
              <a:gd name="connsiteX6" fmla="*/ 2252 w 9144066"/>
              <a:gd name="connsiteY6" fmla="*/ 121494 h 1271150"/>
              <a:gd name="connsiteX0" fmla="*/ 2252 w 9144066"/>
              <a:gd name="connsiteY0" fmla="*/ 121494 h 1271150"/>
              <a:gd name="connsiteX1" fmla="*/ 6307948 w 9144066"/>
              <a:gd name="connsiteY1" fmla="*/ 1194321 h 1271150"/>
              <a:gd name="connsiteX2" fmla="*/ 9144066 w 9144066"/>
              <a:gd name="connsiteY2" fmla="*/ 0 h 1271150"/>
              <a:gd name="connsiteX3" fmla="*/ 9051196 w 9144066"/>
              <a:gd name="connsiteY3" fmla="*/ 236376 h 1271150"/>
              <a:gd name="connsiteX4" fmla="*/ 6315286 w 9144066"/>
              <a:gd name="connsiteY4" fmla="*/ 1271150 h 1271150"/>
              <a:gd name="connsiteX5" fmla="*/ 65 w 9144066"/>
              <a:gd name="connsiteY5" fmla="*/ 200706 h 1271150"/>
              <a:gd name="connsiteX6" fmla="*/ 2252 w 9144066"/>
              <a:gd name="connsiteY6" fmla="*/ 121494 h 1271150"/>
              <a:gd name="connsiteX0" fmla="*/ 2252 w 9144066"/>
              <a:gd name="connsiteY0" fmla="*/ 121494 h 1271150"/>
              <a:gd name="connsiteX1" fmla="*/ 6307948 w 9144066"/>
              <a:gd name="connsiteY1" fmla="*/ 1194321 h 1271150"/>
              <a:gd name="connsiteX2" fmla="*/ 9144066 w 9144066"/>
              <a:gd name="connsiteY2" fmla="*/ 0 h 1271150"/>
              <a:gd name="connsiteX3" fmla="*/ 9141683 w 9144066"/>
              <a:gd name="connsiteY3" fmla="*/ 79214 h 1271150"/>
              <a:gd name="connsiteX4" fmla="*/ 6315286 w 9144066"/>
              <a:gd name="connsiteY4" fmla="*/ 1271150 h 1271150"/>
              <a:gd name="connsiteX5" fmla="*/ 65 w 9144066"/>
              <a:gd name="connsiteY5" fmla="*/ 200706 h 1271150"/>
              <a:gd name="connsiteX6" fmla="*/ 2252 w 9144066"/>
              <a:gd name="connsiteY6" fmla="*/ 121494 h 1271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66" h="1271150">
                <a:moveTo>
                  <a:pt x="2252" y="121494"/>
                </a:moveTo>
                <a:lnTo>
                  <a:pt x="6307948" y="1194321"/>
                </a:lnTo>
                <a:lnTo>
                  <a:pt x="9144066" y="0"/>
                </a:lnTo>
                <a:cubicBezTo>
                  <a:pt x="9143272" y="26405"/>
                  <a:pt x="9142477" y="52809"/>
                  <a:pt x="9141683" y="79214"/>
                </a:cubicBezTo>
                <a:lnTo>
                  <a:pt x="6315286" y="1271150"/>
                </a:lnTo>
                <a:lnTo>
                  <a:pt x="65" y="200706"/>
                </a:lnTo>
                <a:cubicBezTo>
                  <a:pt x="0" y="172714"/>
                  <a:pt x="2317" y="149486"/>
                  <a:pt x="2252" y="12149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CE9A69F1-AE6C-4202-A624-C3984E78E95A}" type="datetimeFigureOut">
              <a:rPr lang="en-US" smtClean="0"/>
              <a:t>10/9/2018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normAutofit/>
          </a:bodyPr>
          <a:lstStyle/>
          <a:p>
            <a:fld id="{8A83B5C9-D51D-442E-A4C3-E507A4051EE0}"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a:xfrm>
            <a:off x="0" y="5457825"/>
            <a:ext cx="7239000" cy="1400175"/>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 name="connsiteX0" fmla="*/ 0 w 7415827"/>
              <a:gd name="connsiteY0" fmla="*/ 0 h 1571625"/>
              <a:gd name="connsiteX1" fmla="*/ 7415827 w 7415827"/>
              <a:gd name="connsiteY1" fmla="*/ 866775 h 1571625"/>
              <a:gd name="connsiteX2" fmla="*/ 1823096 w 7415827"/>
              <a:gd name="connsiteY2" fmla="*/ 1571625 h 1571625"/>
              <a:gd name="connsiteX3" fmla="*/ 0 w 7415827"/>
              <a:gd name="connsiteY3" fmla="*/ 1571625 h 1571625"/>
              <a:gd name="connsiteX4" fmla="*/ 0 w 7415827"/>
              <a:gd name="connsiteY4" fmla="*/ 0 h 1571625"/>
              <a:gd name="connsiteX0" fmla="*/ 0 w 7216426"/>
              <a:gd name="connsiteY0" fmla="*/ 0 h 1571625"/>
              <a:gd name="connsiteX1" fmla="*/ 7216426 w 7216426"/>
              <a:gd name="connsiteY1" fmla="*/ 1038225 h 1571625"/>
              <a:gd name="connsiteX2" fmla="*/ 1823096 w 7216426"/>
              <a:gd name="connsiteY2" fmla="*/ 1571625 h 1571625"/>
              <a:gd name="connsiteX3" fmla="*/ 0 w 7216426"/>
              <a:gd name="connsiteY3" fmla="*/ 1571625 h 1571625"/>
              <a:gd name="connsiteX4" fmla="*/ 0 w 7216426"/>
              <a:gd name="connsiteY4" fmla="*/ 0 h 1571625"/>
              <a:gd name="connsiteX0" fmla="*/ 0 w 7216426"/>
              <a:gd name="connsiteY0" fmla="*/ 0 h 914400"/>
              <a:gd name="connsiteX1" fmla="*/ 7216426 w 7216426"/>
              <a:gd name="connsiteY1" fmla="*/ 381000 h 914400"/>
              <a:gd name="connsiteX2" fmla="*/ 1823096 w 7216426"/>
              <a:gd name="connsiteY2" fmla="*/ 914400 h 914400"/>
              <a:gd name="connsiteX3" fmla="*/ 0 w 7216426"/>
              <a:gd name="connsiteY3" fmla="*/ 914400 h 914400"/>
              <a:gd name="connsiteX4" fmla="*/ 0 w 7216426"/>
              <a:gd name="connsiteY4" fmla="*/ 0 h 914400"/>
              <a:gd name="connsiteX0" fmla="*/ 0 w 7216426"/>
              <a:gd name="connsiteY0" fmla="*/ 0 h 1400175"/>
              <a:gd name="connsiteX1" fmla="*/ 7216426 w 7216426"/>
              <a:gd name="connsiteY1" fmla="*/ 866775 h 1400175"/>
              <a:gd name="connsiteX2" fmla="*/ 1823096 w 7216426"/>
              <a:gd name="connsiteY2" fmla="*/ 1400175 h 1400175"/>
              <a:gd name="connsiteX3" fmla="*/ 0 w 7216426"/>
              <a:gd name="connsiteY3" fmla="*/ 1400175 h 1400175"/>
              <a:gd name="connsiteX4" fmla="*/ 0 w 7216426"/>
              <a:gd name="connsiteY4" fmla="*/ 0 h 1400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16426" h="1400175">
                <a:moveTo>
                  <a:pt x="0" y="0"/>
                </a:moveTo>
                <a:lnTo>
                  <a:pt x="7216426" y="866775"/>
                </a:lnTo>
                <a:lnTo>
                  <a:pt x="1823096" y="1400175"/>
                </a:lnTo>
                <a:lnTo>
                  <a:pt x="0" y="1400175"/>
                </a:lnTo>
                <a:lnTo>
                  <a:pt x="0" y="0"/>
                </a:lnTo>
                <a:close/>
              </a:path>
            </a:pathLst>
          </a:custGeom>
          <a:gradFill>
            <a:gsLst>
              <a:gs pos="0">
                <a:schemeClr val="accent1"/>
              </a:gs>
              <a:gs pos="52000">
                <a:schemeClr val="accent1">
                  <a:lumMod val="40000"/>
                  <a:lumOff val="60000"/>
                </a:schemeClr>
              </a:gs>
              <a:gs pos="66000">
                <a:schemeClr val="accent1"/>
              </a:gs>
            </a:gsLst>
            <a:lin ang="1662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1807389" y="6148043"/>
            <a:ext cx="7338991" cy="711996"/>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176512 h 433687"/>
              <a:gd name="connsiteX1" fmla="*/ 8782802 w 9144000"/>
              <a:gd name="connsiteY1" fmla="*/ 0 h 433687"/>
              <a:gd name="connsiteX2" fmla="*/ 9144000 w 9144000"/>
              <a:gd name="connsiteY2" fmla="*/ 433687 h 433687"/>
              <a:gd name="connsiteX3" fmla="*/ 9134495 w 9144000"/>
              <a:gd name="connsiteY3" fmla="*/ 424652 h 433687"/>
              <a:gd name="connsiteX4" fmla="*/ 0 w 9144000"/>
              <a:gd name="connsiteY4" fmla="*/ 424162 h 433687"/>
              <a:gd name="connsiteX5" fmla="*/ 20 w 9144000"/>
              <a:gd name="connsiteY5" fmla="*/ 176512 h 433687"/>
              <a:gd name="connsiteX0" fmla="*/ 20 w 9144000"/>
              <a:gd name="connsiteY0" fmla="*/ 411426 h 668601"/>
              <a:gd name="connsiteX1" fmla="*/ 9124989 w 9144000"/>
              <a:gd name="connsiteY1" fmla="*/ 0 h 668601"/>
              <a:gd name="connsiteX2" fmla="*/ 9144000 w 9144000"/>
              <a:gd name="connsiteY2" fmla="*/ 668601 h 668601"/>
              <a:gd name="connsiteX3" fmla="*/ 9134495 w 9144000"/>
              <a:gd name="connsiteY3" fmla="*/ 659566 h 668601"/>
              <a:gd name="connsiteX4" fmla="*/ 0 w 9144000"/>
              <a:gd name="connsiteY4" fmla="*/ 659076 h 668601"/>
              <a:gd name="connsiteX5" fmla="*/ 20 w 9144000"/>
              <a:gd name="connsiteY5" fmla="*/ 411426 h 668601"/>
              <a:gd name="connsiteX0" fmla="*/ 20 w 9144000"/>
              <a:gd name="connsiteY0" fmla="*/ 998711 h 1081261"/>
              <a:gd name="connsiteX1" fmla="*/ 9124989 w 9144000"/>
              <a:gd name="connsiteY1" fmla="*/ 0 h 1081261"/>
              <a:gd name="connsiteX2" fmla="*/ 9144000 w 9144000"/>
              <a:gd name="connsiteY2" fmla="*/ 668601 h 1081261"/>
              <a:gd name="connsiteX3" fmla="*/ 9134495 w 9144000"/>
              <a:gd name="connsiteY3" fmla="*/ 659566 h 1081261"/>
              <a:gd name="connsiteX4" fmla="*/ 0 w 9144000"/>
              <a:gd name="connsiteY4" fmla="*/ 659076 h 1081261"/>
              <a:gd name="connsiteX5" fmla="*/ 20 w 9144000"/>
              <a:gd name="connsiteY5" fmla="*/ 998711 h 1081261"/>
              <a:gd name="connsiteX0" fmla="*/ 2243247 w 9144000"/>
              <a:gd name="connsiteY0" fmla="*/ 619235 h 701785"/>
              <a:gd name="connsiteX1" fmla="*/ 9124989 w 9144000"/>
              <a:gd name="connsiteY1" fmla="*/ 0 h 701785"/>
              <a:gd name="connsiteX2" fmla="*/ 9144000 w 9144000"/>
              <a:gd name="connsiteY2" fmla="*/ 668601 h 701785"/>
              <a:gd name="connsiteX3" fmla="*/ 9134495 w 9144000"/>
              <a:gd name="connsiteY3" fmla="*/ 659566 h 701785"/>
              <a:gd name="connsiteX4" fmla="*/ 0 w 9144000"/>
              <a:gd name="connsiteY4" fmla="*/ 659076 h 701785"/>
              <a:gd name="connsiteX5" fmla="*/ 2243247 w 9144000"/>
              <a:gd name="connsiteY5" fmla="*/ 619235 h 701785"/>
              <a:gd name="connsiteX0" fmla="*/ 7 w 6900760"/>
              <a:gd name="connsiteY0" fmla="*/ 619235 h 1354783"/>
              <a:gd name="connsiteX1" fmla="*/ 6881749 w 6900760"/>
              <a:gd name="connsiteY1" fmla="*/ 0 h 1354783"/>
              <a:gd name="connsiteX2" fmla="*/ 6900760 w 6900760"/>
              <a:gd name="connsiteY2" fmla="*/ 668601 h 1354783"/>
              <a:gd name="connsiteX3" fmla="*/ 6891255 w 6900760"/>
              <a:gd name="connsiteY3" fmla="*/ 659566 h 1354783"/>
              <a:gd name="connsiteX4" fmla="*/ 684361 w 6900760"/>
              <a:gd name="connsiteY4" fmla="*/ 1354783 h 1354783"/>
              <a:gd name="connsiteX5" fmla="*/ 7 w 6900760"/>
              <a:gd name="connsiteY5" fmla="*/ 619235 h 1354783"/>
              <a:gd name="connsiteX0" fmla="*/ 0 w 6900753"/>
              <a:gd name="connsiteY0" fmla="*/ 619235 h 668601"/>
              <a:gd name="connsiteX1" fmla="*/ 6881742 w 6900753"/>
              <a:gd name="connsiteY1" fmla="*/ 0 h 668601"/>
              <a:gd name="connsiteX2" fmla="*/ 6900753 w 6900753"/>
              <a:gd name="connsiteY2" fmla="*/ 668601 h 668601"/>
              <a:gd name="connsiteX3" fmla="*/ 6891248 w 6900753"/>
              <a:gd name="connsiteY3" fmla="*/ 659566 h 668601"/>
              <a:gd name="connsiteX4" fmla="*/ 0 w 6900753"/>
              <a:gd name="connsiteY4" fmla="*/ 619235 h 668601"/>
              <a:gd name="connsiteX0" fmla="*/ 0 w 6263905"/>
              <a:gd name="connsiteY0" fmla="*/ 1197485 h 1197485"/>
              <a:gd name="connsiteX1" fmla="*/ 6244894 w 6263905"/>
              <a:gd name="connsiteY1" fmla="*/ 0 h 1197485"/>
              <a:gd name="connsiteX2" fmla="*/ 6263905 w 6263905"/>
              <a:gd name="connsiteY2" fmla="*/ 668601 h 1197485"/>
              <a:gd name="connsiteX3" fmla="*/ 6254400 w 6263905"/>
              <a:gd name="connsiteY3" fmla="*/ 659566 h 1197485"/>
              <a:gd name="connsiteX4" fmla="*/ 0 w 6263905"/>
              <a:gd name="connsiteY4" fmla="*/ 1197485 h 1197485"/>
              <a:gd name="connsiteX0" fmla="*/ 0 w 7318982"/>
              <a:gd name="connsiteY0" fmla="*/ 673446 h 673446"/>
              <a:gd name="connsiteX1" fmla="*/ 7299971 w 7318982"/>
              <a:gd name="connsiteY1" fmla="*/ 0 h 673446"/>
              <a:gd name="connsiteX2" fmla="*/ 7318982 w 7318982"/>
              <a:gd name="connsiteY2" fmla="*/ 668601 h 673446"/>
              <a:gd name="connsiteX3" fmla="*/ 7309477 w 7318982"/>
              <a:gd name="connsiteY3" fmla="*/ 659566 h 673446"/>
              <a:gd name="connsiteX4" fmla="*/ 0 w 7318982"/>
              <a:gd name="connsiteY4" fmla="*/ 673446 h 673446"/>
              <a:gd name="connsiteX0" fmla="*/ 0 w 7318982"/>
              <a:gd name="connsiteY0" fmla="*/ 673446 h 673446"/>
              <a:gd name="connsiteX1" fmla="*/ 7299971 w 7318982"/>
              <a:gd name="connsiteY1" fmla="*/ 0 h 673446"/>
              <a:gd name="connsiteX2" fmla="*/ 7318982 w 7318982"/>
              <a:gd name="connsiteY2" fmla="*/ 668601 h 673446"/>
              <a:gd name="connsiteX3" fmla="*/ 0 w 7318982"/>
              <a:gd name="connsiteY3" fmla="*/ 673446 h 673446"/>
              <a:gd name="connsiteX0" fmla="*/ 0 w 7318982"/>
              <a:gd name="connsiteY0" fmla="*/ 526624 h 526624"/>
              <a:gd name="connsiteX1" fmla="*/ 7166898 w 7318982"/>
              <a:gd name="connsiteY1" fmla="*/ 0 h 526624"/>
              <a:gd name="connsiteX2" fmla="*/ 7318982 w 7318982"/>
              <a:gd name="connsiteY2" fmla="*/ 521779 h 526624"/>
              <a:gd name="connsiteX3" fmla="*/ 0 w 7318982"/>
              <a:gd name="connsiteY3" fmla="*/ 526624 h 526624"/>
              <a:gd name="connsiteX0" fmla="*/ 0 w 7323733"/>
              <a:gd name="connsiteY0" fmla="*/ 673445 h 673445"/>
              <a:gd name="connsiteX1" fmla="*/ 7323733 w 7323733"/>
              <a:gd name="connsiteY1" fmla="*/ 0 h 673445"/>
              <a:gd name="connsiteX2" fmla="*/ 7318982 w 7323733"/>
              <a:gd name="connsiteY2" fmla="*/ 668600 h 673445"/>
              <a:gd name="connsiteX3" fmla="*/ 0 w 7323733"/>
              <a:gd name="connsiteY3" fmla="*/ 673445 h 673445"/>
              <a:gd name="connsiteX0" fmla="*/ 0 w 7323733"/>
              <a:gd name="connsiteY0" fmla="*/ 673445 h 673445"/>
              <a:gd name="connsiteX1" fmla="*/ 7323733 w 7323733"/>
              <a:gd name="connsiteY1" fmla="*/ 0 h 673445"/>
              <a:gd name="connsiteX2" fmla="*/ 7145512 w 7323733"/>
              <a:gd name="connsiteY2" fmla="*/ 352371 h 673445"/>
              <a:gd name="connsiteX3" fmla="*/ 0 w 7323733"/>
              <a:gd name="connsiteY3" fmla="*/ 673445 h 673445"/>
              <a:gd name="connsiteX0" fmla="*/ 0 w 7323733"/>
              <a:gd name="connsiteY0" fmla="*/ 673445 h 675378"/>
              <a:gd name="connsiteX1" fmla="*/ 7323733 w 7323733"/>
              <a:gd name="connsiteY1" fmla="*/ 0 h 675378"/>
              <a:gd name="connsiteX2" fmla="*/ 7318982 w 7323733"/>
              <a:gd name="connsiteY2" fmla="*/ 675378 h 675378"/>
              <a:gd name="connsiteX3" fmla="*/ 0 w 7323733"/>
              <a:gd name="connsiteY3" fmla="*/ 673445 h 675378"/>
              <a:gd name="connsiteX0" fmla="*/ 0 w 7323733"/>
              <a:gd name="connsiteY0" fmla="*/ 673445 h 673445"/>
              <a:gd name="connsiteX1" fmla="*/ 7323733 w 7323733"/>
              <a:gd name="connsiteY1" fmla="*/ 0 h 673445"/>
              <a:gd name="connsiteX2" fmla="*/ 7202544 w 7323733"/>
              <a:gd name="connsiteY2" fmla="*/ 490158 h 673445"/>
              <a:gd name="connsiteX3" fmla="*/ 0 w 7323733"/>
              <a:gd name="connsiteY3" fmla="*/ 673445 h 673445"/>
              <a:gd name="connsiteX0" fmla="*/ 0 w 7323733"/>
              <a:gd name="connsiteY0" fmla="*/ 673445 h 675379"/>
              <a:gd name="connsiteX1" fmla="*/ 7323733 w 7323733"/>
              <a:gd name="connsiteY1" fmla="*/ 0 h 675379"/>
              <a:gd name="connsiteX2" fmla="*/ 7321359 w 7323733"/>
              <a:gd name="connsiteY2" fmla="*/ 675379 h 675379"/>
              <a:gd name="connsiteX3" fmla="*/ 0 w 7323733"/>
              <a:gd name="connsiteY3" fmla="*/ 673445 h 675379"/>
            </a:gdLst>
            <a:ahLst/>
            <a:cxnLst>
              <a:cxn ang="0">
                <a:pos x="connsiteX0" y="connsiteY0"/>
              </a:cxn>
              <a:cxn ang="0">
                <a:pos x="connsiteX1" y="connsiteY1"/>
              </a:cxn>
              <a:cxn ang="0">
                <a:pos x="connsiteX2" y="connsiteY2"/>
              </a:cxn>
              <a:cxn ang="0">
                <a:pos x="connsiteX3" y="connsiteY3"/>
              </a:cxn>
            </a:cxnLst>
            <a:rect l="l" t="t" r="r" b="b"/>
            <a:pathLst>
              <a:path w="7323733" h="675379">
                <a:moveTo>
                  <a:pt x="0" y="673445"/>
                </a:moveTo>
                <a:lnTo>
                  <a:pt x="7323733" y="0"/>
                </a:lnTo>
                <a:cubicBezTo>
                  <a:pt x="7322149" y="222867"/>
                  <a:pt x="7322943" y="452512"/>
                  <a:pt x="7321359" y="675379"/>
                </a:cubicBezTo>
                <a:lnTo>
                  <a:pt x="0" y="673445"/>
                </a:lnTo>
                <a:close/>
              </a:path>
            </a:pathLst>
          </a:custGeom>
          <a:gradFill>
            <a:gsLst>
              <a:gs pos="28000">
                <a:schemeClr val="accent3"/>
              </a:gs>
              <a:gs pos="40000">
                <a:schemeClr val="accent3">
                  <a:lumMod val="40000"/>
                  <a:lumOff val="60000"/>
                </a:schemeClr>
              </a:gs>
              <a:gs pos="48000">
                <a:schemeClr val="accent3"/>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8"/>
          <p:cNvSpPr/>
          <p:nvPr/>
        </p:nvSpPr>
        <p:spPr>
          <a:xfrm>
            <a:off x="-196" y="5412337"/>
            <a:ext cx="7605568" cy="927910"/>
          </a:xfrm>
          <a:custGeom>
            <a:avLst/>
            <a:gdLst>
              <a:gd name="connsiteX0" fmla="*/ 0 w 7436498"/>
              <a:gd name="connsiteY0" fmla="*/ 0 h 951723"/>
              <a:gd name="connsiteX1" fmla="*/ 0 w 7436498"/>
              <a:gd name="connsiteY1" fmla="*/ 139959 h 951723"/>
              <a:gd name="connsiteX2" fmla="*/ 7053942 w 7436498"/>
              <a:gd name="connsiteY2" fmla="*/ 951723 h 951723"/>
              <a:gd name="connsiteX3" fmla="*/ 7436498 w 7436498"/>
              <a:gd name="connsiteY3" fmla="*/ 914400 h 951723"/>
              <a:gd name="connsiteX4" fmla="*/ 0 w 7436498"/>
              <a:gd name="connsiteY4" fmla="*/ 0 h 951723"/>
              <a:gd name="connsiteX0" fmla="*/ 190500 w 7436498"/>
              <a:gd name="connsiteY0" fmla="*/ 0 h 1004110"/>
              <a:gd name="connsiteX1" fmla="*/ 0 w 7436498"/>
              <a:gd name="connsiteY1" fmla="*/ 192346 h 1004110"/>
              <a:gd name="connsiteX2" fmla="*/ 7053942 w 7436498"/>
              <a:gd name="connsiteY2" fmla="*/ 1004110 h 1004110"/>
              <a:gd name="connsiteX3" fmla="*/ 7436498 w 7436498"/>
              <a:gd name="connsiteY3" fmla="*/ 966787 h 1004110"/>
              <a:gd name="connsiteX4" fmla="*/ 190500 w 7436498"/>
              <a:gd name="connsiteY4" fmla="*/ 0 h 1004110"/>
              <a:gd name="connsiteX0" fmla="*/ 0 w 7448404"/>
              <a:gd name="connsiteY0" fmla="*/ 0 h 923148"/>
              <a:gd name="connsiteX1" fmla="*/ 11906 w 7448404"/>
              <a:gd name="connsiteY1" fmla="*/ 111384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164306 w 7448404"/>
              <a:gd name="connsiteY1" fmla="*/ 68522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302418 w 7448404"/>
              <a:gd name="connsiteY1" fmla="*/ 297122 h 923148"/>
              <a:gd name="connsiteX2" fmla="*/ 7065848 w 7448404"/>
              <a:gd name="connsiteY2" fmla="*/ 923148 h 923148"/>
              <a:gd name="connsiteX3" fmla="*/ 7448404 w 7448404"/>
              <a:gd name="connsiteY3" fmla="*/ 885825 h 923148"/>
              <a:gd name="connsiteX4" fmla="*/ 0 w 7448404"/>
              <a:gd name="connsiteY4" fmla="*/ 0 h 923148"/>
              <a:gd name="connsiteX0" fmla="*/ 1 w 7448405"/>
              <a:gd name="connsiteY0" fmla="*/ 0 h 923148"/>
              <a:gd name="connsiteX1" fmla="*/ 0 w 7448405"/>
              <a:gd name="connsiteY1" fmla="*/ 75665 h 923148"/>
              <a:gd name="connsiteX2" fmla="*/ 7065849 w 7448405"/>
              <a:gd name="connsiteY2" fmla="*/ 923148 h 923148"/>
              <a:gd name="connsiteX3" fmla="*/ 7448405 w 7448405"/>
              <a:gd name="connsiteY3" fmla="*/ 885825 h 923148"/>
              <a:gd name="connsiteX4" fmla="*/ 1 w 7448405"/>
              <a:gd name="connsiteY4" fmla="*/ 0 h 923148"/>
              <a:gd name="connsiteX0" fmla="*/ 1 w 7400780"/>
              <a:gd name="connsiteY0" fmla="*/ 0 h 928688"/>
              <a:gd name="connsiteX1" fmla="*/ 0 w 7400780"/>
              <a:gd name="connsiteY1" fmla="*/ 75665 h 928688"/>
              <a:gd name="connsiteX2" fmla="*/ 7065849 w 7400780"/>
              <a:gd name="connsiteY2" fmla="*/ 923148 h 928688"/>
              <a:gd name="connsiteX3" fmla="*/ 7400780 w 7400780"/>
              <a:gd name="connsiteY3" fmla="*/ 928688 h 928688"/>
              <a:gd name="connsiteX4" fmla="*/ 1 w 7400780"/>
              <a:gd name="connsiteY4" fmla="*/ 0 h 928688"/>
              <a:gd name="connsiteX0" fmla="*/ 1 w 7605568"/>
              <a:gd name="connsiteY0" fmla="*/ 0 h 923148"/>
              <a:gd name="connsiteX1" fmla="*/ 0 w 7605568"/>
              <a:gd name="connsiteY1" fmla="*/ 75665 h 923148"/>
              <a:gd name="connsiteX2" fmla="*/ 7065849 w 7605568"/>
              <a:gd name="connsiteY2" fmla="*/ 923148 h 923148"/>
              <a:gd name="connsiteX3" fmla="*/ 7605568 w 7605568"/>
              <a:gd name="connsiteY3" fmla="*/ 897732 h 923148"/>
              <a:gd name="connsiteX4" fmla="*/ 1 w 7605568"/>
              <a:gd name="connsiteY4" fmla="*/ 0 h 923148"/>
              <a:gd name="connsiteX0" fmla="*/ 1 w 7605568"/>
              <a:gd name="connsiteY0" fmla="*/ 0 h 897732"/>
              <a:gd name="connsiteX1" fmla="*/ 0 w 7605568"/>
              <a:gd name="connsiteY1" fmla="*/ 75665 h 897732"/>
              <a:gd name="connsiteX2" fmla="*/ 7065849 w 7605568"/>
              <a:gd name="connsiteY2" fmla="*/ 863617 h 897732"/>
              <a:gd name="connsiteX3" fmla="*/ 7605568 w 7605568"/>
              <a:gd name="connsiteY3" fmla="*/ 897732 h 897732"/>
              <a:gd name="connsiteX4" fmla="*/ 1 w 7605568"/>
              <a:gd name="connsiteY4" fmla="*/ 0 h 897732"/>
              <a:gd name="connsiteX0" fmla="*/ 1 w 7605568"/>
              <a:gd name="connsiteY0" fmla="*/ 0 h 927910"/>
              <a:gd name="connsiteX1" fmla="*/ 0 w 7605568"/>
              <a:gd name="connsiteY1" fmla="*/ 75665 h 927910"/>
              <a:gd name="connsiteX2" fmla="*/ 7225392 w 7605568"/>
              <a:gd name="connsiteY2" fmla="*/ 927910 h 927910"/>
              <a:gd name="connsiteX3" fmla="*/ 7605568 w 7605568"/>
              <a:gd name="connsiteY3" fmla="*/ 897732 h 927910"/>
              <a:gd name="connsiteX4" fmla="*/ 1 w 7605568"/>
              <a:gd name="connsiteY4" fmla="*/ 0 h 9279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05568" h="927910">
                <a:moveTo>
                  <a:pt x="1" y="0"/>
                </a:moveTo>
                <a:cubicBezTo>
                  <a:pt x="1" y="25222"/>
                  <a:pt x="0" y="50443"/>
                  <a:pt x="0" y="75665"/>
                </a:cubicBezTo>
                <a:lnTo>
                  <a:pt x="7225392" y="927910"/>
                </a:lnTo>
                <a:lnTo>
                  <a:pt x="7605568" y="897732"/>
                </a:lnTo>
                <a:lnTo>
                  <a:pt x="1"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1680725" y="6116507"/>
            <a:ext cx="7465656" cy="741493"/>
          </a:xfrm>
          <a:custGeom>
            <a:avLst/>
            <a:gdLst>
              <a:gd name="connsiteX0" fmla="*/ 7408506 w 7408506"/>
              <a:gd name="connsiteY0" fmla="*/ 0 h 755780"/>
              <a:gd name="connsiteX1" fmla="*/ 0 w 7408506"/>
              <a:gd name="connsiteY1" fmla="*/ 755780 h 755780"/>
              <a:gd name="connsiteX2" fmla="*/ 662473 w 7408506"/>
              <a:gd name="connsiteY2" fmla="*/ 755780 h 755780"/>
              <a:gd name="connsiteX3" fmla="*/ 7408506 w 7408506"/>
              <a:gd name="connsiteY3" fmla="*/ 74645 h 755780"/>
              <a:gd name="connsiteX4" fmla="*/ 7408506 w 7408506"/>
              <a:gd name="connsiteY4" fmla="*/ 0 h 755780"/>
              <a:gd name="connsiteX0" fmla="*/ 6958449 w 6958449"/>
              <a:gd name="connsiteY0" fmla="*/ 0 h 755780"/>
              <a:gd name="connsiteX1" fmla="*/ 0 w 6958449"/>
              <a:gd name="connsiteY1" fmla="*/ 712918 h 755780"/>
              <a:gd name="connsiteX2" fmla="*/ 212416 w 6958449"/>
              <a:gd name="connsiteY2" fmla="*/ 755780 h 755780"/>
              <a:gd name="connsiteX3" fmla="*/ 6958449 w 6958449"/>
              <a:gd name="connsiteY3" fmla="*/ 74645 h 755780"/>
              <a:gd name="connsiteX4" fmla="*/ 6958449 w 6958449"/>
              <a:gd name="connsiteY4" fmla="*/ 0 h 755780"/>
              <a:gd name="connsiteX0" fmla="*/ 6958449 w 6958449"/>
              <a:gd name="connsiteY0" fmla="*/ 0 h 712918"/>
              <a:gd name="connsiteX1" fmla="*/ 0 w 6958449"/>
              <a:gd name="connsiteY1" fmla="*/ 712918 h 712918"/>
              <a:gd name="connsiteX2" fmla="*/ 302903 w 6958449"/>
              <a:gd name="connsiteY2" fmla="*/ 705774 h 712918"/>
              <a:gd name="connsiteX3" fmla="*/ 6958449 w 6958449"/>
              <a:gd name="connsiteY3" fmla="*/ 74645 h 712918"/>
              <a:gd name="connsiteX4" fmla="*/ 6958449 w 6958449"/>
              <a:gd name="connsiteY4" fmla="*/ 0 h 712918"/>
              <a:gd name="connsiteX0" fmla="*/ 6958449 w 6958449"/>
              <a:gd name="connsiteY0" fmla="*/ 0 h 741492"/>
              <a:gd name="connsiteX1" fmla="*/ 0 w 6958449"/>
              <a:gd name="connsiteY1" fmla="*/ 712918 h 741492"/>
              <a:gd name="connsiteX2" fmla="*/ 248134 w 6958449"/>
              <a:gd name="connsiteY2" fmla="*/ 741492 h 741492"/>
              <a:gd name="connsiteX3" fmla="*/ 6958449 w 6958449"/>
              <a:gd name="connsiteY3" fmla="*/ 74645 h 741492"/>
              <a:gd name="connsiteX4" fmla="*/ 6958449 w 6958449"/>
              <a:gd name="connsiteY4" fmla="*/ 0 h 741492"/>
              <a:gd name="connsiteX0" fmla="*/ 7465656 w 7465656"/>
              <a:gd name="connsiteY0" fmla="*/ 0 h 741493"/>
              <a:gd name="connsiteX1" fmla="*/ 0 w 7465656"/>
              <a:gd name="connsiteY1" fmla="*/ 741493 h 741493"/>
              <a:gd name="connsiteX2" fmla="*/ 755341 w 7465656"/>
              <a:gd name="connsiteY2" fmla="*/ 741492 h 741493"/>
              <a:gd name="connsiteX3" fmla="*/ 7465656 w 7465656"/>
              <a:gd name="connsiteY3" fmla="*/ 74645 h 741493"/>
              <a:gd name="connsiteX4" fmla="*/ 7465656 w 7465656"/>
              <a:gd name="connsiteY4" fmla="*/ 0 h 741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65656" h="741493">
                <a:moveTo>
                  <a:pt x="7465656" y="0"/>
                </a:moveTo>
                <a:lnTo>
                  <a:pt x="0" y="741493"/>
                </a:lnTo>
                <a:lnTo>
                  <a:pt x="755341" y="741492"/>
                </a:lnTo>
                <a:lnTo>
                  <a:pt x="7465656" y="74645"/>
                </a:lnTo>
                <a:lnTo>
                  <a:pt x="7465656"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E9A69F1-AE6C-4202-A624-C3984E78E95A}" type="datetimeFigureOut">
              <a:rPr lang="en-US" smtClean="0"/>
              <a:t>10/9/2018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83B5C9-D51D-442E-A4C3-E507A4051EE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Freeform 6"/>
          <p:cNvSpPr/>
          <p:nvPr/>
        </p:nvSpPr>
        <p:spPr>
          <a:xfrm>
            <a:off x="0" y="5457825"/>
            <a:ext cx="7239000" cy="1400175"/>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 name="connsiteX0" fmla="*/ 0 w 7415827"/>
              <a:gd name="connsiteY0" fmla="*/ 0 h 1571625"/>
              <a:gd name="connsiteX1" fmla="*/ 7415827 w 7415827"/>
              <a:gd name="connsiteY1" fmla="*/ 866775 h 1571625"/>
              <a:gd name="connsiteX2" fmla="*/ 1823096 w 7415827"/>
              <a:gd name="connsiteY2" fmla="*/ 1571625 h 1571625"/>
              <a:gd name="connsiteX3" fmla="*/ 0 w 7415827"/>
              <a:gd name="connsiteY3" fmla="*/ 1571625 h 1571625"/>
              <a:gd name="connsiteX4" fmla="*/ 0 w 7415827"/>
              <a:gd name="connsiteY4" fmla="*/ 0 h 1571625"/>
              <a:gd name="connsiteX0" fmla="*/ 0 w 7216426"/>
              <a:gd name="connsiteY0" fmla="*/ 0 h 1571625"/>
              <a:gd name="connsiteX1" fmla="*/ 7216426 w 7216426"/>
              <a:gd name="connsiteY1" fmla="*/ 1038225 h 1571625"/>
              <a:gd name="connsiteX2" fmla="*/ 1823096 w 7216426"/>
              <a:gd name="connsiteY2" fmla="*/ 1571625 h 1571625"/>
              <a:gd name="connsiteX3" fmla="*/ 0 w 7216426"/>
              <a:gd name="connsiteY3" fmla="*/ 1571625 h 1571625"/>
              <a:gd name="connsiteX4" fmla="*/ 0 w 7216426"/>
              <a:gd name="connsiteY4" fmla="*/ 0 h 1571625"/>
              <a:gd name="connsiteX0" fmla="*/ 0 w 7216426"/>
              <a:gd name="connsiteY0" fmla="*/ 0 h 914400"/>
              <a:gd name="connsiteX1" fmla="*/ 7216426 w 7216426"/>
              <a:gd name="connsiteY1" fmla="*/ 381000 h 914400"/>
              <a:gd name="connsiteX2" fmla="*/ 1823096 w 7216426"/>
              <a:gd name="connsiteY2" fmla="*/ 914400 h 914400"/>
              <a:gd name="connsiteX3" fmla="*/ 0 w 7216426"/>
              <a:gd name="connsiteY3" fmla="*/ 914400 h 914400"/>
              <a:gd name="connsiteX4" fmla="*/ 0 w 7216426"/>
              <a:gd name="connsiteY4" fmla="*/ 0 h 914400"/>
              <a:gd name="connsiteX0" fmla="*/ 0 w 7216426"/>
              <a:gd name="connsiteY0" fmla="*/ 0 h 1400175"/>
              <a:gd name="connsiteX1" fmla="*/ 7216426 w 7216426"/>
              <a:gd name="connsiteY1" fmla="*/ 866775 h 1400175"/>
              <a:gd name="connsiteX2" fmla="*/ 1823096 w 7216426"/>
              <a:gd name="connsiteY2" fmla="*/ 1400175 h 1400175"/>
              <a:gd name="connsiteX3" fmla="*/ 0 w 7216426"/>
              <a:gd name="connsiteY3" fmla="*/ 1400175 h 1400175"/>
              <a:gd name="connsiteX4" fmla="*/ 0 w 7216426"/>
              <a:gd name="connsiteY4" fmla="*/ 0 h 1400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16426" h="1400175">
                <a:moveTo>
                  <a:pt x="0" y="0"/>
                </a:moveTo>
                <a:lnTo>
                  <a:pt x="7216426" y="866775"/>
                </a:lnTo>
                <a:lnTo>
                  <a:pt x="1823096" y="1400175"/>
                </a:lnTo>
                <a:lnTo>
                  <a:pt x="0" y="1400175"/>
                </a:lnTo>
                <a:lnTo>
                  <a:pt x="0" y="0"/>
                </a:lnTo>
                <a:close/>
              </a:path>
            </a:pathLst>
          </a:custGeom>
          <a:gradFill>
            <a:gsLst>
              <a:gs pos="0">
                <a:schemeClr val="accent1"/>
              </a:gs>
              <a:gs pos="52000">
                <a:schemeClr val="accent1">
                  <a:lumMod val="40000"/>
                  <a:lumOff val="60000"/>
                </a:schemeClr>
              </a:gs>
              <a:gs pos="66000">
                <a:schemeClr val="accent1"/>
              </a:gs>
            </a:gsLst>
            <a:lin ang="1662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1807389" y="6148043"/>
            <a:ext cx="7338991" cy="711996"/>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176512 h 433687"/>
              <a:gd name="connsiteX1" fmla="*/ 8782802 w 9144000"/>
              <a:gd name="connsiteY1" fmla="*/ 0 h 433687"/>
              <a:gd name="connsiteX2" fmla="*/ 9144000 w 9144000"/>
              <a:gd name="connsiteY2" fmla="*/ 433687 h 433687"/>
              <a:gd name="connsiteX3" fmla="*/ 9134495 w 9144000"/>
              <a:gd name="connsiteY3" fmla="*/ 424652 h 433687"/>
              <a:gd name="connsiteX4" fmla="*/ 0 w 9144000"/>
              <a:gd name="connsiteY4" fmla="*/ 424162 h 433687"/>
              <a:gd name="connsiteX5" fmla="*/ 20 w 9144000"/>
              <a:gd name="connsiteY5" fmla="*/ 176512 h 433687"/>
              <a:gd name="connsiteX0" fmla="*/ 20 w 9144000"/>
              <a:gd name="connsiteY0" fmla="*/ 411426 h 668601"/>
              <a:gd name="connsiteX1" fmla="*/ 9124989 w 9144000"/>
              <a:gd name="connsiteY1" fmla="*/ 0 h 668601"/>
              <a:gd name="connsiteX2" fmla="*/ 9144000 w 9144000"/>
              <a:gd name="connsiteY2" fmla="*/ 668601 h 668601"/>
              <a:gd name="connsiteX3" fmla="*/ 9134495 w 9144000"/>
              <a:gd name="connsiteY3" fmla="*/ 659566 h 668601"/>
              <a:gd name="connsiteX4" fmla="*/ 0 w 9144000"/>
              <a:gd name="connsiteY4" fmla="*/ 659076 h 668601"/>
              <a:gd name="connsiteX5" fmla="*/ 20 w 9144000"/>
              <a:gd name="connsiteY5" fmla="*/ 411426 h 668601"/>
              <a:gd name="connsiteX0" fmla="*/ 20 w 9144000"/>
              <a:gd name="connsiteY0" fmla="*/ 998711 h 1081261"/>
              <a:gd name="connsiteX1" fmla="*/ 9124989 w 9144000"/>
              <a:gd name="connsiteY1" fmla="*/ 0 h 1081261"/>
              <a:gd name="connsiteX2" fmla="*/ 9144000 w 9144000"/>
              <a:gd name="connsiteY2" fmla="*/ 668601 h 1081261"/>
              <a:gd name="connsiteX3" fmla="*/ 9134495 w 9144000"/>
              <a:gd name="connsiteY3" fmla="*/ 659566 h 1081261"/>
              <a:gd name="connsiteX4" fmla="*/ 0 w 9144000"/>
              <a:gd name="connsiteY4" fmla="*/ 659076 h 1081261"/>
              <a:gd name="connsiteX5" fmla="*/ 20 w 9144000"/>
              <a:gd name="connsiteY5" fmla="*/ 998711 h 1081261"/>
              <a:gd name="connsiteX0" fmla="*/ 2243247 w 9144000"/>
              <a:gd name="connsiteY0" fmla="*/ 619235 h 701785"/>
              <a:gd name="connsiteX1" fmla="*/ 9124989 w 9144000"/>
              <a:gd name="connsiteY1" fmla="*/ 0 h 701785"/>
              <a:gd name="connsiteX2" fmla="*/ 9144000 w 9144000"/>
              <a:gd name="connsiteY2" fmla="*/ 668601 h 701785"/>
              <a:gd name="connsiteX3" fmla="*/ 9134495 w 9144000"/>
              <a:gd name="connsiteY3" fmla="*/ 659566 h 701785"/>
              <a:gd name="connsiteX4" fmla="*/ 0 w 9144000"/>
              <a:gd name="connsiteY4" fmla="*/ 659076 h 701785"/>
              <a:gd name="connsiteX5" fmla="*/ 2243247 w 9144000"/>
              <a:gd name="connsiteY5" fmla="*/ 619235 h 701785"/>
              <a:gd name="connsiteX0" fmla="*/ 7 w 6900760"/>
              <a:gd name="connsiteY0" fmla="*/ 619235 h 1354783"/>
              <a:gd name="connsiteX1" fmla="*/ 6881749 w 6900760"/>
              <a:gd name="connsiteY1" fmla="*/ 0 h 1354783"/>
              <a:gd name="connsiteX2" fmla="*/ 6900760 w 6900760"/>
              <a:gd name="connsiteY2" fmla="*/ 668601 h 1354783"/>
              <a:gd name="connsiteX3" fmla="*/ 6891255 w 6900760"/>
              <a:gd name="connsiteY3" fmla="*/ 659566 h 1354783"/>
              <a:gd name="connsiteX4" fmla="*/ 684361 w 6900760"/>
              <a:gd name="connsiteY4" fmla="*/ 1354783 h 1354783"/>
              <a:gd name="connsiteX5" fmla="*/ 7 w 6900760"/>
              <a:gd name="connsiteY5" fmla="*/ 619235 h 1354783"/>
              <a:gd name="connsiteX0" fmla="*/ 0 w 6900753"/>
              <a:gd name="connsiteY0" fmla="*/ 619235 h 668601"/>
              <a:gd name="connsiteX1" fmla="*/ 6881742 w 6900753"/>
              <a:gd name="connsiteY1" fmla="*/ 0 h 668601"/>
              <a:gd name="connsiteX2" fmla="*/ 6900753 w 6900753"/>
              <a:gd name="connsiteY2" fmla="*/ 668601 h 668601"/>
              <a:gd name="connsiteX3" fmla="*/ 6891248 w 6900753"/>
              <a:gd name="connsiteY3" fmla="*/ 659566 h 668601"/>
              <a:gd name="connsiteX4" fmla="*/ 0 w 6900753"/>
              <a:gd name="connsiteY4" fmla="*/ 619235 h 668601"/>
              <a:gd name="connsiteX0" fmla="*/ 0 w 6263905"/>
              <a:gd name="connsiteY0" fmla="*/ 1197485 h 1197485"/>
              <a:gd name="connsiteX1" fmla="*/ 6244894 w 6263905"/>
              <a:gd name="connsiteY1" fmla="*/ 0 h 1197485"/>
              <a:gd name="connsiteX2" fmla="*/ 6263905 w 6263905"/>
              <a:gd name="connsiteY2" fmla="*/ 668601 h 1197485"/>
              <a:gd name="connsiteX3" fmla="*/ 6254400 w 6263905"/>
              <a:gd name="connsiteY3" fmla="*/ 659566 h 1197485"/>
              <a:gd name="connsiteX4" fmla="*/ 0 w 6263905"/>
              <a:gd name="connsiteY4" fmla="*/ 1197485 h 1197485"/>
              <a:gd name="connsiteX0" fmla="*/ 0 w 7318982"/>
              <a:gd name="connsiteY0" fmla="*/ 673446 h 673446"/>
              <a:gd name="connsiteX1" fmla="*/ 7299971 w 7318982"/>
              <a:gd name="connsiteY1" fmla="*/ 0 h 673446"/>
              <a:gd name="connsiteX2" fmla="*/ 7318982 w 7318982"/>
              <a:gd name="connsiteY2" fmla="*/ 668601 h 673446"/>
              <a:gd name="connsiteX3" fmla="*/ 7309477 w 7318982"/>
              <a:gd name="connsiteY3" fmla="*/ 659566 h 673446"/>
              <a:gd name="connsiteX4" fmla="*/ 0 w 7318982"/>
              <a:gd name="connsiteY4" fmla="*/ 673446 h 673446"/>
              <a:gd name="connsiteX0" fmla="*/ 0 w 7318982"/>
              <a:gd name="connsiteY0" fmla="*/ 673446 h 673446"/>
              <a:gd name="connsiteX1" fmla="*/ 7299971 w 7318982"/>
              <a:gd name="connsiteY1" fmla="*/ 0 h 673446"/>
              <a:gd name="connsiteX2" fmla="*/ 7318982 w 7318982"/>
              <a:gd name="connsiteY2" fmla="*/ 668601 h 673446"/>
              <a:gd name="connsiteX3" fmla="*/ 0 w 7318982"/>
              <a:gd name="connsiteY3" fmla="*/ 673446 h 673446"/>
              <a:gd name="connsiteX0" fmla="*/ 0 w 7318982"/>
              <a:gd name="connsiteY0" fmla="*/ 526624 h 526624"/>
              <a:gd name="connsiteX1" fmla="*/ 7166898 w 7318982"/>
              <a:gd name="connsiteY1" fmla="*/ 0 h 526624"/>
              <a:gd name="connsiteX2" fmla="*/ 7318982 w 7318982"/>
              <a:gd name="connsiteY2" fmla="*/ 521779 h 526624"/>
              <a:gd name="connsiteX3" fmla="*/ 0 w 7318982"/>
              <a:gd name="connsiteY3" fmla="*/ 526624 h 526624"/>
              <a:gd name="connsiteX0" fmla="*/ 0 w 7323733"/>
              <a:gd name="connsiteY0" fmla="*/ 673445 h 673445"/>
              <a:gd name="connsiteX1" fmla="*/ 7323733 w 7323733"/>
              <a:gd name="connsiteY1" fmla="*/ 0 h 673445"/>
              <a:gd name="connsiteX2" fmla="*/ 7318982 w 7323733"/>
              <a:gd name="connsiteY2" fmla="*/ 668600 h 673445"/>
              <a:gd name="connsiteX3" fmla="*/ 0 w 7323733"/>
              <a:gd name="connsiteY3" fmla="*/ 673445 h 673445"/>
              <a:gd name="connsiteX0" fmla="*/ 0 w 7323733"/>
              <a:gd name="connsiteY0" fmla="*/ 673445 h 673445"/>
              <a:gd name="connsiteX1" fmla="*/ 7323733 w 7323733"/>
              <a:gd name="connsiteY1" fmla="*/ 0 h 673445"/>
              <a:gd name="connsiteX2" fmla="*/ 7145512 w 7323733"/>
              <a:gd name="connsiteY2" fmla="*/ 352371 h 673445"/>
              <a:gd name="connsiteX3" fmla="*/ 0 w 7323733"/>
              <a:gd name="connsiteY3" fmla="*/ 673445 h 673445"/>
              <a:gd name="connsiteX0" fmla="*/ 0 w 7323733"/>
              <a:gd name="connsiteY0" fmla="*/ 673445 h 675378"/>
              <a:gd name="connsiteX1" fmla="*/ 7323733 w 7323733"/>
              <a:gd name="connsiteY1" fmla="*/ 0 h 675378"/>
              <a:gd name="connsiteX2" fmla="*/ 7318982 w 7323733"/>
              <a:gd name="connsiteY2" fmla="*/ 675378 h 675378"/>
              <a:gd name="connsiteX3" fmla="*/ 0 w 7323733"/>
              <a:gd name="connsiteY3" fmla="*/ 673445 h 675378"/>
              <a:gd name="connsiteX0" fmla="*/ 0 w 7323733"/>
              <a:gd name="connsiteY0" fmla="*/ 673445 h 673445"/>
              <a:gd name="connsiteX1" fmla="*/ 7323733 w 7323733"/>
              <a:gd name="connsiteY1" fmla="*/ 0 h 673445"/>
              <a:gd name="connsiteX2" fmla="*/ 7202544 w 7323733"/>
              <a:gd name="connsiteY2" fmla="*/ 490158 h 673445"/>
              <a:gd name="connsiteX3" fmla="*/ 0 w 7323733"/>
              <a:gd name="connsiteY3" fmla="*/ 673445 h 673445"/>
              <a:gd name="connsiteX0" fmla="*/ 0 w 7323733"/>
              <a:gd name="connsiteY0" fmla="*/ 673445 h 675379"/>
              <a:gd name="connsiteX1" fmla="*/ 7323733 w 7323733"/>
              <a:gd name="connsiteY1" fmla="*/ 0 h 675379"/>
              <a:gd name="connsiteX2" fmla="*/ 7321359 w 7323733"/>
              <a:gd name="connsiteY2" fmla="*/ 675379 h 675379"/>
              <a:gd name="connsiteX3" fmla="*/ 0 w 7323733"/>
              <a:gd name="connsiteY3" fmla="*/ 673445 h 675379"/>
            </a:gdLst>
            <a:ahLst/>
            <a:cxnLst>
              <a:cxn ang="0">
                <a:pos x="connsiteX0" y="connsiteY0"/>
              </a:cxn>
              <a:cxn ang="0">
                <a:pos x="connsiteX1" y="connsiteY1"/>
              </a:cxn>
              <a:cxn ang="0">
                <a:pos x="connsiteX2" y="connsiteY2"/>
              </a:cxn>
              <a:cxn ang="0">
                <a:pos x="connsiteX3" y="connsiteY3"/>
              </a:cxn>
            </a:cxnLst>
            <a:rect l="l" t="t" r="r" b="b"/>
            <a:pathLst>
              <a:path w="7323733" h="675379">
                <a:moveTo>
                  <a:pt x="0" y="673445"/>
                </a:moveTo>
                <a:lnTo>
                  <a:pt x="7323733" y="0"/>
                </a:lnTo>
                <a:cubicBezTo>
                  <a:pt x="7322149" y="222867"/>
                  <a:pt x="7322943" y="452512"/>
                  <a:pt x="7321359" y="675379"/>
                </a:cubicBezTo>
                <a:lnTo>
                  <a:pt x="0" y="673445"/>
                </a:lnTo>
                <a:close/>
              </a:path>
            </a:pathLst>
          </a:custGeom>
          <a:gradFill>
            <a:gsLst>
              <a:gs pos="28000">
                <a:schemeClr val="accent3"/>
              </a:gs>
              <a:gs pos="40000">
                <a:schemeClr val="accent3">
                  <a:lumMod val="40000"/>
                  <a:lumOff val="60000"/>
                </a:schemeClr>
              </a:gs>
              <a:gs pos="48000">
                <a:schemeClr val="accent3"/>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8"/>
          <p:cNvSpPr/>
          <p:nvPr/>
        </p:nvSpPr>
        <p:spPr>
          <a:xfrm>
            <a:off x="-196" y="5412337"/>
            <a:ext cx="7605568" cy="927910"/>
          </a:xfrm>
          <a:custGeom>
            <a:avLst/>
            <a:gdLst>
              <a:gd name="connsiteX0" fmla="*/ 0 w 7436498"/>
              <a:gd name="connsiteY0" fmla="*/ 0 h 951723"/>
              <a:gd name="connsiteX1" fmla="*/ 0 w 7436498"/>
              <a:gd name="connsiteY1" fmla="*/ 139959 h 951723"/>
              <a:gd name="connsiteX2" fmla="*/ 7053942 w 7436498"/>
              <a:gd name="connsiteY2" fmla="*/ 951723 h 951723"/>
              <a:gd name="connsiteX3" fmla="*/ 7436498 w 7436498"/>
              <a:gd name="connsiteY3" fmla="*/ 914400 h 951723"/>
              <a:gd name="connsiteX4" fmla="*/ 0 w 7436498"/>
              <a:gd name="connsiteY4" fmla="*/ 0 h 951723"/>
              <a:gd name="connsiteX0" fmla="*/ 190500 w 7436498"/>
              <a:gd name="connsiteY0" fmla="*/ 0 h 1004110"/>
              <a:gd name="connsiteX1" fmla="*/ 0 w 7436498"/>
              <a:gd name="connsiteY1" fmla="*/ 192346 h 1004110"/>
              <a:gd name="connsiteX2" fmla="*/ 7053942 w 7436498"/>
              <a:gd name="connsiteY2" fmla="*/ 1004110 h 1004110"/>
              <a:gd name="connsiteX3" fmla="*/ 7436498 w 7436498"/>
              <a:gd name="connsiteY3" fmla="*/ 966787 h 1004110"/>
              <a:gd name="connsiteX4" fmla="*/ 190500 w 7436498"/>
              <a:gd name="connsiteY4" fmla="*/ 0 h 1004110"/>
              <a:gd name="connsiteX0" fmla="*/ 0 w 7448404"/>
              <a:gd name="connsiteY0" fmla="*/ 0 h 923148"/>
              <a:gd name="connsiteX1" fmla="*/ 11906 w 7448404"/>
              <a:gd name="connsiteY1" fmla="*/ 111384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164306 w 7448404"/>
              <a:gd name="connsiteY1" fmla="*/ 68522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302418 w 7448404"/>
              <a:gd name="connsiteY1" fmla="*/ 297122 h 923148"/>
              <a:gd name="connsiteX2" fmla="*/ 7065848 w 7448404"/>
              <a:gd name="connsiteY2" fmla="*/ 923148 h 923148"/>
              <a:gd name="connsiteX3" fmla="*/ 7448404 w 7448404"/>
              <a:gd name="connsiteY3" fmla="*/ 885825 h 923148"/>
              <a:gd name="connsiteX4" fmla="*/ 0 w 7448404"/>
              <a:gd name="connsiteY4" fmla="*/ 0 h 923148"/>
              <a:gd name="connsiteX0" fmla="*/ 1 w 7448405"/>
              <a:gd name="connsiteY0" fmla="*/ 0 h 923148"/>
              <a:gd name="connsiteX1" fmla="*/ 0 w 7448405"/>
              <a:gd name="connsiteY1" fmla="*/ 75665 h 923148"/>
              <a:gd name="connsiteX2" fmla="*/ 7065849 w 7448405"/>
              <a:gd name="connsiteY2" fmla="*/ 923148 h 923148"/>
              <a:gd name="connsiteX3" fmla="*/ 7448405 w 7448405"/>
              <a:gd name="connsiteY3" fmla="*/ 885825 h 923148"/>
              <a:gd name="connsiteX4" fmla="*/ 1 w 7448405"/>
              <a:gd name="connsiteY4" fmla="*/ 0 h 923148"/>
              <a:gd name="connsiteX0" fmla="*/ 1 w 7400780"/>
              <a:gd name="connsiteY0" fmla="*/ 0 h 928688"/>
              <a:gd name="connsiteX1" fmla="*/ 0 w 7400780"/>
              <a:gd name="connsiteY1" fmla="*/ 75665 h 928688"/>
              <a:gd name="connsiteX2" fmla="*/ 7065849 w 7400780"/>
              <a:gd name="connsiteY2" fmla="*/ 923148 h 928688"/>
              <a:gd name="connsiteX3" fmla="*/ 7400780 w 7400780"/>
              <a:gd name="connsiteY3" fmla="*/ 928688 h 928688"/>
              <a:gd name="connsiteX4" fmla="*/ 1 w 7400780"/>
              <a:gd name="connsiteY4" fmla="*/ 0 h 928688"/>
              <a:gd name="connsiteX0" fmla="*/ 1 w 7605568"/>
              <a:gd name="connsiteY0" fmla="*/ 0 h 923148"/>
              <a:gd name="connsiteX1" fmla="*/ 0 w 7605568"/>
              <a:gd name="connsiteY1" fmla="*/ 75665 h 923148"/>
              <a:gd name="connsiteX2" fmla="*/ 7065849 w 7605568"/>
              <a:gd name="connsiteY2" fmla="*/ 923148 h 923148"/>
              <a:gd name="connsiteX3" fmla="*/ 7605568 w 7605568"/>
              <a:gd name="connsiteY3" fmla="*/ 897732 h 923148"/>
              <a:gd name="connsiteX4" fmla="*/ 1 w 7605568"/>
              <a:gd name="connsiteY4" fmla="*/ 0 h 923148"/>
              <a:gd name="connsiteX0" fmla="*/ 1 w 7605568"/>
              <a:gd name="connsiteY0" fmla="*/ 0 h 897732"/>
              <a:gd name="connsiteX1" fmla="*/ 0 w 7605568"/>
              <a:gd name="connsiteY1" fmla="*/ 75665 h 897732"/>
              <a:gd name="connsiteX2" fmla="*/ 7065849 w 7605568"/>
              <a:gd name="connsiteY2" fmla="*/ 863617 h 897732"/>
              <a:gd name="connsiteX3" fmla="*/ 7605568 w 7605568"/>
              <a:gd name="connsiteY3" fmla="*/ 897732 h 897732"/>
              <a:gd name="connsiteX4" fmla="*/ 1 w 7605568"/>
              <a:gd name="connsiteY4" fmla="*/ 0 h 897732"/>
              <a:gd name="connsiteX0" fmla="*/ 1 w 7605568"/>
              <a:gd name="connsiteY0" fmla="*/ 0 h 927910"/>
              <a:gd name="connsiteX1" fmla="*/ 0 w 7605568"/>
              <a:gd name="connsiteY1" fmla="*/ 75665 h 927910"/>
              <a:gd name="connsiteX2" fmla="*/ 7225392 w 7605568"/>
              <a:gd name="connsiteY2" fmla="*/ 927910 h 927910"/>
              <a:gd name="connsiteX3" fmla="*/ 7605568 w 7605568"/>
              <a:gd name="connsiteY3" fmla="*/ 897732 h 927910"/>
              <a:gd name="connsiteX4" fmla="*/ 1 w 7605568"/>
              <a:gd name="connsiteY4" fmla="*/ 0 h 9279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05568" h="927910">
                <a:moveTo>
                  <a:pt x="1" y="0"/>
                </a:moveTo>
                <a:cubicBezTo>
                  <a:pt x="1" y="25222"/>
                  <a:pt x="0" y="50443"/>
                  <a:pt x="0" y="75665"/>
                </a:cubicBezTo>
                <a:lnTo>
                  <a:pt x="7225392" y="927910"/>
                </a:lnTo>
                <a:lnTo>
                  <a:pt x="7605568" y="897732"/>
                </a:lnTo>
                <a:lnTo>
                  <a:pt x="1"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1680725" y="6116507"/>
            <a:ext cx="7465656" cy="741493"/>
          </a:xfrm>
          <a:custGeom>
            <a:avLst/>
            <a:gdLst>
              <a:gd name="connsiteX0" fmla="*/ 7408506 w 7408506"/>
              <a:gd name="connsiteY0" fmla="*/ 0 h 755780"/>
              <a:gd name="connsiteX1" fmla="*/ 0 w 7408506"/>
              <a:gd name="connsiteY1" fmla="*/ 755780 h 755780"/>
              <a:gd name="connsiteX2" fmla="*/ 662473 w 7408506"/>
              <a:gd name="connsiteY2" fmla="*/ 755780 h 755780"/>
              <a:gd name="connsiteX3" fmla="*/ 7408506 w 7408506"/>
              <a:gd name="connsiteY3" fmla="*/ 74645 h 755780"/>
              <a:gd name="connsiteX4" fmla="*/ 7408506 w 7408506"/>
              <a:gd name="connsiteY4" fmla="*/ 0 h 755780"/>
              <a:gd name="connsiteX0" fmla="*/ 6958449 w 6958449"/>
              <a:gd name="connsiteY0" fmla="*/ 0 h 755780"/>
              <a:gd name="connsiteX1" fmla="*/ 0 w 6958449"/>
              <a:gd name="connsiteY1" fmla="*/ 712918 h 755780"/>
              <a:gd name="connsiteX2" fmla="*/ 212416 w 6958449"/>
              <a:gd name="connsiteY2" fmla="*/ 755780 h 755780"/>
              <a:gd name="connsiteX3" fmla="*/ 6958449 w 6958449"/>
              <a:gd name="connsiteY3" fmla="*/ 74645 h 755780"/>
              <a:gd name="connsiteX4" fmla="*/ 6958449 w 6958449"/>
              <a:gd name="connsiteY4" fmla="*/ 0 h 755780"/>
              <a:gd name="connsiteX0" fmla="*/ 6958449 w 6958449"/>
              <a:gd name="connsiteY0" fmla="*/ 0 h 712918"/>
              <a:gd name="connsiteX1" fmla="*/ 0 w 6958449"/>
              <a:gd name="connsiteY1" fmla="*/ 712918 h 712918"/>
              <a:gd name="connsiteX2" fmla="*/ 302903 w 6958449"/>
              <a:gd name="connsiteY2" fmla="*/ 705774 h 712918"/>
              <a:gd name="connsiteX3" fmla="*/ 6958449 w 6958449"/>
              <a:gd name="connsiteY3" fmla="*/ 74645 h 712918"/>
              <a:gd name="connsiteX4" fmla="*/ 6958449 w 6958449"/>
              <a:gd name="connsiteY4" fmla="*/ 0 h 712918"/>
              <a:gd name="connsiteX0" fmla="*/ 6958449 w 6958449"/>
              <a:gd name="connsiteY0" fmla="*/ 0 h 741492"/>
              <a:gd name="connsiteX1" fmla="*/ 0 w 6958449"/>
              <a:gd name="connsiteY1" fmla="*/ 712918 h 741492"/>
              <a:gd name="connsiteX2" fmla="*/ 248134 w 6958449"/>
              <a:gd name="connsiteY2" fmla="*/ 741492 h 741492"/>
              <a:gd name="connsiteX3" fmla="*/ 6958449 w 6958449"/>
              <a:gd name="connsiteY3" fmla="*/ 74645 h 741492"/>
              <a:gd name="connsiteX4" fmla="*/ 6958449 w 6958449"/>
              <a:gd name="connsiteY4" fmla="*/ 0 h 741492"/>
              <a:gd name="connsiteX0" fmla="*/ 7465656 w 7465656"/>
              <a:gd name="connsiteY0" fmla="*/ 0 h 741493"/>
              <a:gd name="connsiteX1" fmla="*/ 0 w 7465656"/>
              <a:gd name="connsiteY1" fmla="*/ 741493 h 741493"/>
              <a:gd name="connsiteX2" fmla="*/ 755341 w 7465656"/>
              <a:gd name="connsiteY2" fmla="*/ 741492 h 741493"/>
              <a:gd name="connsiteX3" fmla="*/ 7465656 w 7465656"/>
              <a:gd name="connsiteY3" fmla="*/ 74645 h 741493"/>
              <a:gd name="connsiteX4" fmla="*/ 7465656 w 7465656"/>
              <a:gd name="connsiteY4" fmla="*/ 0 h 741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65656" h="741493">
                <a:moveTo>
                  <a:pt x="7465656" y="0"/>
                </a:moveTo>
                <a:lnTo>
                  <a:pt x="0" y="741493"/>
                </a:lnTo>
                <a:lnTo>
                  <a:pt x="755341" y="741492"/>
                </a:lnTo>
                <a:lnTo>
                  <a:pt x="7465656" y="74645"/>
                </a:lnTo>
                <a:lnTo>
                  <a:pt x="7465656"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E9A69F1-AE6C-4202-A624-C3984E78E95A}" type="datetimeFigureOut">
              <a:rPr lang="en-US" smtClean="0"/>
              <a:t>10/9/2018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83B5C9-D51D-442E-A4C3-E507A4051EE0}"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Freeform 6"/>
          <p:cNvSpPr/>
          <p:nvPr/>
        </p:nvSpPr>
        <p:spPr>
          <a:xfrm>
            <a:off x="0" y="5457825"/>
            <a:ext cx="7239000" cy="1400175"/>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 name="connsiteX0" fmla="*/ 0 w 7415827"/>
              <a:gd name="connsiteY0" fmla="*/ 0 h 1571625"/>
              <a:gd name="connsiteX1" fmla="*/ 7415827 w 7415827"/>
              <a:gd name="connsiteY1" fmla="*/ 866775 h 1571625"/>
              <a:gd name="connsiteX2" fmla="*/ 1823096 w 7415827"/>
              <a:gd name="connsiteY2" fmla="*/ 1571625 h 1571625"/>
              <a:gd name="connsiteX3" fmla="*/ 0 w 7415827"/>
              <a:gd name="connsiteY3" fmla="*/ 1571625 h 1571625"/>
              <a:gd name="connsiteX4" fmla="*/ 0 w 7415827"/>
              <a:gd name="connsiteY4" fmla="*/ 0 h 1571625"/>
              <a:gd name="connsiteX0" fmla="*/ 0 w 7216426"/>
              <a:gd name="connsiteY0" fmla="*/ 0 h 1571625"/>
              <a:gd name="connsiteX1" fmla="*/ 7216426 w 7216426"/>
              <a:gd name="connsiteY1" fmla="*/ 1038225 h 1571625"/>
              <a:gd name="connsiteX2" fmla="*/ 1823096 w 7216426"/>
              <a:gd name="connsiteY2" fmla="*/ 1571625 h 1571625"/>
              <a:gd name="connsiteX3" fmla="*/ 0 w 7216426"/>
              <a:gd name="connsiteY3" fmla="*/ 1571625 h 1571625"/>
              <a:gd name="connsiteX4" fmla="*/ 0 w 7216426"/>
              <a:gd name="connsiteY4" fmla="*/ 0 h 1571625"/>
              <a:gd name="connsiteX0" fmla="*/ 0 w 7216426"/>
              <a:gd name="connsiteY0" fmla="*/ 0 h 914400"/>
              <a:gd name="connsiteX1" fmla="*/ 7216426 w 7216426"/>
              <a:gd name="connsiteY1" fmla="*/ 381000 h 914400"/>
              <a:gd name="connsiteX2" fmla="*/ 1823096 w 7216426"/>
              <a:gd name="connsiteY2" fmla="*/ 914400 h 914400"/>
              <a:gd name="connsiteX3" fmla="*/ 0 w 7216426"/>
              <a:gd name="connsiteY3" fmla="*/ 914400 h 914400"/>
              <a:gd name="connsiteX4" fmla="*/ 0 w 7216426"/>
              <a:gd name="connsiteY4" fmla="*/ 0 h 914400"/>
              <a:gd name="connsiteX0" fmla="*/ 0 w 7216426"/>
              <a:gd name="connsiteY0" fmla="*/ 0 h 1400175"/>
              <a:gd name="connsiteX1" fmla="*/ 7216426 w 7216426"/>
              <a:gd name="connsiteY1" fmla="*/ 866775 h 1400175"/>
              <a:gd name="connsiteX2" fmla="*/ 1823096 w 7216426"/>
              <a:gd name="connsiteY2" fmla="*/ 1400175 h 1400175"/>
              <a:gd name="connsiteX3" fmla="*/ 0 w 7216426"/>
              <a:gd name="connsiteY3" fmla="*/ 1400175 h 1400175"/>
              <a:gd name="connsiteX4" fmla="*/ 0 w 7216426"/>
              <a:gd name="connsiteY4" fmla="*/ 0 h 1400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16426" h="1400175">
                <a:moveTo>
                  <a:pt x="0" y="0"/>
                </a:moveTo>
                <a:lnTo>
                  <a:pt x="7216426" y="866775"/>
                </a:lnTo>
                <a:lnTo>
                  <a:pt x="1823096" y="1400175"/>
                </a:lnTo>
                <a:lnTo>
                  <a:pt x="0" y="1400175"/>
                </a:lnTo>
                <a:lnTo>
                  <a:pt x="0" y="0"/>
                </a:lnTo>
                <a:close/>
              </a:path>
            </a:pathLst>
          </a:custGeom>
          <a:gradFill>
            <a:gsLst>
              <a:gs pos="0">
                <a:schemeClr val="accent1"/>
              </a:gs>
              <a:gs pos="52000">
                <a:schemeClr val="accent1">
                  <a:lumMod val="40000"/>
                  <a:lumOff val="60000"/>
                </a:schemeClr>
              </a:gs>
              <a:gs pos="66000">
                <a:schemeClr val="accent1"/>
              </a:gs>
            </a:gsLst>
            <a:lin ang="1662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1807389" y="6148043"/>
            <a:ext cx="7338991" cy="711996"/>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176512 h 433687"/>
              <a:gd name="connsiteX1" fmla="*/ 8782802 w 9144000"/>
              <a:gd name="connsiteY1" fmla="*/ 0 h 433687"/>
              <a:gd name="connsiteX2" fmla="*/ 9144000 w 9144000"/>
              <a:gd name="connsiteY2" fmla="*/ 433687 h 433687"/>
              <a:gd name="connsiteX3" fmla="*/ 9134495 w 9144000"/>
              <a:gd name="connsiteY3" fmla="*/ 424652 h 433687"/>
              <a:gd name="connsiteX4" fmla="*/ 0 w 9144000"/>
              <a:gd name="connsiteY4" fmla="*/ 424162 h 433687"/>
              <a:gd name="connsiteX5" fmla="*/ 20 w 9144000"/>
              <a:gd name="connsiteY5" fmla="*/ 176512 h 433687"/>
              <a:gd name="connsiteX0" fmla="*/ 20 w 9144000"/>
              <a:gd name="connsiteY0" fmla="*/ 411426 h 668601"/>
              <a:gd name="connsiteX1" fmla="*/ 9124989 w 9144000"/>
              <a:gd name="connsiteY1" fmla="*/ 0 h 668601"/>
              <a:gd name="connsiteX2" fmla="*/ 9144000 w 9144000"/>
              <a:gd name="connsiteY2" fmla="*/ 668601 h 668601"/>
              <a:gd name="connsiteX3" fmla="*/ 9134495 w 9144000"/>
              <a:gd name="connsiteY3" fmla="*/ 659566 h 668601"/>
              <a:gd name="connsiteX4" fmla="*/ 0 w 9144000"/>
              <a:gd name="connsiteY4" fmla="*/ 659076 h 668601"/>
              <a:gd name="connsiteX5" fmla="*/ 20 w 9144000"/>
              <a:gd name="connsiteY5" fmla="*/ 411426 h 668601"/>
              <a:gd name="connsiteX0" fmla="*/ 20 w 9144000"/>
              <a:gd name="connsiteY0" fmla="*/ 998711 h 1081261"/>
              <a:gd name="connsiteX1" fmla="*/ 9124989 w 9144000"/>
              <a:gd name="connsiteY1" fmla="*/ 0 h 1081261"/>
              <a:gd name="connsiteX2" fmla="*/ 9144000 w 9144000"/>
              <a:gd name="connsiteY2" fmla="*/ 668601 h 1081261"/>
              <a:gd name="connsiteX3" fmla="*/ 9134495 w 9144000"/>
              <a:gd name="connsiteY3" fmla="*/ 659566 h 1081261"/>
              <a:gd name="connsiteX4" fmla="*/ 0 w 9144000"/>
              <a:gd name="connsiteY4" fmla="*/ 659076 h 1081261"/>
              <a:gd name="connsiteX5" fmla="*/ 20 w 9144000"/>
              <a:gd name="connsiteY5" fmla="*/ 998711 h 1081261"/>
              <a:gd name="connsiteX0" fmla="*/ 2243247 w 9144000"/>
              <a:gd name="connsiteY0" fmla="*/ 619235 h 701785"/>
              <a:gd name="connsiteX1" fmla="*/ 9124989 w 9144000"/>
              <a:gd name="connsiteY1" fmla="*/ 0 h 701785"/>
              <a:gd name="connsiteX2" fmla="*/ 9144000 w 9144000"/>
              <a:gd name="connsiteY2" fmla="*/ 668601 h 701785"/>
              <a:gd name="connsiteX3" fmla="*/ 9134495 w 9144000"/>
              <a:gd name="connsiteY3" fmla="*/ 659566 h 701785"/>
              <a:gd name="connsiteX4" fmla="*/ 0 w 9144000"/>
              <a:gd name="connsiteY4" fmla="*/ 659076 h 701785"/>
              <a:gd name="connsiteX5" fmla="*/ 2243247 w 9144000"/>
              <a:gd name="connsiteY5" fmla="*/ 619235 h 701785"/>
              <a:gd name="connsiteX0" fmla="*/ 7 w 6900760"/>
              <a:gd name="connsiteY0" fmla="*/ 619235 h 1354783"/>
              <a:gd name="connsiteX1" fmla="*/ 6881749 w 6900760"/>
              <a:gd name="connsiteY1" fmla="*/ 0 h 1354783"/>
              <a:gd name="connsiteX2" fmla="*/ 6900760 w 6900760"/>
              <a:gd name="connsiteY2" fmla="*/ 668601 h 1354783"/>
              <a:gd name="connsiteX3" fmla="*/ 6891255 w 6900760"/>
              <a:gd name="connsiteY3" fmla="*/ 659566 h 1354783"/>
              <a:gd name="connsiteX4" fmla="*/ 684361 w 6900760"/>
              <a:gd name="connsiteY4" fmla="*/ 1354783 h 1354783"/>
              <a:gd name="connsiteX5" fmla="*/ 7 w 6900760"/>
              <a:gd name="connsiteY5" fmla="*/ 619235 h 1354783"/>
              <a:gd name="connsiteX0" fmla="*/ 0 w 6900753"/>
              <a:gd name="connsiteY0" fmla="*/ 619235 h 668601"/>
              <a:gd name="connsiteX1" fmla="*/ 6881742 w 6900753"/>
              <a:gd name="connsiteY1" fmla="*/ 0 h 668601"/>
              <a:gd name="connsiteX2" fmla="*/ 6900753 w 6900753"/>
              <a:gd name="connsiteY2" fmla="*/ 668601 h 668601"/>
              <a:gd name="connsiteX3" fmla="*/ 6891248 w 6900753"/>
              <a:gd name="connsiteY3" fmla="*/ 659566 h 668601"/>
              <a:gd name="connsiteX4" fmla="*/ 0 w 6900753"/>
              <a:gd name="connsiteY4" fmla="*/ 619235 h 668601"/>
              <a:gd name="connsiteX0" fmla="*/ 0 w 6263905"/>
              <a:gd name="connsiteY0" fmla="*/ 1197485 h 1197485"/>
              <a:gd name="connsiteX1" fmla="*/ 6244894 w 6263905"/>
              <a:gd name="connsiteY1" fmla="*/ 0 h 1197485"/>
              <a:gd name="connsiteX2" fmla="*/ 6263905 w 6263905"/>
              <a:gd name="connsiteY2" fmla="*/ 668601 h 1197485"/>
              <a:gd name="connsiteX3" fmla="*/ 6254400 w 6263905"/>
              <a:gd name="connsiteY3" fmla="*/ 659566 h 1197485"/>
              <a:gd name="connsiteX4" fmla="*/ 0 w 6263905"/>
              <a:gd name="connsiteY4" fmla="*/ 1197485 h 1197485"/>
              <a:gd name="connsiteX0" fmla="*/ 0 w 7318982"/>
              <a:gd name="connsiteY0" fmla="*/ 673446 h 673446"/>
              <a:gd name="connsiteX1" fmla="*/ 7299971 w 7318982"/>
              <a:gd name="connsiteY1" fmla="*/ 0 h 673446"/>
              <a:gd name="connsiteX2" fmla="*/ 7318982 w 7318982"/>
              <a:gd name="connsiteY2" fmla="*/ 668601 h 673446"/>
              <a:gd name="connsiteX3" fmla="*/ 7309477 w 7318982"/>
              <a:gd name="connsiteY3" fmla="*/ 659566 h 673446"/>
              <a:gd name="connsiteX4" fmla="*/ 0 w 7318982"/>
              <a:gd name="connsiteY4" fmla="*/ 673446 h 673446"/>
              <a:gd name="connsiteX0" fmla="*/ 0 w 7318982"/>
              <a:gd name="connsiteY0" fmla="*/ 673446 h 673446"/>
              <a:gd name="connsiteX1" fmla="*/ 7299971 w 7318982"/>
              <a:gd name="connsiteY1" fmla="*/ 0 h 673446"/>
              <a:gd name="connsiteX2" fmla="*/ 7318982 w 7318982"/>
              <a:gd name="connsiteY2" fmla="*/ 668601 h 673446"/>
              <a:gd name="connsiteX3" fmla="*/ 0 w 7318982"/>
              <a:gd name="connsiteY3" fmla="*/ 673446 h 673446"/>
              <a:gd name="connsiteX0" fmla="*/ 0 w 7318982"/>
              <a:gd name="connsiteY0" fmla="*/ 526624 h 526624"/>
              <a:gd name="connsiteX1" fmla="*/ 7166898 w 7318982"/>
              <a:gd name="connsiteY1" fmla="*/ 0 h 526624"/>
              <a:gd name="connsiteX2" fmla="*/ 7318982 w 7318982"/>
              <a:gd name="connsiteY2" fmla="*/ 521779 h 526624"/>
              <a:gd name="connsiteX3" fmla="*/ 0 w 7318982"/>
              <a:gd name="connsiteY3" fmla="*/ 526624 h 526624"/>
              <a:gd name="connsiteX0" fmla="*/ 0 w 7323733"/>
              <a:gd name="connsiteY0" fmla="*/ 673445 h 673445"/>
              <a:gd name="connsiteX1" fmla="*/ 7323733 w 7323733"/>
              <a:gd name="connsiteY1" fmla="*/ 0 h 673445"/>
              <a:gd name="connsiteX2" fmla="*/ 7318982 w 7323733"/>
              <a:gd name="connsiteY2" fmla="*/ 668600 h 673445"/>
              <a:gd name="connsiteX3" fmla="*/ 0 w 7323733"/>
              <a:gd name="connsiteY3" fmla="*/ 673445 h 673445"/>
              <a:gd name="connsiteX0" fmla="*/ 0 w 7323733"/>
              <a:gd name="connsiteY0" fmla="*/ 673445 h 673445"/>
              <a:gd name="connsiteX1" fmla="*/ 7323733 w 7323733"/>
              <a:gd name="connsiteY1" fmla="*/ 0 h 673445"/>
              <a:gd name="connsiteX2" fmla="*/ 7145512 w 7323733"/>
              <a:gd name="connsiteY2" fmla="*/ 352371 h 673445"/>
              <a:gd name="connsiteX3" fmla="*/ 0 w 7323733"/>
              <a:gd name="connsiteY3" fmla="*/ 673445 h 673445"/>
              <a:gd name="connsiteX0" fmla="*/ 0 w 7323733"/>
              <a:gd name="connsiteY0" fmla="*/ 673445 h 675378"/>
              <a:gd name="connsiteX1" fmla="*/ 7323733 w 7323733"/>
              <a:gd name="connsiteY1" fmla="*/ 0 h 675378"/>
              <a:gd name="connsiteX2" fmla="*/ 7318982 w 7323733"/>
              <a:gd name="connsiteY2" fmla="*/ 675378 h 675378"/>
              <a:gd name="connsiteX3" fmla="*/ 0 w 7323733"/>
              <a:gd name="connsiteY3" fmla="*/ 673445 h 675378"/>
              <a:gd name="connsiteX0" fmla="*/ 0 w 7323733"/>
              <a:gd name="connsiteY0" fmla="*/ 673445 h 673445"/>
              <a:gd name="connsiteX1" fmla="*/ 7323733 w 7323733"/>
              <a:gd name="connsiteY1" fmla="*/ 0 h 673445"/>
              <a:gd name="connsiteX2" fmla="*/ 7202544 w 7323733"/>
              <a:gd name="connsiteY2" fmla="*/ 490158 h 673445"/>
              <a:gd name="connsiteX3" fmla="*/ 0 w 7323733"/>
              <a:gd name="connsiteY3" fmla="*/ 673445 h 673445"/>
              <a:gd name="connsiteX0" fmla="*/ 0 w 7323733"/>
              <a:gd name="connsiteY0" fmla="*/ 673445 h 675379"/>
              <a:gd name="connsiteX1" fmla="*/ 7323733 w 7323733"/>
              <a:gd name="connsiteY1" fmla="*/ 0 h 675379"/>
              <a:gd name="connsiteX2" fmla="*/ 7321359 w 7323733"/>
              <a:gd name="connsiteY2" fmla="*/ 675379 h 675379"/>
              <a:gd name="connsiteX3" fmla="*/ 0 w 7323733"/>
              <a:gd name="connsiteY3" fmla="*/ 673445 h 675379"/>
            </a:gdLst>
            <a:ahLst/>
            <a:cxnLst>
              <a:cxn ang="0">
                <a:pos x="connsiteX0" y="connsiteY0"/>
              </a:cxn>
              <a:cxn ang="0">
                <a:pos x="connsiteX1" y="connsiteY1"/>
              </a:cxn>
              <a:cxn ang="0">
                <a:pos x="connsiteX2" y="connsiteY2"/>
              </a:cxn>
              <a:cxn ang="0">
                <a:pos x="connsiteX3" y="connsiteY3"/>
              </a:cxn>
            </a:cxnLst>
            <a:rect l="l" t="t" r="r" b="b"/>
            <a:pathLst>
              <a:path w="7323733" h="675379">
                <a:moveTo>
                  <a:pt x="0" y="673445"/>
                </a:moveTo>
                <a:lnTo>
                  <a:pt x="7323733" y="0"/>
                </a:lnTo>
                <a:cubicBezTo>
                  <a:pt x="7322149" y="222867"/>
                  <a:pt x="7322943" y="452512"/>
                  <a:pt x="7321359" y="675379"/>
                </a:cubicBezTo>
                <a:lnTo>
                  <a:pt x="0" y="673445"/>
                </a:lnTo>
                <a:close/>
              </a:path>
            </a:pathLst>
          </a:custGeom>
          <a:gradFill>
            <a:gsLst>
              <a:gs pos="28000">
                <a:schemeClr val="accent3"/>
              </a:gs>
              <a:gs pos="40000">
                <a:schemeClr val="accent3">
                  <a:lumMod val="40000"/>
                  <a:lumOff val="60000"/>
                </a:schemeClr>
              </a:gs>
              <a:gs pos="48000">
                <a:schemeClr val="accent3"/>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685800" y="1600201"/>
            <a:ext cx="7772400" cy="3733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Freeform 8"/>
          <p:cNvSpPr/>
          <p:nvPr/>
        </p:nvSpPr>
        <p:spPr>
          <a:xfrm>
            <a:off x="-196" y="5412337"/>
            <a:ext cx="7605568" cy="927910"/>
          </a:xfrm>
          <a:custGeom>
            <a:avLst/>
            <a:gdLst>
              <a:gd name="connsiteX0" fmla="*/ 0 w 7436498"/>
              <a:gd name="connsiteY0" fmla="*/ 0 h 951723"/>
              <a:gd name="connsiteX1" fmla="*/ 0 w 7436498"/>
              <a:gd name="connsiteY1" fmla="*/ 139959 h 951723"/>
              <a:gd name="connsiteX2" fmla="*/ 7053942 w 7436498"/>
              <a:gd name="connsiteY2" fmla="*/ 951723 h 951723"/>
              <a:gd name="connsiteX3" fmla="*/ 7436498 w 7436498"/>
              <a:gd name="connsiteY3" fmla="*/ 914400 h 951723"/>
              <a:gd name="connsiteX4" fmla="*/ 0 w 7436498"/>
              <a:gd name="connsiteY4" fmla="*/ 0 h 951723"/>
              <a:gd name="connsiteX0" fmla="*/ 190500 w 7436498"/>
              <a:gd name="connsiteY0" fmla="*/ 0 h 1004110"/>
              <a:gd name="connsiteX1" fmla="*/ 0 w 7436498"/>
              <a:gd name="connsiteY1" fmla="*/ 192346 h 1004110"/>
              <a:gd name="connsiteX2" fmla="*/ 7053942 w 7436498"/>
              <a:gd name="connsiteY2" fmla="*/ 1004110 h 1004110"/>
              <a:gd name="connsiteX3" fmla="*/ 7436498 w 7436498"/>
              <a:gd name="connsiteY3" fmla="*/ 966787 h 1004110"/>
              <a:gd name="connsiteX4" fmla="*/ 190500 w 7436498"/>
              <a:gd name="connsiteY4" fmla="*/ 0 h 1004110"/>
              <a:gd name="connsiteX0" fmla="*/ 0 w 7448404"/>
              <a:gd name="connsiteY0" fmla="*/ 0 h 923148"/>
              <a:gd name="connsiteX1" fmla="*/ 11906 w 7448404"/>
              <a:gd name="connsiteY1" fmla="*/ 111384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164306 w 7448404"/>
              <a:gd name="connsiteY1" fmla="*/ 68522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302418 w 7448404"/>
              <a:gd name="connsiteY1" fmla="*/ 297122 h 923148"/>
              <a:gd name="connsiteX2" fmla="*/ 7065848 w 7448404"/>
              <a:gd name="connsiteY2" fmla="*/ 923148 h 923148"/>
              <a:gd name="connsiteX3" fmla="*/ 7448404 w 7448404"/>
              <a:gd name="connsiteY3" fmla="*/ 885825 h 923148"/>
              <a:gd name="connsiteX4" fmla="*/ 0 w 7448404"/>
              <a:gd name="connsiteY4" fmla="*/ 0 h 923148"/>
              <a:gd name="connsiteX0" fmla="*/ 1 w 7448405"/>
              <a:gd name="connsiteY0" fmla="*/ 0 h 923148"/>
              <a:gd name="connsiteX1" fmla="*/ 0 w 7448405"/>
              <a:gd name="connsiteY1" fmla="*/ 75665 h 923148"/>
              <a:gd name="connsiteX2" fmla="*/ 7065849 w 7448405"/>
              <a:gd name="connsiteY2" fmla="*/ 923148 h 923148"/>
              <a:gd name="connsiteX3" fmla="*/ 7448405 w 7448405"/>
              <a:gd name="connsiteY3" fmla="*/ 885825 h 923148"/>
              <a:gd name="connsiteX4" fmla="*/ 1 w 7448405"/>
              <a:gd name="connsiteY4" fmla="*/ 0 h 923148"/>
              <a:gd name="connsiteX0" fmla="*/ 1 w 7400780"/>
              <a:gd name="connsiteY0" fmla="*/ 0 h 928688"/>
              <a:gd name="connsiteX1" fmla="*/ 0 w 7400780"/>
              <a:gd name="connsiteY1" fmla="*/ 75665 h 928688"/>
              <a:gd name="connsiteX2" fmla="*/ 7065849 w 7400780"/>
              <a:gd name="connsiteY2" fmla="*/ 923148 h 928688"/>
              <a:gd name="connsiteX3" fmla="*/ 7400780 w 7400780"/>
              <a:gd name="connsiteY3" fmla="*/ 928688 h 928688"/>
              <a:gd name="connsiteX4" fmla="*/ 1 w 7400780"/>
              <a:gd name="connsiteY4" fmla="*/ 0 h 928688"/>
              <a:gd name="connsiteX0" fmla="*/ 1 w 7605568"/>
              <a:gd name="connsiteY0" fmla="*/ 0 h 923148"/>
              <a:gd name="connsiteX1" fmla="*/ 0 w 7605568"/>
              <a:gd name="connsiteY1" fmla="*/ 75665 h 923148"/>
              <a:gd name="connsiteX2" fmla="*/ 7065849 w 7605568"/>
              <a:gd name="connsiteY2" fmla="*/ 923148 h 923148"/>
              <a:gd name="connsiteX3" fmla="*/ 7605568 w 7605568"/>
              <a:gd name="connsiteY3" fmla="*/ 897732 h 923148"/>
              <a:gd name="connsiteX4" fmla="*/ 1 w 7605568"/>
              <a:gd name="connsiteY4" fmla="*/ 0 h 923148"/>
              <a:gd name="connsiteX0" fmla="*/ 1 w 7605568"/>
              <a:gd name="connsiteY0" fmla="*/ 0 h 897732"/>
              <a:gd name="connsiteX1" fmla="*/ 0 w 7605568"/>
              <a:gd name="connsiteY1" fmla="*/ 75665 h 897732"/>
              <a:gd name="connsiteX2" fmla="*/ 7065849 w 7605568"/>
              <a:gd name="connsiteY2" fmla="*/ 863617 h 897732"/>
              <a:gd name="connsiteX3" fmla="*/ 7605568 w 7605568"/>
              <a:gd name="connsiteY3" fmla="*/ 897732 h 897732"/>
              <a:gd name="connsiteX4" fmla="*/ 1 w 7605568"/>
              <a:gd name="connsiteY4" fmla="*/ 0 h 897732"/>
              <a:gd name="connsiteX0" fmla="*/ 1 w 7605568"/>
              <a:gd name="connsiteY0" fmla="*/ 0 h 927910"/>
              <a:gd name="connsiteX1" fmla="*/ 0 w 7605568"/>
              <a:gd name="connsiteY1" fmla="*/ 75665 h 927910"/>
              <a:gd name="connsiteX2" fmla="*/ 7225392 w 7605568"/>
              <a:gd name="connsiteY2" fmla="*/ 927910 h 927910"/>
              <a:gd name="connsiteX3" fmla="*/ 7605568 w 7605568"/>
              <a:gd name="connsiteY3" fmla="*/ 897732 h 927910"/>
              <a:gd name="connsiteX4" fmla="*/ 1 w 7605568"/>
              <a:gd name="connsiteY4" fmla="*/ 0 h 9279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05568" h="927910">
                <a:moveTo>
                  <a:pt x="1" y="0"/>
                </a:moveTo>
                <a:cubicBezTo>
                  <a:pt x="1" y="25222"/>
                  <a:pt x="0" y="50443"/>
                  <a:pt x="0" y="75665"/>
                </a:cubicBezTo>
                <a:lnTo>
                  <a:pt x="7225392" y="927910"/>
                </a:lnTo>
                <a:lnTo>
                  <a:pt x="7605568" y="897732"/>
                </a:lnTo>
                <a:lnTo>
                  <a:pt x="1"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1680725" y="6116507"/>
            <a:ext cx="7465656" cy="741493"/>
          </a:xfrm>
          <a:custGeom>
            <a:avLst/>
            <a:gdLst>
              <a:gd name="connsiteX0" fmla="*/ 7408506 w 7408506"/>
              <a:gd name="connsiteY0" fmla="*/ 0 h 755780"/>
              <a:gd name="connsiteX1" fmla="*/ 0 w 7408506"/>
              <a:gd name="connsiteY1" fmla="*/ 755780 h 755780"/>
              <a:gd name="connsiteX2" fmla="*/ 662473 w 7408506"/>
              <a:gd name="connsiteY2" fmla="*/ 755780 h 755780"/>
              <a:gd name="connsiteX3" fmla="*/ 7408506 w 7408506"/>
              <a:gd name="connsiteY3" fmla="*/ 74645 h 755780"/>
              <a:gd name="connsiteX4" fmla="*/ 7408506 w 7408506"/>
              <a:gd name="connsiteY4" fmla="*/ 0 h 755780"/>
              <a:gd name="connsiteX0" fmla="*/ 6958449 w 6958449"/>
              <a:gd name="connsiteY0" fmla="*/ 0 h 755780"/>
              <a:gd name="connsiteX1" fmla="*/ 0 w 6958449"/>
              <a:gd name="connsiteY1" fmla="*/ 712918 h 755780"/>
              <a:gd name="connsiteX2" fmla="*/ 212416 w 6958449"/>
              <a:gd name="connsiteY2" fmla="*/ 755780 h 755780"/>
              <a:gd name="connsiteX3" fmla="*/ 6958449 w 6958449"/>
              <a:gd name="connsiteY3" fmla="*/ 74645 h 755780"/>
              <a:gd name="connsiteX4" fmla="*/ 6958449 w 6958449"/>
              <a:gd name="connsiteY4" fmla="*/ 0 h 755780"/>
              <a:gd name="connsiteX0" fmla="*/ 6958449 w 6958449"/>
              <a:gd name="connsiteY0" fmla="*/ 0 h 712918"/>
              <a:gd name="connsiteX1" fmla="*/ 0 w 6958449"/>
              <a:gd name="connsiteY1" fmla="*/ 712918 h 712918"/>
              <a:gd name="connsiteX2" fmla="*/ 302903 w 6958449"/>
              <a:gd name="connsiteY2" fmla="*/ 705774 h 712918"/>
              <a:gd name="connsiteX3" fmla="*/ 6958449 w 6958449"/>
              <a:gd name="connsiteY3" fmla="*/ 74645 h 712918"/>
              <a:gd name="connsiteX4" fmla="*/ 6958449 w 6958449"/>
              <a:gd name="connsiteY4" fmla="*/ 0 h 712918"/>
              <a:gd name="connsiteX0" fmla="*/ 6958449 w 6958449"/>
              <a:gd name="connsiteY0" fmla="*/ 0 h 741492"/>
              <a:gd name="connsiteX1" fmla="*/ 0 w 6958449"/>
              <a:gd name="connsiteY1" fmla="*/ 712918 h 741492"/>
              <a:gd name="connsiteX2" fmla="*/ 248134 w 6958449"/>
              <a:gd name="connsiteY2" fmla="*/ 741492 h 741492"/>
              <a:gd name="connsiteX3" fmla="*/ 6958449 w 6958449"/>
              <a:gd name="connsiteY3" fmla="*/ 74645 h 741492"/>
              <a:gd name="connsiteX4" fmla="*/ 6958449 w 6958449"/>
              <a:gd name="connsiteY4" fmla="*/ 0 h 741492"/>
              <a:gd name="connsiteX0" fmla="*/ 7465656 w 7465656"/>
              <a:gd name="connsiteY0" fmla="*/ 0 h 741493"/>
              <a:gd name="connsiteX1" fmla="*/ 0 w 7465656"/>
              <a:gd name="connsiteY1" fmla="*/ 741493 h 741493"/>
              <a:gd name="connsiteX2" fmla="*/ 755341 w 7465656"/>
              <a:gd name="connsiteY2" fmla="*/ 741492 h 741493"/>
              <a:gd name="connsiteX3" fmla="*/ 7465656 w 7465656"/>
              <a:gd name="connsiteY3" fmla="*/ 74645 h 741493"/>
              <a:gd name="connsiteX4" fmla="*/ 7465656 w 7465656"/>
              <a:gd name="connsiteY4" fmla="*/ 0 h 741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65656" h="741493">
                <a:moveTo>
                  <a:pt x="7465656" y="0"/>
                </a:moveTo>
                <a:lnTo>
                  <a:pt x="0" y="741493"/>
                </a:lnTo>
                <a:lnTo>
                  <a:pt x="755341" y="741492"/>
                </a:lnTo>
                <a:lnTo>
                  <a:pt x="7465656" y="74645"/>
                </a:lnTo>
                <a:lnTo>
                  <a:pt x="7465656"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CE9A69F1-AE6C-4202-A624-C3984E78E95A}" type="datetimeFigureOut">
              <a:rPr lang="en-US" smtClean="0"/>
              <a:t>10/9/2018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83B5C9-D51D-442E-A4C3-E507A4051EE0}"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Freeform 6"/>
          <p:cNvSpPr/>
          <p:nvPr/>
        </p:nvSpPr>
        <p:spPr>
          <a:xfrm>
            <a:off x="0" y="5545932"/>
            <a:ext cx="9146383" cy="1314449"/>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33337 h 1214437"/>
              <a:gd name="connsiteX1" fmla="*/ 6305550 w 9134475"/>
              <a:gd name="connsiteY1" fmla="*/ 1100137 h 1214437"/>
              <a:gd name="connsiteX2" fmla="*/ 9044270 w 9134475"/>
              <a:gd name="connsiteY2" fmla="*/ 0 h 1214437"/>
              <a:gd name="connsiteX3" fmla="*/ 9134475 w 9134475"/>
              <a:gd name="connsiteY3" fmla="*/ 1214437 h 1214437"/>
              <a:gd name="connsiteX4" fmla="*/ 0 w 9134475"/>
              <a:gd name="connsiteY4" fmla="*/ 1214437 h 1214437"/>
              <a:gd name="connsiteX5" fmla="*/ 0 w 9134475"/>
              <a:gd name="connsiteY5" fmla="*/ 33337 h 1214437"/>
              <a:gd name="connsiteX0" fmla="*/ 0 w 9134475"/>
              <a:gd name="connsiteY0" fmla="*/ 130968 h 1312068"/>
              <a:gd name="connsiteX1" fmla="*/ 6305550 w 9134475"/>
              <a:gd name="connsiteY1" fmla="*/ 1197768 h 1312068"/>
              <a:gd name="connsiteX2" fmla="*/ 9113111 w 9134475"/>
              <a:gd name="connsiteY2" fmla="*/ 0 h 1312068"/>
              <a:gd name="connsiteX3" fmla="*/ 9134475 w 9134475"/>
              <a:gd name="connsiteY3" fmla="*/ 1312068 h 1312068"/>
              <a:gd name="connsiteX4" fmla="*/ 0 w 9134475"/>
              <a:gd name="connsiteY4" fmla="*/ 1312068 h 1312068"/>
              <a:gd name="connsiteX5" fmla="*/ 0 w 9134475"/>
              <a:gd name="connsiteY5" fmla="*/ 130968 h 1312068"/>
              <a:gd name="connsiteX0" fmla="*/ 0 w 9113111"/>
              <a:gd name="connsiteY0" fmla="*/ 130968 h 1312068"/>
              <a:gd name="connsiteX1" fmla="*/ 6305550 w 9113111"/>
              <a:gd name="connsiteY1" fmla="*/ 1197768 h 1312068"/>
              <a:gd name="connsiteX2" fmla="*/ 9113111 w 9113111"/>
              <a:gd name="connsiteY2" fmla="*/ 0 h 1312068"/>
              <a:gd name="connsiteX3" fmla="*/ 8958813 w 9113111"/>
              <a:gd name="connsiteY3" fmla="*/ 1009649 h 1312068"/>
              <a:gd name="connsiteX4" fmla="*/ 0 w 9113111"/>
              <a:gd name="connsiteY4" fmla="*/ 1312068 h 1312068"/>
              <a:gd name="connsiteX5" fmla="*/ 0 w 9113111"/>
              <a:gd name="connsiteY5" fmla="*/ 130968 h 1312068"/>
              <a:gd name="connsiteX0" fmla="*/ 0 w 9117860"/>
              <a:gd name="connsiteY0" fmla="*/ 130968 h 1314449"/>
              <a:gd name="connsiteX1" fmla="*/ 6305550 w 9117860"/>
              <a:gd name="connsiteY1" fmla="*/ 1197768 h 1314449"/>
              <a:gd name="connsiteX2" fmla="*/ 9113111 w 9117860"/>
              <a:gd name="connsiteY2" fmla="*/ 0 h 1314449"/>
              <a:gd name="connsiteX3" fmla="*/ 9117860 w 9117860"/>
              <a:gd name="connsiteY3" fmla="*/ 1314449 h 1314449"/>
              <a:gd name="connsiteX4" fmla="*/ 0 w 9117860"/>
              <a:gd name="connsiteY4" fmla="*/ 1312068 h 1314449"/>
              <a:gd name="connsiteX5" fmla="*/ 0 w 9117860"/>
              <a:gd name="connsiteY5" fmla="*/ 130968 h 1314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17860" h="1314449">
                <a:moveTo>
                  <a:pt x="0" y="130968"/>
                </a:moveTo>
                <a:lnTo>
                  <a:pt x="6305550" y="1197768"/>
                </a:lnTo>
                <a:lnTo>
                  <a:pt x="9113111" y="0"/>
                </a:lnTo>
                <a:lnTo>
                  <a:pt x="9117860" y="1314449"/>
                </a:lnTo>
                <a:lnTo>
                  <a:pt x="0" y="1312068"/>
                </a:lnTo>
                <a:lnTo>
                  <a:pt x="0" y="130968"/>
                </a:lnTo>
                <a:close/>
              </a:path>
            </a:pathLst>
          </a:custGeom>
          <a:gradFill>
            <a:gsLst>
              <a:gs pos="0">
                <a:schemeClr val="accent1">
                  <a:lumMod val="40000"/>
                  <a:lumOff val="60000"/>
                </a:schemeClr>
              </a:gs>
              <a:gs pos="50000">
                <a:schemeClr val="accent1"/>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lnSpc>
                <a:spcPct val="100000"/>
              </a:lnSpc>
            </a:pPr>
            <a:endParaRPr lang="en-US" sz="1800" kern="1200">
              <a:solidFill>
                <a:schemeClr val="lt1"/>
              </a:solidFill>
              <a:latin typeface="+mn-lt"/>
              <a:ea typeface="+mn-ea"/>
              <a:cs typeface="+mn-cs"/>
            </a:endParaRPr>
          </a:p>
        </p:txBody>
      </p:sp>
      <p:sp>
        <p:nvSpPr>
          <p:cNvPr id="8" name="Freeform 7"/>
          <p:cNvSpPr/>
          <p:nvPr/>
        </p:nvSpPr>
        <p:spPr>
          <a:xfrm>
            <a:off x="-76" y="5293518"/>
            <a:ext cx="9144093" cy="1443038"/>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355114 w 9144000"/>
              <a:gd name="connsiteY0" fmla="*/ 0 h 1562100"/>
              <a:gd name="connsiteX1" fmla="*/ 9144000 w 9144000"/>
              <a:gd name="connsiteY1" fmla="*/ 104775 h 1562100"/>
              <a:gd name="connsiteX2" fmla="*/ 9144000 w 9144000"/>
              <a:gd name="connsiteY2" fmla="*/ 361950 h 1562100"/>
              <a:gd name="connsiteX3" fmla="*/ 6334125 w 9144000"/>
              <a:gd name="connsiteY3" fmla="*/ 1562100 h 1562100"/>
              <a:gd name="connsiteX4" fmla="*/ 0 w 9144000"/>
              <a:gd name="connsiteY4" fmla="*/ 495300 h 1562100"/>
              <a:gd name="connsiteX5" fmla="*/ 355114 w 9144000"/>
              <a:gd name="connsiteY5" fmla="*/ 0 h 1562100"/>
              <a:gd name="connsiteX0" fmla="*/ 411923 w 9144000"/>
              <a:gd name="connsiteY0" fmla="*/ 83344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411923 w 9144000"/>
              <a:gd name="connsiteY5" fmla="*/ 83344 h 1457325"/>
              <a:gd name="connsiteX0" fmla="*/ 28462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28462 w 9144000"/>
              <a:gd name="connsiteY5" fmla="*/ 9525 h 1457325"/>
              <a:gd name="connsiteX0" fmla="*/ 108942 w 9144000"/>
              <a:gd name="connsiteY0" fmla="*/ 10477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108942 w 9144000"/>
              <a:gd name="connsiteY5" fmla="*/ 104775 h 1457325"/>
              <a:gd name="connsiteX0" fmla="*/ 26095 w 9144000"/>
              <a:gd name="connsiteY0" fmla="*/ 14288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26095 w 9144000"/>
              <a:gd name="connsiteY5" fmla="*/ 14288 h 1457325"/>
              <a:gd name="connsiteX0" fmla="*/ 0 w 9117905"/>
              <a:gd name="connsiteY0" fmla="*/ 14288 h 1457325"/>
              <a:gd name="connsiteX1" fmla="*/ 9117905 w 9117905"/>
              <a:gd name="connsiteY1" fmla="*/ 0 h 1457325"/>
              <a:gd name="connsiteX2" fmla="*/ 9117905 w 9117905"/>
              <a:gd name="connsiteY2" fmla="*/ 257175 h 1457325"/>
              <a:gd name="connsiteX3" fmla="*/ 6308030 w 9117905"/>
              <a:gd name="connsiteY3" fmla="*/ 1457325 h 1457325"/>
              <a:gd name="connsiteX4" fmla="*/ 212977 w 9117905"/>
              <a:gd name="connsiteY4" fmla="*/ 311944 h 1457325"/>
              <a:gd name="connsiteX5" fmla="*/ 0 w 9117905"/>
              <a:gd name="connsiteY5" fmla="*/ 14288 h 1457325"/>
              <a:gd name="connsiteX0" fmla="*/ 0 w 9117905"/>
              <a:gd name="connsiteY0" fmla="*/ 14288 h 1457325"/>
              <a:gd name="connsiteX1" fmla="*/ 9117905 w 9117905"/>
              <a:gd name="connsiteY1" fmla="*/ 0 h 1457325"/>
              <a:gd name="connsiteX2" fmla="*/ 9117905 w 9117905"/>
              <a:gd name="connsiteY2" fmla="*/ 257175 h 1457325"/>
              <a:gd name="connsiteX3" fmla="*/ 6308030 w 9117905"/>
              <a:gd name="connsiteY3" fmla="*/ 1457325 h 1457325"/>
              <a:gd name="connsiteX4" fmla="*/ 2310 w 9117905"/>
              <a:gd name="connsiteY4" fmla="*/ 376237 h 1457325"/>
              <a:gd name="connsiteX5" fmla="*/ 0 w 9117905"/>
              <a:gd name="connsiteY5" fmla="*/ 14288 h 1457325"/>
              <a:gd name="connsiteX0" fmla="*/ 0 w 9117905"/>
              <a:gd name="connsiteY0" fmla="*/ 14288 h 1531144"/>
              <a:gd name="connsiteX1" fmla="*/ 9117905 w 9117905"/>
              <a:gd name="connsiteY1" fmla="*/ 0 h 1531144"/>
              <a:gd name="connsiteX2" fmla="*/ 9117905 w 9117905"/>
              <a:gd name="connsiteY2" fmla="*/ 257175 h 1531144"/>
              <a:gd name="connsiteX3" fmla="*/ 6308030 w 9117905"/>
              <a:gd name="connsiteY3" fmla="*/ 1531144 h 1531144"/>
              <a:gd name="connsiteX4" fmla="*/ 2310 w 9117905"/>
              <a:gd name="connsiteY4" fmla="*/ 376237 h 1531144"/>
              <a:gd name="connsiteX5" fmla="*/ 0 w 9117905"/>
              <a:gd name="connsiteY5" fmla="*/ 14288 h 1531144"/>
              <a:gd name="connsiteX0" fmla="*/ 0 w 9117905"/>
              <a:gd name="connsiteY0" fmla="*/ 14288 h 1450181"/>
              <a:gd name="connsiteX1" fmla="*/ 9117905 w 9117905"/>
              <a:gd name="connsiteY1" fmla="*/ 0 h 1450181"/>
              <a:gd name="connsiteX2" fmla="*/ 9117905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17905"/>
              <a:gd name="connsiteY0" fmla="*/ 14288 h 1450181"/>
              <a:gd name="connsiteX1" fmla="*/ 9117905 w 9117905"/>
              <a:gd name="connsiteY1" fmla="*/ 0 h 1450181"/>
              <a:gd name="connsiteX2" fmla="*/ 8994819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17905"/>
              <a:gd name="connsiteY0" fmla="*/ 14288 h 1450181"/>
              <a:gd name="connsiteX1" fmla="*/ 9117905 w 9117905"/>
              <a:gd name="connsiteY1" fmla="*/ 0 h 1450181"/>
              <a:gd name="connsiteX2" fmla="*/ 9106070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06070"/>
              <a:gd name="connsiteY0" fmla="*/ 0 h 1435893"/>
              <a:gd name="connsiteX1" fmla="*/ 9013755 w 9106070"/>
              <a:gd name="connsiteY1" fmla="*/ 97630 h 1435893"/>
              <a:gd name="connsiteX2" fmla="*/ 9106070 w 9106070"/>
              <a:gd name="connsiteY2" fmla="*/ 242887 h 1435893"/>
              <a:gd name="connsiteX3" fmla="*/ 6260689 w 9106070"/>
              <a:gd name="connsiteY3" fmla="*/ 1435893 h 1435893"/>
              <a:gd name="connsiteX4" fmla="*/ 2310 w 9106070"/>
              <a:gd name="connsiteY4" fmla="*/ 361949 h 1435893"/>
              <a:gd name="connsiteX5" fmla="*/ 0 w 9106070"/>
              <a:gd name="connsiteY5" fmla="*/ 0 h 1435893"/>
              <a:gd name="connsiteX0" fmla="*/ 0 w 9106070"/>
              <a:gd name="connsiteY0" fmla="*/ 2 h 1435895"/>
              <a:gd name="connsiteX1" fmla="*/ 9096602 w 9106070"/>
              <a:gd name="connsiteY1" fmla="*/ 0 h 1435895"/>
              <a:gd name="connsiteX2" fmla="*/ 9106070 w 9106070"/>
              <a:gd name="connsiteY2" fmla="*/ 242889 h 1435895"/>
              <a:gd name="connsiteX3" fmla="*/ 6260689 w 9106070"/>
              <a:gd name="connsiteY3" fmla="*/ 1435895 h 1435895"/>
              <a:gd name="connsiteX4" fmla="*/ 2310 w 9106070"/>
              <a:gd name="connsiteY4" fmla="*/ 361951 h 1435895"/>
              <a:gd name="connsiteX5" fmla="*/ 0 w 9106070"/>
              <a:gd name="connsiteY5" fmla="*/ 2 h 1435895"/>
              <a:gd name="connsiteX0" fmla="*/ 0 w 9106070"/>
              <a:gd name="connsiteY0" fmla="*/ 0 h 1435893"/>
              <a:gd name="connsiteX1" fmla="*/ 8973515 w 9106070"/>
              <a:gd name="connsiteY1" fmla="*/ 123823 h 1435893"/>
              <a:gd name="connsiteX2" fmla="*/ 9106070 w 9106070"/>
              <a:gd name="connsiteY2" fmla="*/ 242887 h 1435893"/>
              <a:gd name="connsiteX3" fmla="*/ 6260689 w 9106070"/>
              <a:gd name="connsiteY3" fmla="*/ 1435893 h 1435893"/>
              <a:gd name="connsiteX4" fmla="*/ 2310 w 9106070"/>
              <a:gd name="connsiteY4" fmla="*/ 361949 h 1435893"/>
              <a:gd name="connsiteX5" fmla="*/ 0 w 9106070"/>
              <a:gd name="connsiteY5" fmla="*/ 0 h 1435893"/>
              <a:gd name="connsiteX0" fmla="*/ 0 w 9106070"/>
              <a:gd name="connsiteY0" fmla="*/ 7145 h 1443038"/>
              <a:gd name="connsiteX1" fmla="*/ 9089499 w 9106070"/>
              <a:gd name="connsiteY1" fmla="*/ 0 h 1443038"/>
              <a:gd name="connsiteX2" fmla="*/ 9106070 w 9106070"/>
              <a:gd name="connsiteY2" fmla="*/ 250032 h 1443038"/>
              <a:gd name="connsiteX3" fmla="*/ 6260689 w 9106070"/>
              <a:gd name="connsiteY3" fmla="*/ 1443038 h 1443038"/>
              <a:gd name="connsiteX4" fmla="*/ 2310 w 9106070"/>
              <a:gd name="connsiteY4" fmla="*/ 369094 h 1443038"/>
              <a:gd name="connsiteX5" fmla="*/ 0 w 9106070"/>
              <a:gd name="connsiteY5" fmla="*/ 7145 h 1443038"/>
              <a:gd name="connsiteX0" fmla="*/ 0 w 9089499"/>
              <a:gd name="connsiteY0" fmla="*/ 7145 h 1443038"/>
              <a:gd name="connsiteX1" fmla="*/ 9089499 w 9089499"/>
              <a:gd name="connsiteY1" fmla="*/ 0 h 1443038"/>
              <a:gd name="connsiteX2" fmla="*/ 8923808 w 9089499"/>
              <a:gd name="connsiteY2" fmla="*/ 197644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4767 w 9089499"/>
              <a:gd name="connsiteY2" fmla="*/ 247650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8982984 w 9089499"/>
              <a:gd name="connsiteY2" fmla="*/ 202406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7134 w 9089499"/>
              <a:gd name="connsiteY2" fmla="*/ 254793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7134 w 9089499"/>
              <a:gd name="connsiteY2" fmla="*/ 254793 h 1443038"/>
              <a:gd name="connsiteX3" fmla="*/ 6260689 w 9089499"/>
              <a:gd name="connsiteY3" fmla="*/ 1443038 h 1443038"/>
              <a:gd name="connsiteX4" fmla="*/ 130131 w 9089499"/>
              <a:gd name="connsiteY4" fmla="*/ 266700 h 1443038"/>
              <a:gd name="connsiteX5" fmla="*/ 0 w 9089499"/>
              <a:gd name="connsiteY5" fmla="*/ 7145 h 1443038"/>
              <a:gd name="connsiteX0" fmla="*/ 57 w 9089556"/>
              <a:gd name="connsiteY0" fmla="*/ 7145 h 1443038"/>
              <a:gd name="connsiteX1" fmla="*/ 9089556 w 9089556"/>
              <a:gd name="connsiteY1" fmla="*/ 0 h 1443038"/>
              <a:gd name="connsiteX2" fmla="*/ 9087191 w 9089556"/>
              <a:gd name="connsiteY2" fmla="*/ 254793 h 1443038"/>
              <a:gd name="connsiteX3" fmla="*/ 6260746 w 9089556"/>
              <a:gd name="connsiteY3" fmla="*/ 1443038 h 1443038"/>
              <a:gd name="connsiteX4" fmla="*/ 0 w 9089556"/>
              <a:gd name="connsiteY4" fmla="*/ 366713 h 1443038"/>
              <a:gd name="connsiteX5" fmla="*/ 57 w 9089556"/>
              <a:gd name="connsiteY5" fmla="*/ 7145 h 1443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9556" h="1443038">
                <a:moveTo>
                  <a:pt x="57" y="7145"/>
                </a:moveTo>
                <a:lnTo>
                  <a:pt x="9089556" y="0"/>
                </a:lnTo>
                <a:cubicBezTo>
                  <a:pt x="9087979" y="82550"/>
                  <a:pt x="9088768" y="172243"/>
                  <a:pt x="9087191" y="254793"/>
                </a:cubicBezTo>
                <a:lnTo>
                  <a:pt x="6260746" y="1443038"/>
                </a:lnTo>
                <a:lnTo>
                  <a:pt x="0" y="366713"/>
                </a:lnTo>
                <a:lnTo>
                  <a:pt x="57" y="7145"/>
                </a:lnTo>
                <a:close/>
              </a:path>
            </a:pathLst>
          </a:custGeom>
          <a:gradFill>
            <a:gsLst>
              <a:gs pos="0">
                <a:srgbClr val="000000"/>
              </a:gs>
              <a:gs pos="14000">
                <a:srgbClr val="333333"/>
              </a:gs>
              <a:gs pos="83000">
                <a:srgbClr val="000000"/>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lnSpc>
                <a:spcPct val="100000"/>
              </a:lnSpc>
            </a:pPr>
            <a:endParaRPr lang="en-US" sz="1800" kern="1200">
              <a:solidFill>
                <a:schemeClr val="lt1"/>
              </a:solidFill>
              <a:latin typeface="+mn-lt"/>
              <a:ea typeface="+mn-ea"/>
              <a:cs typeface="+mn-cs"/>
            </a:endParaRPr>
          </a:p>
        </p:txBody>
      </p:sp>
      <p:sp>
        <p:nvSpPr>
          <p:cNvPr id="9" name="Freeform 8"/>
          <p:cNvSpPr/>
          <p:nvPr/>
        </p:nvSpPr>
        <p:spPr>
          <a:xfrm>
            <a:off x="-76" y="5293518"/>
            <a:ext cx="9144093" cy="1443038"/>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355114 w 9144000"/>
              <a:gd name="connsiteY0" fmla="*/ 0 h 1562100"/>
              <a:gd name="connsiteX1" fmla="*/ 9144000 w 9144000"/>
              <a:gd name="connsiteY1" fmla="*/ 104775 h 1562100"/>
              <a:gd name="connsiteX2" fmla="*/ 9144000 w 9144000"/>
              <a:gd name="connsiteY2" fmla="*/ 361950 h 1562100"/>
              <a:gd name="connsiteX3" fmla="*/ 6334125 w 9144000"/>
              <a:gd name="connsiteY3" fmla="*/ 1562100 h 1562100"/>
              <a:gd name="connsiteX4" fmla="*/ 0 w 9144000"/>
              <a:gd name="connsiteY4" fmla="*/ 495300 h 1562100"/>
              <a:gd name="connsiteX5" fmla="*/ 355114 w 9144000"/>
              <a:gd name="connsiteY5" fmla="*/ 0 h 1562100"/>
              <a:gd name="connsiteX0" fmla="*/ 411923 w 9144000"/>
              <a:gd name="connsiteY0" fmla="*/ 83344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411923 w 9144000"/>
              <a:gd name="connsiteY5" fmla="*/ 83344 h 1457325"/>
              <a:gd name="connsiteX0" fmla="*/ 28462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28462 w 9144000"/>
              <a:gd name="connsiteY5" fmla="*/ 9525 h 1457325"/>
              <a:gd name="connsiteX0" fmla="*/ 108942 w 9144000"/>
              <a:gd name="connsiteY0" fmla="*/ 10477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108942 w 9144000"/>
              <a:gd name="connsiteY5" fmla="*/ 104775 h 1457325"/>
              <a:gd name="connsiteX0" fmla="*/ 26095 w 9144000"/>
              <a:gd name="connsiteY0" fmla="*/ 14288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26095 w 9144000"/>
              <a:gd name="connsiteY5" fmla="*/ 14288 h 1457325"/>
              <a:gd name="connsiteX0" fmla="*/ 0 w 9117905"/>
              <a:gd name="connsiteY0" fmla="*/ 14288 h 1457325"/>
              <a:gd name="connsiteX1" fmla="*/ 9117905 w 9117905"/>
              <a:gd name="connsiteY1" fmla="*/ 0 h 1457325"/>
              <a:gd name="connsiteX2" fmla="*/ 9117905 w 9117905"/>
              <a:gd name="connsiteY2" fmla="*/ 257175 h 1457325"/>
              <a:gd name="connsiteX3" fmla="*/ 6308030 w 9117905"/>
              <a:gd name="connsiteY3" fmla="*/ 1457325 h 1457325"/>
              <a:gd name="connsiteX4" fmla="*/ 212977 w 9117905"/>
              <a:gd name="connsiteY4" fmla="*/ 311944 h 1457325"/>
              <a:gd name="connsiteX5" fmla="*/ 0 w 9117905"/>
              <a:gd name="connsiteY5" fmla="*/ 14288 h 1457325"/>
              <a:gd name="connsiteX0" fmla="*/ 0 w 9117905"/>
              <a:gd name="connsiteY0" fmla="*/ 14288 h 1457325"/>
              <a:gd name="connsiteX1" fmla="*/ 9117905 w 9117905"/>
              <a:gd name="connsiteY1" fmla="*/ 0 h 1457325"/>
              <a:gd name="connsiteX2" fmla="*/ 9117905 w 9117905"/>
              <a:gd name="connsiteY2" fmla="*/ 257175 h 1457325"/>
              <a:gd name="connsiteX3" fmla="*/ 6308030 w 9117905"/>
              <a:gd name="connsiteY3" fmla="*/ 1457325 h 1457325"/>
              <a:gd name="connsiteX4" fmla="*/ 2310 w 9117905"/>
              <a:gd name="connsiteY4" fmla="*/ 376237 h 1457325"/>
              <a:gd name="connsiteX5" fmla="*/ 0 w 9117905"/>
              <a:gd name="connsiteY5" fmla="*/ 14288 h 1457325"/>
              <a:gd name="connsiteX0" fmla="*/ 0 w 9117905"/>
              <a:gd name="connsiteY0" fmla="*/ 14288 h 1531144"/>
              <a:gd name="connsiteX1" fmla="*/ 9117905 w 9117905"/>
              <a:gd name="connsiteY1" fmla="*/ 0 h 1531144"/>
              <a:gd name="connsiteX2" fmla="*/ 9117905 w 9117905"/>
              <a:gd name="connsiteY2" fmla="*/ 257175 h 1531144"/>
              <a:gd name="connsiteX3" fmla="*/ 6308030 w 9117905"/>
              <a:gd name="connsiteY3" fmla="*/ 1531144 h 1531144"/>
              <a:gd name="connsiteX4" fmla="*/ 2310 w 9117905"/>
              <a:gd name="connsiteY4" fmla="*/ 376237 h 1531144"/>
              <a:gd name="connsiteX5" fmla="*/ 0 w 9117905"/>
              <a:gd name="connsiteY5" fmla="*/ 14288 h 1531144"/>
              <a:gd name="connsiteX0" fmla="*/ 0 w 9117905"/>
              <a:gd name="connsiteY0" fmla="*/ 14288 h 1450181"/>
              <a:gd name="connsiteX1" fmla="*/ 9117905 w 9117905"/>
              <a:gd name="connsiteY1" fmla="*/ 0 h 1450181"/>
              <a:gd name="connsiteX2" fmla="*/ 9117905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17905"/>
              <a:gd name="connsiteY0" fmla="*/ 14288 h 1450181"/>
              <a:gd name="connsiteX1" fmla="*/ 9117905 w 9117905"/>
              <a:gd name="connsiteY1" fmla="*/ 0 h 1450181"/>
              <a:gd name="connsiteX2" fmla="*/ 8994819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17905"/>
              <a:gd name="connsiteY0" fmla="*/ 14288 h 1450181"/>
              <a:gd name="connsiteX1" fmla="*/ 9117905 w 9117905"/>
              <a:gd name="connsiteY1" fmla="*/ 0 h 1450181"/>
              <a:gd name="connsiteX2" fmla="*/ 9106070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06070"/>
              <a:gd name="connsiteY0" fmla="*/ 0 h 1435893"/>
              <a:gd name="connsiteX1" fmla="*/ 9013755 w 9106070"/>
              <a:gd name="connsiteY1" fmla="*/ 97630 h 1435893"/>
              <a:gd name="connsiteX2" fmla="*/ 9106070 w 9106070"/>
              <a:gd name="connsiteY2" fmla="*/ 242887 h 1435893"/>
              <a:gd name="connsiteX3" fmla="*/ 6260689 w 9106070"/>
              <a:gd name="connsiteY3" fmla="*/ 1435893 h 1435893"/>
              <a:gd name="connsiteX4" fmla="*/ 2310 w 9106070"/>
              <a:gd name="connsiteY4" fmla="*/ 361949 h 1435893"/>
              <a:gd name="connsiteX5" fmla="*/ 0 w 9106070"/>
              <a:gd name="connsiteY5" fmla="*/ 0 h 1435893"/>
              <a:gd name="connsiteX0" fmla="*/ 0 w 9106070"/>
              <a:gd name="connsiteY0" fmla="*/ 2 h 1435895"/>
              <a:gd name="connsiteX1" fmla="*/ 9096602 w 9106070"/>
              <a:gd name="connsiteY1" fmla="*/ 0 h 1435895"/>
              <a:gd name="connsiteX2" fmla="*/ 9106070 w 9106070"/>
              <a:gd name="connsiteY2" fmla="*/ 242889 h 1435895"/>
              <a:gd name="connsiteX3" fmla="*/ 6260689 w 9106070"/>
              <a:gd name="connsiteY3" fmla="*/ 1435895 h 1435895"/>
              <a:gd name="connsiteX4" fmla="*/ 2310 w 9106070"/>
              <a:gd name="connsiteY4" fmla="*/ 361951 h 1435895"/>
              <a:gd name="connsiteX5" fmla="*/ 0 w 9106070"/>
              <a:gd name="connsiteY5" fmla="*/ 2 h 1435895"/>
              <a:gd name="connsiteX0" fmla="*/ 0 w 9106070"/>
              <a:gd name="connsiteY0" fmla="*/ 0 h 1435893"/>
              <a:gd name="connsiteX1" fmla="*/ 8973515 w 9106070"/>
              <a:gd name="connsiteY1" fmla="*/ 123823 h 1435893"/>
              <a:gd name="connsiteX2" fmla="*/ 9106070 w 9106070"/>
              <a:gd name="connsiteY2" fmla="*/ 242887 h 1435893"/>
              <a:gd name="connsiteX3" fmla="*/ 6260689 w 9106070"/>
              <a:gd name="connsiteY3" fmla="*/ 1435893 h 1435893"/>
              <a:gd name="connsiteX4" fmla="*/ 2310 w 9106070"/>
              <a:gd name="connsiteY4" fmla="*/ 361949 h 1435893"/>
              <a:gd name="connsiteX5" fmla="*/ 0 w 9106070"/>
              <a:gd name="connsiteY5" fmla="*/ 0 h 1435893"/>
              <a:gd name="connsiteX0" fmla="*/ 0 w 9106070"/>
              <a:gd name="connsiteY0" fmla="*/ 7145 h 1443038"/>
              <a:gd name="connsiteX1" fmla="*/ 9089499 w 9106070"/>
              <a:gd name="connsiteY1" fmla="*/ 0 h 1443038"/>
              <a:gd name="connsiteX2" fmla="*/ 9106070 w 9106070"/>
              <a:gd name="connsiteY2" fmla="*/ 250032 h 1443038"/>
              <a:gd name="connsiteX3" fmla="*/ 6260689 w 9106070"/>
              <a:gd name="connsiteY3" fmla="*/ 1443038 h 1443038"/>
              <a:gd name="connsiteX4" fmla="*/ 2310 w 9106070"/>
              <a:gd name="connsiteY4" fmla="*/ 369094 h 1443038"/>
              <a:gd name="connsiteX5" fmla="*/ 0 w 9106070"/>
              <a:gd name="connsiteY5" fmla="*/ 7145 h 1443038"/>
              <a:gd name="connsiteX0" fmla="*/ 0 w 9089499"/>
              <a:gd name="connsiteY0" fmla="*/ 7145 h 1443038"/>
              <a:gd name="connsiteX1" fmla="*/ 9089499 w 9089499"/>
              <a:gd name="connsiteY1" fmla="*/ 0 h 1443038"/>
              <a:gd name="connsiteX2" fmla="*/ 8923808 w 9089499"/>
              <a:gd name="connsiteY2" fmla="*/ 197644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4767 w 9089499"/>
              <a:gd name="connsiteY2" fmla="*/ 247650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8982984 w 9089499"/>
              <a:gd name="connsiteY2" fmla="*/ 202406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7134 w 9089499"/>
              <a:gd name="connsiteY2" fmla="*/ 254793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7134 w 9089499"/>
              <a:gd name="connsiteY2" fmla="*/ 254793 h 1443038"/>
              <a:gd name="connsiteX3" fmla="*/ 6260689 w 9089499"/>
              <a:gd name="connsiteY3" fmla="*/ 1443038 h 1443038"/>
              <a:gd name="connsiteX4" fmla="*/ 130131 w 9089499"/>
              <a:gd name="connsiteY4" fmla="*/ 266700 h 1443038"/>
              <a:gd name="connsiteX5" fmla="*/ 0 w 9089499"/>
              <a:gd name="connsiteY5" fmla="*/ 7145 h 1443038"/>
              <a:gd name="connsiteX0" fmla="*/ 57 w 9089556"/>
              <a:gd name="connsiteY0" fmla="*/ 7145 h 1443038"/>
              <a:gd name="connsiteX1" fmla="*/ 9089556 w 9089556"/>
              <a:gd name="connsiteY1" fmla="*/ 0 h 1443038"/>
              <a:gd name="connsiteX2" fmla="*/ 9087191 w 9089556"/>
              <a:gd name="connsiteY2" fmla="*/ 254793 h 1443038"/>
              <a:gd name="connsiteX3" fmla="*/ 6260746 w 9089556"/>
              <a:gd name="connsiteY3" fmla="*/ 1443038 h 1443038"/>
              <a:gd name="connsiteX4" fmla="*/ 0 w 9089556"/>
              <a:gd name="connsiteY4" fmla="*/ 366713 h 1443038"/>
              <a:gd name="connsiteX5" fmla="*/ 57 w 9089556"/>
              <a:gd name="connsiteY5" fmla="*/ 7145 h 1443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9556" h="1443038">
                <a:moveTo>
                  <a:pt x="57" y="7145"/>
                </a:moveTo>
                <a:lnTo>
                  <a:pt x="9089556" y="0"/>
                </a:lnTo>
                <a:cubicBezTo>
                  <a:pt x="9087979" y="82550"/>
                  <a:pt x="9088768" y="172243"/>
                  <a:pt x="9087191" y="254793"/>
                </a:cubicBezTo>
                <a:lnTo>
                  <a:pt x="6260746" y="1443038"/>
                </a:lnTo>
                <a:lnTo>
                  <a:pt x="0" y="366713"/>
                </a:lnTo>
                <a:lnTo>
                  <a:pt x="57" y="7145"/>
                </a:lnTo>
                <a:close/>
              </a:path>
            </a:pathLst>
          </a:custGeom>
          <a:gradFill>
            <a:gsLst>
              <a:gs pos="41000">
                <a:srgbClr val="000000">
                  <a:alpha val="0"/>
                </a:srgbClr>
              </a:gs>
              <a:gs pos="57000">
                <a:srgbClr val="4D4D4D"/>
              </a:gs>
              <a:gs pos="100000">
                <a:srgbClr val="000000">
                  <a:alpha val="0"/>
                </a:srgbClr>
              </a:gs>
            </a:gsLst>
            <a:lin ang="6000000" scaled="0"/>
          </a:gra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lnSpc>
                <a:spcPct val="100000"/>
              </a:lnSpc>
            </a:pPr>
            <a:endParaRPr lang="en-US" sz="1800" kern="1200">
              <a:solidFill>
                <a:schemeClr val="lt1"/>
              </a:solidFill>
              <a:latin typeface="+mn-lt"/>
              <a:ea typeface="+mn-ea"/>
              <a:cs typeface="+mn-cs"/>
            </a:endParaRPr>
          </a:p>
        </p:txBody>
      </p:sp>
      <p:sp>
        <p:nvSpPr>
          <p:cNvPr id="2" name="Title 1"/>
          <p:cNvSpPr>
            <a:spLocks noGrp="1"/>
          </p:cNvSpPr>
          <p:nvPr>
            <p:ph type="title"/>
          </p:nvPr>
        </p:nvSpPr>
        <p:spPr>
          <a:xfrm>
            <a:off x="722313" y="3633787"/>
            <a:ext cx="7772400" cy="1362075"/>
          </a:xfrm>
        </p:spPr>
        <p:txBody>
          <a:bodyPr anchor="t"/>
          <a:lstStyle>
            <a:lvl1pPr algn="l">
              <a:defRPr sz="4000" b="0" i="0" cap="all" baseline="0"/>
            </a:lvl1pPr>
          </a:lstStyle>
          <a:p>
            <a:r>
              <a:rPr lang="en-US" smtClean="0"/>
              <a:t>Click to edit Master title style</a:t>
            </a:r>
            <a:endParaRPr lang="en-US" dirty="0"/>
          </a:p>
        </p:txBody>
      </p:sp>
      <p:sp>
        <p:nvSpPr>
          <p:cNvPr id="3" name="Text Placeholder 2"/>
          <p:cNvSpPr>
            <a:spLocks noGrp="1"/>
          </p:cNvSpPr>
          <p:nvPr>
            <p:ph type="body" idx="1"/>
          </p:nvPr>
        </p:nvSpPr>
        <p:spPr>
          <a:xfrm>
            <a:off x="722313" y="2133600"/>
            <a:ext cx="7772400" cy="1500187"/>
          </a:xfrm>
        </p:spPr>
        <p:txBody>
          <a:bodyPr anchor="b"/>
          <a:lstStyle>
            <a:lvl1pPr marL="0" indent="0">
              <a:buNone/>
              <a:defRPr sz="200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0" name="Rectangle 9"/>
          <p:cNvSpPr/>
          <p:nvPr/>
        </p:nvSpPr>
        <p:spPr>
          <a:xfrm>
            <a:off x="0" y="5262465"/>
            <a:ext cx="9144000" cy="7464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p:cNvSpPr/>
          <p:nvPr/>
        </p:nvSpPr>
        <p:spPr>
          <a:xfrm>
            <a:off x="130" y="5502670"/>
            <a:ext cx="9144066" cy="1271150"/>
          </a:xfrm>
          <a:custGeom>
            <a:avLst/>
            <a:gdLst>
              <a:gd name="connsiteX0" fmla="*/ 9331 w 9144000"/>
              <a:gd name="connsiteY0" fmla="*/ 111968 h 1278294"/>
              <a:gd name="connsiteX1" fmla="*/ 6288833 w 9144000"/>
              <a:gd name="connsiteY1" fmla="*/ 1194319 h 1278294"/>
              <a:gd name="connsiteX2" fmla="*/ 9144000 w 9144000"/>
              <a:gd name="connsiteY2" fmla="*/ 0 h 1278294"/>
              <a:gd name="connsiteX3" fmla="*/ 9144000 w 9144000"/>
              <a:gd name="connsiteY3" fmla="*/ 83976 h 1278294"/>
              <a:gd name="connsiteX4" fmla="*/ 6279502 w 9144000"/>
              <a:gd name="connsiteY4" fmla="*/ 1278294 h 1278294"/>
              <a:gd name="connsiteX5" fmla="*/ 0 w 9144000"/>
              <a:gd name="connsiteY5" fmla="*/ 195943 h 1278294"/>
              <a:gd name="connsiteX6" fmla="*/ 9331 w 9144000"/>
              <a:gd name="connsiteY6" fmla="*/ 111968 h 1278294"/>
              <a:gd name="connsiteX0" fmla="*/ 0 w 9134669"/>
              <a:gd name="connsiteY0" fmla="*/ 111968 h 1278294"/>
              <a:gd name="connsiteX1" fmla="*/ 6279502 w 9134669"/>
              <a:gd name="connsiteY1" fmla="*/ 1194319 h 1278294"/>
              <a:gd name="connsiteX2" fmla="*/ 9134669 w 9134669"/>
              <a:gd name="connsiteY2" fmla="*/ 0 h 1278294"/>
              <a:gd name="connsiteX3" fmla="*/ 9134669 w 9134669"/>
              <a:gd name="connsiteY3" fmla="*/ 83976 h 1278294"/>
              <a:gd name="connsiteX4" fmla="*/ 6270171 w 9134669"/>
              <a:gd name="connsiteY4" fmla="*/ 1278294 h 1278294"/>
              <a:gd name="connsiteX5" fmla="*/ 171644 w 9134669"/>
              <a:gd name="connsiteY5" fmla="*/ 388824 h 1278294"/>
              <a:gd name="connsiteX6" fmla="*/ 0 w 9134669"/>
              <a:gd name="connsiteY6" fmla="*/ 111968 h 1278294"/>
              <a:gd name="connsiteX0" fmla="*/ 0 w 9134669"/>
              <a:gd name="connsiteY0" fmla="*/ 111968 h 1278294"/>
              <a:gd name="connsiteX1" fmla="*/ 6279502 w 9134669"/>
              <a:gd name="connsiteY1" fmla="*/ 1194319 h 1278294"/>
              <a:gd name="connsiteX2" fmla="*/ 9134669 w 9134669"/>
              <a:gd name="connsiteY2" fmla="*/ 0 h 1278294"/>
              <a:gd name="connsiteX3" fmla="*/ 9134669 w 9134669"/>
              <a:gd name="connsiteY3" fmla="*/ 83976 h 1278294"/>
              <a:gd name="connsiteX4" fmla="*/ 6270171 w 9134669"/>
              <a:gd name="connsiteY4" fmla="*/ 1278294 h 1278294"/>
              <a:gd name="connsiteX5" fmla="*/ 194 w 9134669"/>
              <a:gd name="connsiteY5" fmla="*/ 195943 h 1278294"/>
              <a:gd name="connsiteX6" fmla="*/ 0 w 9134669"/>
              <a:gd name="connsiteY6" fmla="*/ 111968 h 1278294"/>
              <a:gd name="connsiteX0" fmla="*/ 49877 w 9134540"/>
              <a:gd name="connsiteY0" fmla="*/ 42912 h 1278294"/>
              <a:gd name="connsiteX1" fmla="*/ 6279373 w 9134540"/>
              <a:gd name="connsiteY1" fmla="*/ 1194319 h 1278294"/>
              <a:gd name="connsiteX2" fmla="*/ 9134540 w 9134540"/>
              <a:gd name="connsiteY2" fmla="*/ 0 h 1278294"/>
              <a:gd name="connsiteX3" fmla="*/ 9134540 w 9134540"/>
              <a:gd name="connsiteY3" fmla="*/ 83976 h 1278294"/>
              <a:gd name="connsiteX4" fmla="*/ 6270042 w 9134540"/>
              <a:gd name="connsiteY4" fmla="*/ 1278294 h 1278294"/>
              <a:gd name="connsiteX5" fmla="*/ 65 w 9134540"/>
              <a:gd name="connsiteY5" fmla="*/ 195943 h 1278294"/>
              <a:gd name="connsiteX6" fmla="*/ 49877 w 9134540"/>
              <a:gd name="connsiteY6" fmla="*/ 42912 h 1278294"/>
              <a:gd name="connsiteX0" fmla="*/ 2252 w 9134540"/>
              <a:gd name="connsiteY0" fmla="*/ 116731 h 1278294"/>
              <a:gd name="connsiteX1" fmla="*/ 6279373 w 9134540"/>
              <a:gd name="connsiteY1" fmla="*/ 1194319 h 1278294"/>
              <a:gd name="connsiteX2" fmla="*/ 9134540 w 9134540"/>
              <a:gd name="connsiteY2" fmla="*/ 0 h 1278294"/>
              <a:gd name="connsiteX3" fmla="*/ 9134540 w 9134540"/>
              <a:gd name="connsiteY3" fmla="*/ 83976 h 1278294"/>
              <a:gd name="connsiteX4" fmla="*/ 6270042 w 9134540"/>
              <a:gd name="connsiteY4" fmla="*/ 1278294 h 1278294"/>
              <a:gd name="connsiteX5" fmla="*/ 65 w 9134540"/>
              <a:gd name="connsiteY5" fmla="*/ 195943 h 1278294"/>
              <a:gd name="connsiteX6" fmla="*/ 2252 w 9134540"/>
              <a:gd name="connsiteY6" fmla="*/ 116731 h 1278294"/>
              <a:gd name="connsiteX0" fmla="*/ 2252 w 9134540"/>
              <a:gd name="connsiteY0" fmla="*/ 116731 h 1278294"/>
              <a:gd name="connsiteX1" fmla="*/ 6279373 w 9134540"/>
              <a:gd name="connsiteY1" fmla="*/ 1234801 h 1278294"/>
              <a:gd name="connsiteX2" fmla="*/ 9134540 w 9134540"/>
              <a:gd name="connsiteY2" fmla="*/ 0 h 1278294"/>
              <a:gd name="connsiteX3" fmla="*/ 9134540 w 9134540"/>
              <a:gd name="connsiteY3" fmla="*/ 83976 h 1278294"/>
              <a:gd name="connsiteX4" fmla="*/ 6270042 w 9134540"/>
              <a:gd name="connsiteY4" fmla="*/ 1278294 h 1278294"/>
              <a:gd name="connsiteX5" fmla="*/ 65 w 9134540"/>
              <a:gd name="connsiteY5" fmla="*/ 195943 h 1278294"/>
              <a:gd name="connsiteX6" fmla="*/ 2252 w 9134540"/>
              <a:gd name="connsiteY6" fmla="*/ 116731 h 1278294"/>
              <a:gd name="connsiteX0" fmla="*/ 2252 w 9134540"/>
              <a:gd name="connsiteY0" fmla="*/ 116731 h 1278294"/>
              <a:gd name="connsiteX1" fmla="*/ 6307948 w 9134540"/>
              <a:gd name="connsiteY1" fmla="*/ 1189558 h 1278294"/>
              <a:gd name="connsiteX2" fmla="*/ 9134540 w 9134540"/>
              <a:gd name="connsiteY2" fmla="*/ 0 h 1278294"/>
              <a:gd name="connsiteX3" fmla="*/ 9134540 w 9134540"/>
              <a:gd name="connsiteY3" fmla="*/ 83976 h 1278294"/>
              <a:gd name="connsiteX4" fmla="*/ 6270042 w 9134540"/>
              <a:gd name="connsiteY4" fmla="*/ 1278294 h 1278294"/>
              <a:gd name="connsiteX5" fmla="*/ 65 w 9134540"/>
              <a:gd name="connsiteY5" fmla="*/ 195943 h 1278294"/>
              <a:gd name="connsiteX6" fmla="*/ 2252 w 9134540"/>
              <a:gd name="connsiteY6" fmla="*/ 116731 h 1278294"/>
              <a:gd name="connsiteX0" fmla="*/ 2252 w 9134540"/>
              <a:gd name="connsiteY0" fmla="*/ 116731 h 1228287"/>
              <a:gd name="connsiteX1" fmla="*/ 6307948 w 9134540"/>
              <a:gd name="connsiteY1" fmla="*/ 1189558 h 1228287"/>
              <a:gd name="connsiteX2" fmla="*/ 9134540 w 9134540"/>
              <a:gd name="connsiteY2" fmla="*/ 0 h 1228287"/>
              <a:gd name="connsiteX3" fmla="*/ 9134540 w 9134540"/>
              <a:gd name="connsiteY3" fmla="*/ 83976 h 1228287"/>
              <a:gd name="connsiteX4" fmla="*/ 6270042 w 9134540"/>
              <a:gd name="connsiteY4" fmla="*/ 1228287 h 1228287"/>
              <a:gd name="connsiteX5" fmla="*/ 65 w 9134540"/>
              <a:gd name="connsiteY5" fmla="*/ 195943 h 1228287"/>
              <a:gd name="connsiteX6" fmla="*/ 2252 w 9134540"/>
              <a:gd name="connsiteY6" fmla="*/ 116731 h 1228287"/>
              <a:gd name="connsiteX0" fmla="*/ 2252 w 9134540"/>
              <a:gd name="connsiteY0" fmla="*/ 116731 h 1266387"/>
              <a:gd name="connsiteX1" fmla="*/ 6307948 w 9134540"/>
              <a:gd name="connsiteY1" fmla="*/ 1189558 h 1266387"/>
              <a:gd name="connsiteX2" fmla="*/ 9134540 w 9134540"/>
              <a:gd name="connsiteY2" fmla="*/ 0 h 1266387"/>
              <a:gd name="connsiteX3" fmla="*/ 9134540 w 9134540"/>
              <a:gd name="connsiteY3" fmla="*/ 83976 h 1266387"/>
              <a:gd name="connsiteX4" fmla="*/ 6315286 w 9134540"/>
              <a:gd name="connsiteY4" fmla="*/ 1266387 h 1266387"/>
              <a:gd name="connsiteX5" fmla="*/ 65 w 9134540"/>
              <a:gd name="connsiteY5" fmla="*/ 195943 h 1266387"/>
              <a:gd name="connsiteX6" fmla="*/ 2252 w 9134540"/>
              <a:gd name="connsiteY6" fmla="*/ 116731 h 1266387"/>
              <a:gd name="connsiteX0" fmla="*/ 2252 w 9134540"/>
              <a:gd name="connsiteY0" fmla="*/ 152450 h 1302106"/>
              <a:gd name="connsiteX1" fmla="*/ 6307948 w 9134540"/>
              <a:gd name="connsiteY1" fmla="*/ 1225277 h 1302106"/>
              <a:gd name="connsiteX2" fmla="*/ 8932134 w 9134540"/>
              <a:gd name="connsiteY2" fmla="*/ 0 h 1302106"/>
              <a:gd name="connsiteX3" fmla="*/ 9134540 w 9134540"/>
              <a:gd name="connsiteY3" fmla="*/ 119695 h 1302106"/>
              <a:gd name="connsiteX4" fmla="*/ 6315286 w 9134540"/>
              <a:gd name="connsiteY4" fmla="*/ 1302106 h 1302106"/>
              <a:gd name="connsiteX5" fmla="*/ 65 w 9134540"/>
              <a:gd name="connsiteY5" fmla="*/ 231662 h 1302106"/>
              <a:gd name="connsiteX6" fmla="*/ 2252 w 9134540"/>
              <a:gd name="connsiteY6" fmla="*/ 152450 h 1302106"/>
              <a:gd name="connsiteX0" fmla="*/ 2252 w 9144066"/>
              <a:gd name="connsiteY0" fmla="*/ 121494 h 1271150"/>
              <a:gd name="connsiteX1" fmla="*/ 6307948 w 9144066"/>
              <a:gd name="connsiteY1" fmla="*/ 1194321 h 1271150"/>
              <a:gd name="connsiteX2" fmla="*/ 9144066 w 9144066"/>
              <a:gd name="connsiteY2" fmla="*/ 0 h 1271150"/>
              <a:gd name="connsiteX3" fmla="*/ 9134540 w 9144066"/>
              <a:gd name="connsiteY3" fmla="*/ 88739 h 1271150"/>
              <a:gd name="connsiteX4" fmla="*/ 6315286 w 9144066"/>
              <a:gd name="connsiteY4" fmla="*/ 1271150 h 1271150"/>
              <a:gd name="connsiteX5" fmla="*/ 65 w 9144066"/>
              <a:gd name="connsiteY5" fmla="*/ 200706 h 1271150"/>
              <a:gd name="connsiteX6" fmla="*/ 2252 w 9144066"/>
              <a:gd name="connsiteY6" fmla="*/ 121494 h 1271150"/>
              <a:gd name="connsiteX0" fmla="*/ 2252 w 9144066"/>
              <a:gd name="connsiteY0" fmla="*/ 121494 h 1271150"/>
              <a:gd name="connsiteX1" fmla="*/ 6307948 w 9144066"/>
              <a:gd name="connsiteY1" fmla="*/ 1194321 h 1271150"/>
              <a:gd name="connsiteX2" fmla="*/ 9144066 w 9144066"/>
              <a:gd name="connsiteY2" fmla="*/ 0 h 1271150"/>
              <a:gd name="connsiteX3" fmla="*/ 9051196 w 9144066"/>
              <a:gd name="connsiteY3" fmla="*/ 236376 h 1271150"/>
              <a:gd name="connsiteX4" fmla="*/ 6315286 w 9144066"/>
              <a:gd name="connsiteY4" fmla="*/ 1271150 h 1271150"/>
              <a:gd name="connsiteX5" fmla="*/ 65 w 9144066"/>
              <a:gd name="connsiteY5" fmla="*/ 200706 h 1271150"/>
              <a:gd name="connsiteX6" fmla="*/ 2252 w 9144066"/>
              <a:gd name="connsiteY6" fmla="*/ 121494 h 1271150"/>
              <a:gd name="connsiteX0" fmla="*/ 2252 w 9144066"/>
              <a:gd name="connsiteY0" fmla="*/ 121494 h 1271150"/>
              <a:gd name="connsiteX1" fmla="*/ 6307948 w 9144066"/>
              <a:gd name="connsiteY1" fmla="*/ 1194321 h 1271150"/>
              <a:gd name="connsiteX2" fmla="*/ 9144066 w 9144066"/>
              <a:gd name="connsiteY2" fmla="*/ 0 h 1271150"/>
              <a:gd name="connsiteX3" fmla="*/ 9141683 w 9144066"/>
              <a:gd name="connsiteY3" fmla="*/ 79214 h 1271150"/>
              <a:gd name="connsiteX4" fmla="*/ 6315286 w 9144066"/>
              <a:gd name="connsiteY4" fmla="*/ 1271150 h 1271150"/>
              <a:gd name="connsiteX5" fmla="*/ 65 w 9144066"/>
              <a:gd name="connsiteY5" fmla="*/ 200706 h 1271150"/>
              <a:gd name="connsiteX6" fmla="*/ 2252 w 9144066"/>
              <a:gd name="connsiteY6" fmla="*/ 121494 h 1271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66" h="1271150">
                <a:moveTo>
                  <a:pt x="2252" y="121494"/>
                </a:moveTo>
                <a:lnTo>
                  <a:pt x="6307948" y="1194321"/>
                </a:lnTo>
                <a:lnTo>
                  <a:pt x="9144066" y="0"/>
                </a:lnTo>
                <a:cubicBezTo>
                  <a:pt x="9143272" y="26405"/>
                  <a:pt x="9142477" y="52809"/>
                  <a:pt x="9141683" y="79214"/>
                </a:cubicBezTo>
                <a:lnTo>
                  <a:pt x="6315286" y="1271150"/>
                </a:lnTo>
                <a:lnTo>
                  <a:pt x="65" y="200706"/>
                </a:lnTo>
                <a:cubicBezTo>
                  <a:pt x="0" y="172714"/>
                  <a:pt x="2317" y="149486"/>
                  <a:pt x="2252" y="12149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CE9A69F1-AE6C-4202-A624-C3984E78E95A}" type="datetimeFigureOut">
              <a:rPr lang="en-US" smtClean="0"/>
              <a:t>10/9/2018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83B5C9-D51D-442E-A4C3-E507A4051EE0}"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7"/>
          <p:cNvSpPr/>
          <p:nvPr/>
        </p:nvSpPr>
        <p:spPr>
          <a:xfrm>
            <a:off x="1807389" y="6148043"/>
            <a:ext cx="7338991" cy="711996"/>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176512 h 433687"/>
              <a:gd name="connsiteX1" fmla="*/ 8782802 w 9144000"/>
              <a:gd name="connsiteY1" fmla="*/ 0 h 433687"/>
              <a:gd name="connsiteX2" fmla="*/ 9144000 w 9144000"/>
              <a:gd name="connsiteY2" fmla="*/ 433687 h 433687"/>
              <a:gd name="connsiteX3" fmla="*/ 9134495 w 9144000"/>
              <a:gd name="connsiteY3" fmla="*/ 424652 h 433687"/>
              <a:gd name="connsiteX4" fmla="*/ 0 w 9144000"/>
              <a:gd name="connsiteY4" fmla="*/ 424162 h 433687"/>
              <a:gd name="connsiteX5" fmla="*/ 20 w 9144000"/>
              <a:gd name="connsiteY5" fmla="*/ 176512 h 433687"/>
              <a:gd name="connsiteX0" fmla="*/ 20 w 9144000"/>
              <a:gd name="connsiteY0" fmla="*/ 411426 h 668601"/>
              <a:gd name="connsiteX1" fmla="*/ 9124989 w 9144000"/>
              <a:gd name="connsiteY1" fmla="*/ 0 h 668601"/>
              <a:gd name="connsiteX2" fmla="*/ 9144000 w 9144000"/>
              <a:gd name="connsiteY2" fmla="*/ 668601 h 668601"/>
              <a:gd name="connsiteX3" fmla="*/ 9134495 w 9144000"/>
              <a:gd name="connsiteY3" fmla="*/ 659566 h 668601"/>
              <a:gd name="connsiteX4" fmla="*/ 0 w 9144000"/>
              <a:gd name="connsiteY4" fmla="*/ 659076 h 668601"/>
              <a:gd name="connsiteX5" fmla="*/ 20 w 9144000"/>
              <a:gd name="connsiteY5" fmla="*/ 411426 h 668601"/>
              <a:gd name="connsiteX0" fmla="*/ 20 w 9144000"/>
              <a:gd name="connsiteY0" fmla="*/ 998711 h 1081261"/>
              <a:gd name="connsiteX1" fmla="*/ 9124989 w 9144000"/>
              <a:gd name="connsiteY1" fmla="*/ 0 h 1081261"/>
              <a:gd name="connsiteX2" fmla="*/ 9144000 w 9144000"/>
              <a:gd name="connsiteY2" fmla="*/ 668601 h 1081261"/>
              <a:gd name="connsiteX3" fmla="*/ 9134495 w 9144000"/>
              <a:gd name="connsiteY3" fmla="*/ 659566 h 1081261"/>
              <a:gd name="connsiteX4" fmla="*/ 0 w 9144000"/>
              <a:gd name="connsiteY4" fmla="*/ 659076 h 1081261"/>
              <a:gd name="connsiteX5" fmla="*/ 20 w 9144000"/>
              <a:gd name="connsiteY5" fmla="*/ 998711 h 1081261"/>
              <a:gd name="connsiteX0" fmla="*/ 2243247 w 9144000"/>
              <a:gd name="connsiteY0" fmla="*/ 619235 h 701785"/>
              <a:gd name="connsiteX1" fmla="*/ 9124989 w 9144000"/>
              <a:gd name="connsiteY1" fmla="*/ 0 h 701785"/>
              <a:gd name="connsiteX2" fmla="*/ 9144000 w 9144000"/>
              <a:gd name="connsiteY2" fmla="*/ 668601 h 701785"/>
              <a:gd name="connsiteX3" fmla="*/ 9134495 w 9144000"/>
              <a:gd name="connsiteY3" fmla="*/ 659566 h 701785"/>
              <a:gd name="connsiteX4" fmla="*/ 0 w 9144000"/>
              <a:gd name="connsiteY4" fmla="*/ 659076 h 701785"/>
              <a:gd name="connsiteX5" fmla="*/ 2243247 w 9144000"/>
              <a:gd name="connsiteY5" fmla="*/ 619235 h 701785"/>
              <a:gd name="connsiteX0" fmla="*/ 7 w 6900760"/>
              <a:gd name="connsiteY0" fmla="*/ 619235 h 1354783"/>
              <a:gd name="connsiteX1" fmla="*/ 6881749 w 6900760"/>
              <a:gd name="connsiteY1" fmla="*/ 0 h 1354783"/>
              <a:gd name="connsiteX2" fmla="*/ 6900760 w 6900760"/>
              <a:gd name="connsiteY2" fmla="*/ 668601 h 1354783"/>
              <a:gd name="connsiteX3" fmla="*/ 6891255 w 6900760"/>
              <a:gd name="connsiteY3" fmla="*/ 659566 h 1354783"/>
              <a:gd name="connsiteX4" fmla="*/ 684361 w 6900760"/>
              <a:gd name="connsiteY4" fmla="*/ 1354783 h 1354783"/>
              <a:gd name="connsiteX5" fmla="*/ 7 w 6900760"/>
              <a:gd name="connsiteY5" fmla="*/ 619235 h 1354783"/>
              <a:gd name="connsiteX0" fmla="*/ 0 w 6900753"/>
              <a:gd name="connsiteY0" fmla="*/ 619235 h 668601"/>
              <a:gd name="connsiteX1" fmla="*/ 6881742 w 6900753"/>
              <a:gd name="connsiteY1" fmla="*/ 0 h 668601"/>
              <a:gd name="connsiteX2" fmla="*/ 6900753 w 6900753"/>
              <a:gd name="connsiteY2" fmla="*/ 668601 h 668601"/>
              <a:gd name="connsiteX3" fmla="*/ 6891248 w 6900753"/>
              <a:gd name="connsiteY3" fmla="*/ 659566 h 668601"/>
              <a:gd name="connsiteX4" fmla="*/ 0 w 6900753"/>
              <a:gd name="connsiteY4" fmla="*/ 619235 h 668601"/>
              <a:gd name="connsiteX0" fmla="*/ 0 w 6263905"/>
              <a:gd name="connsiteY0" fmla="*/ 1197485 h 1197485"/>
              <a:gd name="connsiteX1" fmla="*/ 6244894 w 6263905"/>
              <a:gd name="connsiteY1" fmla="*/ 0 h 1197485"/>
              <a:gd name="connsiteX2" fmla="*/ 6263905 w 6263905"/>
              <a:gd name="connsiteY2" fmla="*/ 668601 h 1197485"/>
              <a:gd name="connsiteX3" fmla="*/ 6254400 w 6263905"/>
              <a:gd name="connsiteY3" fmla="*/ 659566 h 1197485"/>
              <a:gd name="connsiteX4" fmla="*/ 0 w 6263905"/>
              <a:gd name="connsiteY4" fmla="*/ 1197485 h 1197485"/>
              <a:gd name="connsiteX0" fmla="*/ 0 w 7318982"/>
              <a:gd name="connsiteY0" fmla="*/ 673446 h 673446"/>
              <a:gd name="connsiteX1" fmla="*/ 7299971 w 7318982"/>
              <a:gd name="connsiteY1" fmla="*/ 0 h 673446"/>
              <a:gd name="connsiteX2" fmla="*/ 7318982 w 7318982"/>
              <a:gd name="connsiteY2" fmla="*/ 668601 h 673446"/>
              <a:gd name="connsiteX3" fmla="*/ 7309477 w 7318982"/>
              <a:gd name="connsiteY3" fmla="*/ 659566 h 673446"/>
              <a:gd name="connsiteX4" fmla="*/ 0 w 7318982"/>
              <a:gd name="connsiteY4" fmla="*/ 673446 h 673446"/>
              <a:gd name="connsiteX0" fmla="*/ 0 w 7318982"/>
              <a:gd name="connsiteY0" fmla="*/ 673446 h 673446"/>
              <a:gd name="connsiteX1" fmla="*/ 7299971 w 7318982"/>
              <a:gd name="connsiteY1" fmla="*/ 0 h 673446"/>
              <a:gd name="connsiteX2" fmla="*/ 7318982 w 7318982"/>
              <a:gd name="connsiteY2" fmla="*/ 668601 h 673446"/>
              <a:gd name="connsiteX3" fmla="*/ 0 w 7318982"/>
              <a:gd name="connsiteY3" fmla="*/ 673446 h 673446"/>
              <a:gd name="connsiteX0" fmla="*/ 0 w 7318982"/>
              <a:gd name="connsiteY0" fmla="*/ 526624 h 526624"/>
              <a:gd name="connsiteX1" fmla="*/ 7166898 w 7318982"/>
              <a:gd name="connsiteY1" fmla="*/ 0 h 526624"/>
              <a:gd name="connsiteX2" fmla="*/ 7318982 w 7318982"/>
              <a:gd name="connsiteY2" fmla="*/ 521779 h 526624"/>
              <a:gd name="connsiteX3" fmla="*/ 0 w 7318982"/>
              <a:gd name="connsiteY3" fmla="*/ 526624 h 526624"/>
              <a:gd name="connsiteX0" fmla="*/ 0 w 7323733"/>
              <a:gd name="connsiteY0" fmla="*/ 673445 h 673445"/>
              <a:gd name="connsiteX1" fmla="*/ 7323733 w 7323733"/>
              <a:gd name="connsiteY1" fmla="*/ 0 h 673445"/>
              <a:gd name="connsiteX2" fmla="*/ 7318982 w 7323733"/>
              <a:gd name="connsiteY2" fmla="*/ 668600 h 673445"/>
              <a:gd name="connsiteX3" fmla="*/ 0 w 7323733"/>
              <a:gd name="connsiteY3" fmla="*/ 673445 h 673445"/>
              <a:gd name="connsiteX0" fmla="*/ 0 w 7323733"/>
              <a:gd name="connsiteY0" fmla="*/ 673445 h 673445"/>
              <a:gd name="connsiteX1" fmla="*/ 7323733 w 7323733"/>
              <a:gd name="connsiteY1" fmla="*/ 0 h 673445"/>
              <a:gd name="connsiteX2" fmla="*/ 7145512 w 7323733"/>
              <a:gd name="connsiteY2" fmla="*/ 352371 h 673445"/>
              <a:gd name="connsiteX3" fmla="*/ 0 w 7323733"/>
              <a:gd name="connsiteY3" fmla="*/ 673445 h 673445"/>
              <a:gd name="connsiteX0" fmla="*/ 0 w 7323733"/>
              <a:gd name="connsiteY0" fmla="*/ 673445 h 675378"/>
              <a:gd name="connsiteX1" fmla="*/ 7323733 w 7323733"/>
              <a:gd name="connsiteY1" fmla="*/ 0 h 675378"/>
              <a:gd name="connsiteX2" fmla="*/ 7318982 w 7323733"/>
              <a:gd name="connsiteY2" fmla="*/ 675378 h 675378"/>
              <a:gd name="connsiteX3" fmla="*/ 0 w 7323733"/>
              <a:gd name="connsiteY3" fmla="*/ 673445 h 675378"/>
              <a:gd name="connsiteX0" fmla="*/ 0 w 7323733"/>
              <a:gd name="connsiteY0" fmla="*/ 673445 h 673445"/>
              <a:gd name="connsiteX1" fmla="*/ 7323733 w 7323733"/>
              <a:gd name="connsiteY1" fmla="*/ 0 h 673445"/>
              <a:gd name="connsiteX2" fmla="*/ 7202544 w 7323733"/>
              <a:gd name="connsiteY2" fmla="*/ 490158 h 673445"/>
              <a:gd name="connsiteX3" fmla="*/ 0 w 7323733"/>
              <a:gd name="connsiteY3" fmla="*/ 673445 h 673445"/>
              <a:gd name="connsiteX0" fmla="*/ 0 w 7323733"/>
              <a:gd name="connsiteY0" fmla="*/ 673445 h 675379"/>
              <a:gd name="connsiteX1" fmla="*/ 7323733 w 7323733"/>
              <a:gd name="connsiteY1" fmla="*/ 0 h 675379"/>
              <a:gd name="connsiteX2" fmla="*/ 7321359 w 7323733"/>
              <a:gd name="connsiteY2" fmla="*/ 675379 h 675379"/>
              <a:gd name="connsiteX3" fmla="*/ 0 w 7323733"/>
              <a:gd name="connsiteY3" fmla="*/ 673445 h 675379"/>
            </a:gdLst>
            <a:ahLst/>
            <a:cxnLst>
              <a:cxn ang="0">
                <a:pos x="connsiteX0" y="connsiteY0"/>
              </a:cxn>
              <a:cxn ang="0">
                <a:pos x="connsiteX1" y="connsiteY1"/>
              </a:cxn>
              <a:cxn ang="0">
                <a:pos x="connsiteX2" y="connsiteY2"/>
              </a:cxn>
              <a:cxn ang="0">
                <a:pos x="connsiteX3" y="connsiteY3"/>
              </a:cxn>
            </a:cxnLst>
            <a:rect l="l" t="t" r="r" b="b"/>
            <a:pathLst>
              <a:path w="7323733" h="675379">
                <a:moveTo>
                  <a:pt x="0" y="673445"/>
                </a:moveTo>
                <a:lnTo>
                  <a:pt x="7323733" y="0"/>
                </a:lnTo>
                <a:cubicBezTo>
                  <a:pt x="7322149" y="222867"/>
                  <a:pt x="7322943" y="452512"/>
                  <a:pt x="7321359" y="675379"/>
                </a:cubicBezTo>
                <a:lnTo>
                  <a:pt x="0" y="673445"/>
                </a:lnTo>
                <a:close/>
              </a:path>
            </a:pathLst>
          </a:custGeom>
          <a:gradFill>
            <a:gsLst>
              <a:gs pos="28000">
                <a:schemeClr val="accent3"/>
              </a:gs>
              <a:gs pos="40000">
                <a:schemeClr val="accent3">
                  <a:lumMod val="40000"/>
                  <a:lumOff val="60000"/>
                </a:schemeClr>
              </a:gs>
              <a:gs pos="48000">
                <a:schemeClr val="accent3"/>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8"/>
          <p:cNvSpPr/>
          <p:nvPr/>
        </p:nvSpPr>
        <p:spPr>
          <a:xfrm>
            <a:off x="0" y="5457825"/>
            <a:ext cx="7239000" cy="1400175"/>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 name="connsiteX0" fmla="*/ 0 w 7415827"/>
              <a:gd name="connsiteY0" fmla="*/ 0 h 1571625"/>
              <a:gd name="connsiteX1" fmla="*/ 7415827 w 7415827"/>
              <a:gd name="connsiteY1" fmla="*/ 866775 h 1571625"/>
              <a:gd name="connsiteX2" fmla="*/ 1823096 w 7415827"/>
              <a:gd name="connsiteY2" fmla="*/ 1571625 h 1571625"/>
              <a:gd name="connsiteX3" fmla="*/ 0 w 7415827"/>
              <a:gd name="connsiteY3" fmla="*/ 1571625 h 1571625"/>
              <a:gd name="connsiteX4" fmla="*/ 0 w 7415827"/>
              <a:gd name="connsiteY4" fmla="*/ 0 h 1571625"/>
              <a:gd name="connsiteX0" fmla="*/ 0 w 7216426"/>
              <a:gd name="connsiteY0" fmla="*/ 0 h 1571625"/>
              <a:gd name="connsiteX1" fmla="*/ 7216426 w 7216426"/>
              <a:gd name="connsiteY1" fmla="*/ 1038225 h 1571625"/>
              <a:gd name="connsiteX2" fmla="*/ 1823096 w 7216426"/>
              <a:gd name="connsiteY2" fmla="*/ 1571625 h 1571625"/>
              <a:gd name="connsiteX3" fmla="*/ 0 w 7216426"/>
              <a:gd name="connsiteY3" fmla="*/ 1571625 h 1571625"/>
              <a:gd name="connsiteX4" fmla="*/ 0 w 7216426"/>
              <a:gd name="connsiteY4" fmla="*/ 0 h 1571625"/>
              <a:gd name="connsiteX0" fmla="*/ 0 w 7216426"/>
              <a:gd name="connsiteY0" fmla="*/ 0 h 914400"/>
              <a:gd name="connsiteX1" fmla="*/ 7216426 w 7216426"/>
              <a:gd name="connsiteY1" fmla="*/ 381000 h 914400"/>
              <a:gd name="connsiteX2" fmla="*/ 1823096 w 7216426"/>
              <a:gd name="connsiteY2" fmla="*/ 914400 h 914400"/>
              <a:gd name="connsiteX3" fmla="*/ 0 w 7216426"/>
              <a:gd name="connsiteY3" fmla="*/ 914400 h 914400"/>
              <a:gd name="connsiteX4" fmla="*/ 0 w 7216426"/>
              <a:gd name="connsiteY4" fmla="*/ 0 h 914400"/>
              <a:gd name="connsiteX0" fmla="*/ 0 w 7216426"/>
              <a:gd name="connsiteY0" fmla="*/ 0 h 1400175"/>
              <a:gd name="connsiteX1" fmla="*/ 7216426 w 7216426"/>
              <a:gd name="connsiteY1" fmla="*/ 866775 h 1400175"/>
              <a:gd name="connsiteX2" fmla="*/ 1823096 w 7216426"/>
              <a:gd name="connsiteY2" fmla="*/ 1400175 h 1400175"/>
              <a:gd name="connsiteX3" fmla="*/ 0 w 7216426"/>
              <a:gd name="connsiteY3" fmla="*/ 1400175 h 1400175"/>
              <a:gd name="connsiteX4" fmla="*/ 0 w 7216426"/>
              <a:gd name="connsiteY4" fmla="*/ 0 h 1400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16426" h="1400175">
                <a:moveTo>
                  <a:pt x="0" y="0"/>
                </a:moveTo>
                <a:lnTo>
                  <a:pt x="7216426" y="866775"/>
                </a:lnTo>
                <a:lnTo>
                  <a:pt x="1823096" y="1400175"/>
                </a:lnTo>
                <a:lnTo>
                  <a:pt x="0" y="1400175"/>
                </a:lnTo>
                <a:lnTo>
                  <a:pt x="0" y="0"/>
                </a:lnTo>
                <a:close/>
              </a:path>
            </a:pathLst>
          </a:custGeom>
          <a:gradFill>
            <a:gsLst>
              <a:gs pos="0">
                <a:schemeClr val="accent1"/>
              </a:gs>
              <a:gs pos="52000">
                <a:schemeClr val="accent1">
                  <a:lumMod val="40000"/>
                  <a:lumOff val="60000"/>
                </a:schemeClr>
              </a:gs>
              <a:gs pos="66000">
                <a:schemeClr val="accent1"/>
              </a:gs>
            </a:gsLst>
            <a:lin ang="1662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p:txBody>
          <a:bodyPr/>
          <a:lstStyle/>
          <a:p>
            <a:r>
              <a:rPr lang="en-US" smtClean="0"/>
              <a:t>Click to edit Master title style</a:t>
            </a:r>
            <a:endParaRPr lang="en-US"/>
          </a:p>
        </p:txBody>
      </p:sp>
      <p:sp>
        <p:nvSpPr>
          <p:cNvPr id="10" name="Freeform 9"/>
          <p:cNvSpPr/>
          <p:nvPr/>
        </p:nvSpPr>
        <p:spPr>
          <a:xfrm>
            <a:off x="-196" y="5412337"/>
            <a:ext cx="7605568" cy="927910"/>
          </a:xfrm>
          <a:custGeom>
            <a:avLst/>
            <a:gdLst>
              <a:gd name="connsiteX0" fmla="*/ 0 w 7436498"/>
              <a:gd name="connsiteY0" fmla="*/ 0 h 951723"/>
              <a:gd name="connsiteX1" fmla="*/ 0 w 7436498"/>
              <a:gd name="connsiteY1" fmla="*/ 139959 h 951723"/>
              <a:gd name="connsiteX2" fmla="*/ 7053942 w 7436498"/>
              <a:gd name="connsiteY2" fmla="*/ 951723 h 951723"/>
              <a:gd name="connsiteX3" fmla="*/ 7436498 w 7436498"/>
              <a:gd name="connsiteY3" fmla="*/ 914400 h 951723"/>
              <a:gd name="connsiteX4" fmla="*/ 0 w 7436498"/>
              <a:gd name="connsiteY4" fmla="*/ 0 h 951723"/>
              <a:gd name="connsiteX0" fmla="*/ 190500 w 7436498"/>
              <a:gd name="connsiteY0" fmla="*/ 0 h 1004110"/>
              <a:gd name="connsiteX1" fmla="*/ 0 w 7436498"/>
              <a:gd name="connsiteY1" fmla="*/ 192346 h 1004110"/>
              <a:gd name="connsiteX2" fmla="*/ 7053942 w 7436498"/>
              <a:gd name="connsiteY2" fmla="*/ 1004110 h 1004110"/>
              <a:gd name="connsiteX3" fmla="*/ 7436498 w 7436498"/>
              <a:gd name="connsiteY3" fmla="*/ 966787 h 1004110"/>
              <a:gd name="connsiteX4" fmla="*/ 190500 w 7436498"/>
              <a:gd name="connsiteY4" fmla="*/ 0 h 1004110"/>
              <a:gd name="connsiteX0" fmla="*/ 0 w 7448404"/>
              <a:gd name="connsiteY0" fmla="*/ 0 h 923148"/>
              <a:gd name="connsiteX1" fmla="*/ 11906 w 7448404"/>
              <a:gd name="connsiteY1" fmla="*/ 111384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164306 w 7448404"/>
              <a:gd name="connsiteY1" fmla="*/ 68522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302418 w 7448404"/>
              <a:gd name="connsiteY1" fmla="*/ 297122 h 923148"/>
              <a:gd name="connsiteX2" fmla="*/ 7065848 w 7448404"/>
              <a:gd name="connsiteY2" fmla="*/ 923148 h 923148"/>
              <a:gd name="connsiteX3" fmla="*/ 7448404 w 7448404"/>
              <a:gd name="connsiteY3" fmla="*/ 885825 h 923148"/>
              <a:gd name="connsiteX4" fmla="*/ 0 w 7448404"/>
              <a:gd name="connsiteY4" fmla="*/ 0 h 923148"/>
              <a:gd name="connsiteX0" fmla="*/ 1 w 7448405"/>
              <a:gd name="connsiteY0" fmla="*/ 0 h 923148"/>
              <a:gd name="connsiteX1" fmla="*/ 0 w 7448405"/>
              <a:gd name="connsiteY1" fmla="*/ 75665 h 923148"/>
              <a:gd name="connsiteX2" fmla="*/ 7065849 w 7448405"/>
              <a:gd name="connsiteY2" fmla="*/ 923148 h 923148"/>
              <a:gd name="connsiteX3" fmla="*/ 7448405 w 7448405"/>
              <a:gd name="connsiteY3" fmla="*/ 885825 h 923148"/>
              <a:gd name="connsiteX4" fmla="*/ 1 w 7448405"/>
              <a:gd name="connsiteY4" fmla="*/ 0 h 923148"/>
              <a:gd name="connsiteX0" fmla="*/ 1 w 7400780"/>
              <a:gd name="connsiteY0" fmla="*/ 0 h 928688"/>
              <a:gd name="connsiteX1" fmla="*/ 0 w 7400780"/>
              <a:gd name="connsiteY1" fmla="*/ 75665 h 928688"/>
              <a:gd name="connsiteX2" fmla="*/ 7065849 w 7400780"/>
              <a:gd name="connsiteY2" fmla="*/ 923148 h 928688"/>
              <a:gd name="connsiteX3" fmla="*/ 7400780 w 7400780"/>
              <a:gd name="connsiteY3" fmla="*/ 928688 h 928688"/>
              <a:gd name="connsiteX4" fmla="*/ 1 w 7400780"/>
              <a:gd name="connsiteY4" fmla="*/ 0 h 928688"/>
              <a:gd name="connsiteX0" fmla="*/ 1 w 7605568"/>
              <a:gd name="connsiteY0" fmla="*/ 0 h 923148"/>
              <a:gd name="connsiteX1" fmla="*/ 0 w 7605568"/>
              <a:gd name="connsiteY1" fmla="*/ 75665 h 923148"/>
              <a:gd name="connsiteX2" fmla="*/ 7065849 w 7605568"/>
              <a:gd name="connsiteY2" fmla="*/ 923148 h 923148"/>
              <a:gd name="connsiteX3" fmla="*/ 7605568 w 7605568"/>
              <a:gd name="connsiteY3" fmla="*/ 897732 h 923148"/>
              <a:gd name="connsiteX4" fmla="*/ 1 w 7605568"/>
              <a:gd name="connsiteY4" fmla="*/ 0 h 923148"/>
              <a:gd name="connsiteX0" fmla="*/ 1 w 7605568"/>
              <a:gd name="connsiteY0" fmla="*/ 0 h 897732"/>
              <a:gd name="connsiteX1" fmla="*/ 0 w 7605568"/>
              <a:gd name="connsiteY1" fmla="*/ 75665 h 897732"/>
              <a:gd name="connsiteX2" fmla="*/ 7065849 w 7605568"/>
              <a:gd name="connsiteY2" fmla="*/ 863617 h 897732"/>
              <a:gd name="connsiteX3" fmla="*/ 7605568 w 7605568"/>
              <a:gd name="connsiteY3" fmla="*/ 897732 h 897732"/>
              <a:gd name="connsiteX4" fmla="*/ 1 w 7605568"/>
              <a:gd name="connsiteY4" fmla="*/ 0 h 897732"/>
              <a:gd name="connsiteX0" fmla="*/ 1 w 7605568"/>
              <a:gd name="connsiteY0" fmla="*/ 0 h 927910"/>
              <a:gd name="connsiteX1" fmla="*/ 0 w 7605568"/>
              <a:gd name="connsiteY1" fmla="*/ 75665 h 927910"/>
              <a:gd name="connsiteX2" fmla="*/ 7225392 w 7605568"/>
              <a:gd name="connsiteY2" fmla="*/ 927910 h 927910"/>
              <a:gd name="connsiteX3" fmla="*/ 7605568 w 7605568"/>
              <a:gd name="connsiteY3" fmla="*/ 897732 h 927910"/>
              <a:gd name="connsiteX4" fmla="*/ 1 w 7605568"/>
              <a:gd name="connsiteY4" fmla="*/ 0 h 9279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05568" h="927910">
                <a:moveTo>
                  <a:pt x="1" y="0"/>
                </a:moveTo>
                <a:cubicBezTo>
                  <a:pt x="1" y="25222"/>
                  <a:pt x="0" y="50443"/>
                  <a:pt x="0" y="75665"/>
                </a:cubicBezTo>
                <a:lnTo>
                  <a:pt x="7225392" y="927910"/>
                </a:lnTo>
                <a:lnTo>
                  <a:pt x="7605568" y="897732"/>
                </a:lnTo>
                <a:lnTo>
                  <a:pt x="1"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p:cNvSpPr/>
          <p:nvPr/>
        </p:nvSpPr>
        <p:spPr>
          <a:xfrm>
            <a:off x="1680725" y="6116507"/>
            <a:ext cx="7465656" cy="741493"/>
          </a:xfrm>
          <a:custGeom>
            <a:avLst/>
            <a:gdLst>
              <a:gd name="connsiteX0" fmla="*/ 7408506 w 7408506"/>
              <a:gd name="connsiteY0" fmla="*/ 0 h 755780"/>
              <a:gd name="connsiteX1" fmla="*/ 0 w 7408506"/>
              <a:gd name="connsiteY1" fmla="*/ 755780 h 755780"/>
              <a:gd name="connsiteX2" fmla="*/ 662473 w 7408506"/>
              <a:gd name="connsiteY2" fmla="*/ 755780 h 755780"/>
              <a:gd name="connsiteX3" fmla="*/ 7408506 w 7408506"/>
              <a:gd name="connsiteY3" fmla="*/ 74645 h 755780"/>
              <a:gd name="connsiteX4" fmla="*/ 7408506 w 7408506"/>
              <a:gd name="connsiteY4" fmla="*/ 0 h 755780"/>
              <a:gd name="connsiteX0" fmla="*/ 6958449 w 6958449"/>
              <a:gd name="connsiteY0" fmla="*/ 0 h 755780"/>
              <a:gd name="connsiteX1" fmla="*/ 0 w 6958449"/>
              <a:gd name="connsiteY1" fmla="*/ 712918 h 755780"/>
              <a:gd name="connsiteX2" fmla="*/ 212416 w 6958449"/>
              <a:gd name="connsiteY2" fmla="*/ 755780 h 755780"/>
              <a:gd name="connsiteX3" fmla="*/ 6958449 w 6958449"/>
              <a:gd name="connsiteY3" fmla="*/ 74645 h 755780"/>
              <a:gd name="connsiteX4" fmla="*/ 6958449 w 6958449"/>
              <a:gd name="connsiteY4" fmla="*/ 0 h 755780"/>
              <a:gd name="connsiteX0" fmla="*/ 6958449 w 6958449"/>
              <a:gd name="connsiteY0" fmla="*/ 0 h 712918"/>
              <a:gd name="connsiteX1" fmla="*/ 0 w 6958449"/>
              <a:gd name="connsiteY1" fmla="*/ 712918 h 712918"/>
              <a:gd name="connsiteX2" fmla="*/ 302903 w 6958449"/>
              <a:gd name="connsiteY2" fmla="*/ 705774 h 712918"/>
              <a:gd name="connsiteX3" fmla="*/ 6958449 w 6958449"/>
              <a:gd name="connsiteY3" fmla="*/ 74645 h 712918"/>
              <a:gd name="connsiteX4" fmla="*/ 6958449 w 6958449"/>
              <a:gd name="connsiteY4" fmla="*/ 0 h 712918"/>
              <a:gd name="connsiteX0" fmla="*/ 6958449 w 6958449"/>
              <a:gd name="connsiteY0" fmla="*/ 0 h 741492"/>
              <a:gd name="connsiteX1" fmla="*/ 0 w 6958449"/>
              <a:gd name="connsiteY1" fmla="*/ 712918 h 741492"/>
              <a:gd name="connsiteX2" fmla="*/ 248134 w 6958449"/>
              <a:gd name="connsiteY2" fmla="*/ 741492 h 741492"/>
              <a:gd name="connsiteX3" fmla="*/ 6958449 w 6958449"/>
              <a:gd name="connsiteY3" fmla="*/ 74645 h 741492"/>
              <a:gd name="connsiteX4" fmla="*/ 6958449 w 6958449"/>
              <a:gd name="connsiteY4" fmla="*/ 0 h 741492"/>
              <a:gd name="connsiteX0" fmla="*/ 7465656 w 7465656"/>
              <a:gd name="connsiteY0" fmla="*/ 0 h 741493"/>
              <a:gd name="connsiteX1" fmla="*/ 0 w 7465656"/>
              <a:gd name="connsiteY1" fmla="*/ 741493 h 741493"/>
              <a:gd name="connsiteX2" fmla="*/ 755341 w 7465656"/>
              <a:gd name="connsiteY2" fmla="*/ 741492 h 741493"/>
              <a:gd name="connsiteX3" fmla="*/ 7465656 w 7465656"/>
              <a:gd name="connsiteY3" fmla="*/ 74645 h 741493"/>
              <a:gd name="connsiteX4" fmla="*/ 7465656 w 7465656"/>
              <a:gd name="connsiteY4" fmla="*/ 0 h 741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65656" h="741493">
                <a:moveTo>
                  <a:pt x="7465656" y="0"/>
                </a:moveTo>
                <a:lnTo>
                  <a:pt x="0" y="741493"/>
                </a:lnTo>
                <a:lnTo>
                  <a:pt x="755341" y="741492"/>
                </a:lnTo>
                <a:lnTo>
                  <a:pt x="7465656" y="74645"/>
                </a:lnTo>
                <a:lnTo>
                  <a:pt x="7465656"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CE9A69F1-AE6C-4202-A624-C3984E78E95A}" type="datetimeFigureOut">
              <a:rPr lang="en-US" smtClean="0"/>
              <a:t>10/9/2018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83B5C9-D51D-442E-A4C3-E507A4051EE0}" type="slidenum">
              <a:rPr lang="en-US" smtClean="0"/>
              <a:t>‹#›</a:t>
            </a:fld>
            <a:endParaRPr lang="en-US"/>
          </a:p>
        </p:txBody>
      </p:sp>
      <p:sp>
        <p:nvSpPr>
          <p:cNvPr id="13" name="Content Placeholder 12"/>
          <p:cNvSpPr>
            <a:spLocks noGrp="1"/>
          </p:cNvSpPr>
          <p:nvPr>
            <p:ph sz="quarter" idx="13"/>
          </p:nvPr>
        </p:nvSpPr>
        <p:spPr>
          <a:xfrm>
            <a:off x="685800" y="1536192"/>
            <a:ext cx="3657600" cy="387705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Content Placeholder 14"/>
          <p:cNvSpPr>
            <a:spLocks noGrp="1"/>
          </p:cNvSpPr>
          <p:nvPr>
            <p:ph sz="quarter" idx="14"/>
          </p:nvPr>
        </p:nvSpPr>
        <p:spPr>
          <a:xfrm>
            <a:off x="4800600" y="1536192"/>
            <a:ext cx="3657600" cy="387705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9"/>
          <p:cNvSpPr/>
          <p:nvPr/>
        </p:nvSpPr>
        <p:spPr>
          <a:xfrm>
            <a:off x="1807389" y="6148043"/>
            <a:ext cx="7338991" cy="711996"/>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176512 h 433687"/>
              <a:gd name="connsiteX1" fmla="*/ 8782802 w 9144000"/>
              <a:gd name="connsiteY1" fmla="*/ 0 h 433687"/>
              <a:gd name="connsiteX2" fmla="*/ 9144000 w 9144000"/>
              <a:gd name="connsiteY2" fmla="*/ 433687 h 433687"/>
              <a:gd name="connsiteX3" fmla="*/ 9134495 w 9144000"/>
              <a:gd name="connsiteY3" fmla="*/ 424652 h 433687"/>
              <a:gd name="connsiteX4" fmla="*/ 0 w 9144000"/>
              <a:gd name="connsiteY4" fmla="*/ 424162 h 433687"/>
              <a:gd name="connsiteX5" fmla="*/ 20 w 9144000"/>
              <a:gd name="connsiteY5" fmla="*/ 176512 h 433687"/>
              <a:gd name="connsiteX0" fmla="*/ 20 w 9144000"/>
              <a:gd name="connsiteY0" fmla="*/ 411426 h 668601"/>
              <a:gd name="connsiteX1" fmla="*/ 9124989 w 9144000"/>
              <a:gd name="connsiteY1" fmla="*/ 0 h 668601"/>
              <a:gd name="connsiteX2" fmla="*/ 9144000 w 9144000"/>
              <a:gd name="connsiteY2" fmla="*/ 668601 h 668601"/>
              <a:gd name="connsiteX3" fmla="*/ 9134495 w 9144000"/>
              <a:gd name="connsiteY3" fmla="*/ 659566 h 668601"/>
              <a:gd name="connsiteX4" fmla="*/ 0 w 9144000"/>
              <a:gd name="connsiteY4" fmla="*/ 659076 h 668601"/>
              <a:gd name="connsiteX5" fmla="*/ 20 w 9144000"/>
              <a:gd name="connsiteY5" fmla="*/ 411426 h 668601"/>
              <a:gd name="connsiteX0" fmla="*/ 20 w 9144000"/>
              <a:gd name="connsiteY0" fmla="*/ 998711 h 1081261"/>
              <a:gd name="connsiteX1" fmla="*/ 9124989 w 9144000"/>
              <a:gd name="connsiteY1" fmla="*/ 0 h 1081261"/>
              <a:gd name="connsiteX2" fmla="*/ 9144000 w 9144000"/>
              <a:gd name="connsiteY2" fmla="*/ 668601 h 1081261"/>
              <a:gd name="connsiteX3" fmla="*/ 9134495 w 9144000"/>
              <a:gd name="connsiteY3" fmla="*/ 659566 h 1081261"/>
              <a:gd name="connsiteX4" fmla="*/ 0 w 9144000"/>
              <a:gd name="connsiteY4" fmla="*/ 659076 h 1081261"/>
              <a:gd name="connsiteX5" fmla="*/ 20 w 9144000"/>
              <a:gd name="connsiteY5" fmla="*/ 998711 h 1081261"/>
              <a:gd name="connsiteX0" fmla="*/ 2243247 w 9144000"/>
              <a:gd name="connsiteY0" fmla="*/ 619235 h 701785"/>
              <a:gd name="connsiteX1" fmla="*/ 9124989 w 9144000"/>
              <a:gd name="connsiteY1" fmla="*/ 0 h 701785"/>
              <a:gd name="connsiteX2" fmla="*/ 9144000 w 9144000"/>
              <a:gd name="connsiteY2" fmla="*/ 668601 h 701785"/>
              <a:gd name="connsiteX3" fmla="*/ 9134495 w 9144000"/>
              <a:gd name="connsiteY3" fmla="*/ 659566 h 701785"/>
              <a:gd name="connsiteX4" fmla="*/ 0 w 9144000"/>
              <a:gd name="connsiteY4" fmla="*/ 659076 h 701785"/>
              <a:gd name="connsiteX5" fmla="*/ 2243247 w 9144000"/>
              <a:gd name="connsiteY5" fmla="*/ 619235 h 701785"/>
              <a:gd name="connsiteX0" fmla="*/ 7 w 6900760"/>
              <a:gd name="connsiteY0" fmla="*/ 619235 h 1354783"/>
              <a:gd name="connsiteX1" fmla="*/ 6881749 w 6900760"/>
              <a:gd name="connsiteY1" fmla="*/ 0 h 1354783"/>
              <a:gd name="connsiteX2" fmla="*/ 6900760 w 6900760"/>
              <a:gd name="connsiteY2" fmla="*/ 668601 h 1354783"/>
              <a:gd name="connsiteX3" fmla="*/ 6891255 w 6900760"/>
              <a:gd name="connsiteY3" fmla="*/ 659566 h 1354783"/>
              <a:gd name="connsiteX4" fmla="*/ 684361 w 6900760"/>
              <a:gd name="connsiteY4" fmla="*/ 1354783 h 1354783"/>
              <a:gd name="connsiteX5" fmla="*/ 7 w 6900760"/>
              <a:gd name="connsiteY5" fmla="*/ 619235 h 1354783"/>
              <a:gd name="connsiteX0" fmla="*/ 0 w 6900753"/>
              <a:gd name="connsiteY0" fmla="*/ 619235 h 668601"/>
              <a:gd name="connsiteX1" fmla="*/ 6881742 w 6900753"/>
              <a:gd name="connsiteY1" fmla="*/ 0 h 668601"/>
              <a:gd name="connsiteX2" fmla="*/ 6900753 w 6900753"/>
              <a:gd name="connsiteY2" fmla="*/ 668601 h 668601"/>
              <a:gd name="connsiteX3" fmla="*/ 6891248 w 6900753"/>
              <a:gd name="connsiteY3" fmla="*/ 659566 h 668601"/>
              <a:gd name="connsiteX4" fmla="*/ 0 w 6900753"/>
              <a:gd name="connsiteY4" fmla="*/ 619235 h 668601"/>
              <a:gd name="connsiteX0" fmla="*/ 0 w 6263905"/>
              <a:gd name="connsiteY0" fmla="*/ 1197485 h 1197485"/>
              <a:gd name="connsiteX1" fmla="*/ 6244894 w 6263905"/>
              <a:gd name="connsiteY1" fmla="*/ 0 h 1197485"/>
              <a:gd name="connsiteX2" fmla="*/ 6263905 w 6263905"/>
              <a:gd name="connsiteY2" fmla="*/ 668601 h 1197485"/>
              <a:gd name="connsiteX3" fmla="*/ 6254400 w 6263905"/>
              <a:gd name="connsiteY3" fmla="*/ 659566 h 1197485"/>
              <a:gd name="connsiteX4" fmla="*/ 0 w 6263905"/>
              <a:gd name="connsiteY4" fmla="*/ 1197485 h 1197485"/>
              <a:gd name="connsiteX0" fmla="*/ 0 w 7318982"/>
              <a:gd name="connsiteY0" fmla="*/ 673446 h 673446"/>
              <a:gd name="connsiteX1" fmla="*/ 7299971 w 7318982"/>
              <a:gd name="connsiteY1" fmla="*/ 0 h 673446"/>
              <a:gd name="connsiteX2" fmla="*/ 7318982 w 7318982"/>
              <a:gd name="connsiteY2" fmla="*/ 668601 h 673446"/>
              <a:gd name="connsiteX3" fmla="*/ 7309477 w 7318982"/>
              <a:gd name="connsiteY3" fmla="*/ 659566 h 673446"/>
              <a:gd name="connsiteX4" fmla="*/ 0 w 7318982"/>
              <a:gd name="connsiteY4" fmla="*/ 673446 h 673446"/>
              <a:gd name="connsiteX0" fmla="*/ 0 w 7318982"/>
              <a:gd name="connsiteY0" fmla="*/ 673446 h 673446"/>
              <a:gd name="connsiteX1" fmla="*/ 7299971 w 7318982"/>
              <a:gd name="connsiteY1" fmla="*/ 0 h 673446"/>
              <a:gd name="connsiteX2" fmla="*/ 7318982 w 7318982"/>
              <a:gd name="connsiteY2" fmla="*/ 668601 h 673446"/>
              <a:gd name="connsiteX3" fmla="*/ 0 w 7318982"/>
              <a:gd name="connsiteY3" fmla="*/ 673446 h 673446"/>
              <a:gd name="connsiteX0" fmla="*/ 0 w 7318982"/>
              <a:gd name="connsiteY0" fmla="*/ 526624 h 526624"/>
              <a:gd name="connsiteX1" fmla="*/ 7166898 w 7318982"/>
              <a:gd name="connsiteY1" fmla="*/ 0 h 526624"/>
              <a:gd name="connsiteX2" fmla="*/ 7318982 w 7318982"/>
              <a:gd name="connsiteY2" fmla="*/ 521779 h 526624"/>
              <a:gd name="connsiteX3" fmla="*/ 0 w 7318982"/>
              <a:gd name="connsiteY3" fmla="*/ 526624 h 526624"/>
              <a:gd name="connsiteX0" fmla="*/ 0 w 7323733"/>
              <a:gd name="connsiteY0" fmla="*/ 673445 h 673445"/>
              <a:gd name="connsiteX1" fmla="*/ 7323733 w 7323733"/>
              <a:gd name="connsiteY1" fmla="*/ 0 h 673445"/>
              <a:gd name="connsiteX2" fmla="*/ 7318982 w 7323733"/>
              <a:gd name="connsiteY2" fmla="*/ 668600 h 673445"/>
              <a:gd name="connsiteX3" fmla="*/ 0 w 7323733"/>
              <a:gd name="connsiteY3" fmla="*/ 673445 h 673445"/>
              <a:gd name="connsiteX0" fmla="*/ 0 w 7323733"/>
              <a:gd name="connsiteY0" fmla="*/ 673445 h 673445"/>
              <a:gd name="connsiteX1" fmla="*/ 7323733 w 7323733"/>
              <a:gd name="connsiteY1" fmla="*/ 0 h 673445"/>
              <a:gd name="connsiteX2" fmla="*/ 7145512 w 7323733"/>
              <a:gd name="connsiteY2" fmla="*/ 352371 h 673445"/>
              <a:gd name="connsiteX3" fmla="*/ 0 w 7323733"/>
              <a:gd name="connsiteY3" fmla="*/ 673445 h 673445"/>
              <a:gd name="connsiteX0" fmla="*/ 0 w 7323733"/>
              <a:gd name="connsiteY0" fmla="*/ 673445 h 675378"/>
              <a:gd name="connsiteX1" fmla="*/ 7323733 w 7323733"/>
              <a:gd name="connsiteY1" fmla="*/ 0 h 675378"/>
              <a:gd name="connsiteX2" fmla="*/ 7318982 w 7323733"/>
              <a:gd name="connsiteY2" fmla="*/ 675378 h 675378"/>
              <a:gd name="connsiteX3" fmla="*/ 0 w 7323733"/>
              <a:gd name="connsiteY3" fmla="*/ 673445 h 675378"/>
              <a:gd name="connsiteX0" fmla="*/ 0 w 7323733"/>
              <a:gd name="connsiteY0" fmla="*/ 673445 h 673445"/>
              <a:gd name="connsiteX1" fmla="*/ 7323733 w 7323733"/>
              <a:gd name="connsiteY1" fmla="*/ 0 h 673445"/>
              <a:gd name="connsiteX2" fmla="*/ 7202544 w 7323733"/>
              <a:gd name="connsiteY2" fmla="*/ 490158 h 673445"/>
              <a:gd name="connsiteX3" fmla="*/ 0 w 7323733"/>
              <a:gd name="connsiteY3" fmla="*/ 673445 h 673445"/>
              <a:gd name="connsiteX0" fmla="*/ 0 w 7323733"/>
              <a:gd name="connsiteY0" fmla="*/ 673445 h 675379"/>
              <a:gd name="connsiteX1" fmla="*/ 7323733 w 7323733"/>
              <a:gd name="connsiteY1" fmla="*/ 0 h 675379"/>
              <a:gd name="connsiteX2" fmla="*/ 7321359 w 7323733"/>
              <a:gd name="connsiteY2" fmla="*/ 675379 h 675379"/>
              <a:gd name="connsiteX3" fmla="*/ 0 w 7323733"/>
              <a:gd name="connsiteY3" fmla="*/ 673445 h 675379"/>
            </a:gdLst>
            <a:ahLst/>
            <a:cxnLst>
              <a:cxn ang="0">
                <a:pos x="connsiteX0" y="connsiteY0"/>
              </a:cxn>
              <a:cxn ang="0">
                <a:pos x="connsiteX1" y="connsiteY1"/>
              </a:cxn>
              <a:cxn ang="0">
                <a:pos x="connsiteX2" y="connsiteY2"/>
              </a:cxn>
              <a:cxn ang="0">
                <a:pos x="connsiteX3" y="connsiteY3"/>
              </a:cxn>
            </a:cxnLst>
            <a:rect l="l" t="t" r="r" b="b"/>
            <a:pathLst>
              <a:path w="7323733" h="675379">
                <a:moveTo>
                  <a:pt x="0" y="673445"/>
                </a:moveTo>
                <a:lnTo>
                  <a:pt x="7323733" y="0"/>
                </a:lnTo>
                <a:cubicBezTo>
                  <a:pt x="7322149" y="222867"/>
                  <a:pt x="7322943" y="452512"/>
                  <a:pt x="7321359" y="675379"/>
                </a:cubicBezTo>
                <a:lnTo>
                  <a:pt x="0" y="673445"/>
                </a:lnTo>
                <a:close/>
              </a:path>
            </a:pathLst>
          </a:custGeom>
          <a:gradFill>
            <a:gsLst>
              <a:gs pos="28000">
                <a:schemeClr val="accent1"/>
              </a:gs>
              <a:gs pos="40000">
                <a:schemeClr val="accent1">
                  <a:lumMod val="40000"/>
                  <a:lumOff val="60000"/>
                </a:schemeClr>
              </a:gs>
              <a:gs pos="48000">
                <a:schemeClr val="accent1"/>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11" name="Freeform 10"/>
          <p:cNvSpPr/>
          <p:nvPr/>
        </p:nvSpPr>
        <p:spPr>
          <a:xfrm>
            <a:off x="0" y="5457825"/>
            <a:ext cx="7239000" cy="1400175"/>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 name="connsiteX0" fmla="*/ 0 w 7415827"/>
              <a:gd name="connsiteY0" fmla="*/ 0 h 1571625"/>
              <a:gd name="connsiteX1" fmla="*/ 7415827 w 7415827"/>
              <a:gd name="connsiteY1" fmla="*/ 866775 h 1571625"/>
              <a:gd name="connsiteX2" fmla="*/ 1823096 w 7415827"/>
              <a:gd name="connsiteY2" fmla="*/ 1571625 h 1571625"/>
              <a:gd name="connsiteX3" fmla="*/ 0 w 7415827"/>
              <a:gd name="connsiteY3" fmla="*/ 1571625 h 1571625"/>
              <a:gd name="connsiteX4" fmla="*/ 0 w 7415827"/>
              <a:gd name="connsiteY4" fmla="*/ 0 h 1571625"/>
              <a:gd name="connsiteX0" fmla="*/ 0 w 7216426"/>
              <a:gd name="connsiteY0" fmla="*/ 0 h 1571625"/>
              <a:gd name="connsiteX1" fmla="*/ 7216426 w 7216426"/>
              <a:gd name="connsiteY1" fmla="*/ 1038225 h 1571625"/>
              <a:gd name="connsiteX2" fmla="*/ 1823096 w 7216426"/>
              <a:gd name="connsiteY2" fmla="*/ 1571625 h 1571625"/>
              <a:gd name="connsiteX3" fmla="*/ 0 w 7216426"/>
              <a:gd name="connsiteY3" fmla="*/ 1571625 h 1571625"/>
              <a:gd name="connsiteX4" fmla="*/ 0 w 7216426"/>
              <a:gd name="connsiteY4" fmla="*/ 0 h 1571625"/>
              <a:gd name="connsiteX0" fmla="*/ 0 w 7216426"/>
              <a:gd name="connsiteY0" fmla="*/ 0 h 914400"/>
              <a:gd name="connsiteX1" fmla="*/ 7216426 w 7216426"/>
              <a:gd name="connsiteY1" fmla="*/ 381000 h 914400"/>
              <a:gd name="connsiteX2" fmla="*/ 1823096 w 7216426"/>
              <a:gd name="connsiteY2" fmla="*/ 914400 h 914400"/>
              <a:gd name="connsiteX3" fmla="*/ 0 w 7216426"/>
              <a:gd name="connsiteY3" fmla="*/ 914400 h 914400"/>
              <a:gd name="connsiteX4" fmla="*/ 0 w 7216426"/>
              <a:gd name="connsiteY4" fmla="*/ 0 h 914400"/>
              <a:gd name="connsiteX0" fmla="*/ 0 w 7216426"/>
              <a:gd name="connsiteY0" fmla="*/ 0 h 1400175"/>
              <a:gd name="connsiteX1" fmla="*/ 7216426 w 7216426"/>
              <a:gd name="connsiteY1" fmla="*/ 866775 h 1400175"/>
              <a:gd name="connsiteX2" fmla="*/ 1823096 w 7216426"/>
              <a:gd name="connsiteY2" fmla="*/ 1400175 h 1400175"/>
              <a:gd name="connsiteX3" fmla="*/ 0 w 7216426"/>
              <a:gd name="connsiteY3" fmla="*/ 1400175 h 1400175"/>
              <a:gd name="connsiteX4" fmla="*/ 0 w 7216426"/>
              <a:gd name="connsiteY4" fmla="*/ 0 h 1400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16426" h="1400175">
                <a:moveTo>
                  <a:pt x="0" y="0"/>
                </a:moveTo>
                <a:lnTo>
                  <a:pt x="7216426" y="866775"/>
                </a:lnTo>
                <a:lnTo>
                  <a:pt x="1823096" y="1400175"/>
                </a:lnTo>
                <a:lnTo>
                  <a:pt x="0" y="1400175"/>
                </a:lnTo>
                <a:lnTo>
                  <a:pt x="0" y="0"/>
                </a:lnTo>
                <a:close/>
              </a:path>
            </a:pathLst>
          </a:custGeom>
          <a:gradFill>
            <a:gsLst>
              <a:gs pos="0">
                <a:schemeClr val="accent3"/>
              </a:gs>
              <a:gs pos="52000">
                <a:schemeClr val="accent3">
                  <a:lumMod val="40000"/>
                  <a:lumOff val="60000"/>
                </a:schemeClr>
              </a:gs>
              <a:gs pos="66000">
                <a:schemeClr val="accent3"/>
              </a:gs>
            </a:gsLst>
            <a:lin ang="1662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85800" y="1535113"/>
            <a:ext cx="3657600" cy="639762"/>
          </a:xfrm>
        </p:spPr>
        <p:txBody>
          <a:bodyPr anchor="b">
            <a:normAutofit/>
          </a:bodyPr>
          <a:lstStyle>
            <a:lvl1pPr marL="0" indent="0">
              <a:buNone/>
              <a:defRPr sz="2000" b="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800600" y="1535113"/>
            <a:ext cx="3657600" cy="639762"/>
          </a:xfrm>
        </p:spPr>
        <p:txBody>
          <a:bodyPr anchor="b">
            <a:normAutofit/>
          </a:bodyPr>
          <a:lstStyle>
            <a:lvl1pPr marL="0" indent="0">
              <a:buNone/>
              <a:defRPr sz="20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Freeform 11"/>
          <p:cNvSpPr/>
          <p:nvPr/>
        </p:nvSpPr>
        <p:spPr>
          <a:xfrm>
            <a:off x="-196" y="5412337"/>
            <a:ext cx="7605568" cy="927910"/>
          </a:xfrm>
          <a:custGeom>
            <a:avLst/>
            <a:gdLst>
              <a:gd name="connsiteX0" fmla="*/ 0 w 7436498"/>
              <a:gd name="connsiteY0" fmla="*/ 0 h 951723"/>
              <a:gd name="connsiteX1" fmla="*/ 0 w 7436498"/>
              <a:gd name="connsiteY1" fmla="*/ 139959 h 951723"/>
              <a:gd name="connsiteX2" fmla="*/ 7053942 w 7436498"/>
              <a:gd name="connsiteY2" fmla="*/ 951723 h 951723"/>
              <a:gd name="connsiteX3" fmla="*/ 7436498 w 7436498"/>
              <a:gd name="connsiteY3" fmla="*/ 914400 h 951723"/>
              <a:gd name="connsiteX4" fmla="*/ 0 w 7436498"/>
              <a:gd name="connsiteY4" fmla="*/ 0 h 951723"/>
              <a:gd name="connsiteX0" fmla="*/ 190500 w 7436498"/>
              <a:gd name="connsiteY0" fmla="*/ 0 h 1004110"/>
              <a:gd name="connsiteX1" fmla="*/ 0 w 7436498"/>
              <a:gd name="connsiteY1" fmla="*/ 192346 h 1004110"/>
              <a:gd name="connsiteX2" fmla="*/ 7053942 w 7436498"/>
              <a:gd name="connsiteY2" fmla="*/ 1004110 h 1004110"/>
              <a:gd name="connsiteX3" fmla="*/ 7436498 w 7436498"/>
              <a:gd name="connsiteY3" fmla="*/ 966787 h 1004110"/>
              <a:gd name="connsiteX4" fmla="*/ 190500 w 7436498"/>
              <a:gd name="connsiteY4" fmla="*/ 0 h 1004110"/>
              <a:gd name="connsiteX0" fmla="*/ 0 w 7448404"/>
              <a:gd name="connsiteY0" fmla="*/ 0 h 923148"/>
              <a:gd name="connsiteX1" fmla="*/ 11906 w 7448404"/>
              <a:gd name="connsiteY1" fmla="*/ 111384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164306 w 7448404"/>
              <a:gd name="connsiteY1" fmla="*/ 68522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302418 w 7448404"/>
              <a:gd name="connsiteY1" fmla="*/ 297122 h 923148"/>
              <a:gd name="connsiteX2" fmla="*/ 7065848 w 7448404"/>
              <a:gd name="connsiteY2" fmla="*/ 923148 h 923148"/>
              <a:gd name="connsiteX3" fmla="*/ 7448404 w 7448404"/>
              <a:gd name="connsiteY3" fmla="*/ 885825 h 923148"/>
              <a:gd name="connsiteX4" fmla="*/ 0 w 7448404"/>
              <a:gd name="connsiteY4" fmla="*/ 0 h 923148"/>
              <a:gd name="connsiteX0" fmla="*/ 1 w 7448405"/>
              <a:gd name="connsiteY0" fmla="*/ 0 h 923148"/>
              <a:gd name="connsiteX1" fmla="*/ 0 w 7448405"/>
              <a:gd name="connsiteY1" fmla="*/ 75665 h 923148"/>
              <a:gd name="connsiteX2" fmla="*/ 7065849 w 7448405"/>
              <a:gd name="connsiteY2" fmla="*/ 923148 h 923148"/>
              <a:gd name="connsiteX3" fmla="*/ 7448405 w 7448405"/>
              <a:gd name="connsiteY3" fmla="*/ 885825 h 923148"/>
              <a:gd name="connsiteX4" fmla="*/ 1 w 7448405"/>
              <a:gd name="connsiteY4" fmla="*/ 0 h 923148"/>
              <a:gd name="connsiteX0" fmla="*/ 1 w 7400780"/>
              <a:gd name="connsiteY0" fmla="*/ 0 h 928688"/>
              <a:gd name="connsiteX1" fmla="*/ 0 w 7400780"/>
              <a:gd name="connsiteY1" fmla="*/ 75665 h 928688"/>
              <a:gd name="connsiteX2" fmla="*/ 7065849 w 7400780"/>
              <a:gd name="connsiteY2" fmla="*/ 923148 h 928688"/>
              <a:gd name="connsiteX3" fmla="*/ 7400780 w 7400780"/>
              <a:gd name="connsiteY3" fmla="*/ 928688 h 928688"/>
              <a:gd name="connsiteX4" fmla="*/ 1 w 7400780"/>
              <a:gd name="connsiteY4" fmla="*/ 0 h 928688"/>
              <a:gd name="connsiteX0" fmla="*/ 1 w 7605568"/>
              <a:gd name="connsiteY0" fmla="*/ 0 h 923148"/>
              <a:gd name="connsiteX1" fmla="*/ 0 w 7605568"/>
              <a:gd name="connsiteY1" fmla="*/ 75665 h 923148"/>
              <a:gd name="connsiteX2" fmla="*/ 7065849 w 7605568"/>
              <a:gd name="connsiteY2" fmla="*/ 923148 h 923148"/>
              <a:gd name="connsiteX3" fmla="*/ 7605568 w 7605568"/>
              <a:gd name="connsiteY3" fmla="*/ 897732 h 923148"/>
              <a:gd name="connsiteX4" fmla="*/ 1 w 7605568"/>
              <a:gd name="connsiteY4" fmla="*/ 0 h 923148"/>
              <a:gd name="connsiteX0" fmla="*/ 1 w 7605568"/>
              <a:gd name="connsiteY0" fmla="*/ 0 h 897732"/>
              <a:gd name="connsiteX1" fmla="*/ 0 w 7605568"/>
              <a:gd name="connsiteY1" fmla="*/ 75665 h 897732"/>
              <a:gd name="connsiteX2" fmla="*/ 7065849 w 7605568"/>
              <a:gd name="connsiteY2" fmla="*/ 863617 h 897732"/>
              <a:gd name="connsiteX3" fmla="*/ 7605568 w 7605568"/>
              <a:gd name="connsiteY3" fmla="*/ 897732 h 897732"/>
              <a:gd name="connsiteX4" fmla="*/ 1 w 7605568"/>
              <a:gd name="connsiteY4" fmla="*/ 0 h 897732"/>
              <a:gd name="connsiteX0" fmla="*/ 1 w 7605568"/>
              <a:gd name="connsiteY0" fmla="*/ 0 h 927910"/>
              <a:gd name="connsiteX1" fmla="*/ 0 w 7605568"/>
              <a:gd name="connsiteY1" fmla="*/ 75665 h 927910"/>
              <a:gd name="connsiteX2" fmla="*/ 7225392 w 7605568"/>
              <a:gd name="connsiteY2" fmla="*/ 927910 h 927910"/>
              <a:gd name="connsiteX3" fmla="*/ 7605568 w 7605568"/>
              <a:gd name="connsiteY3" fmla="*/ 897732 h 927910"/>
              <a:gd name="connsiteX4" fmla="*/ 1 w 7605568"/>
              <a:gd name="connsiteY4" fmla="*/ 0 h 9279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05568" h="927910">
                <a:moveTo>
                  <a:pt x="1" y="0"/>
                </a:moveTo>
                <a:cubicBezTo>
                  <a:pt x="1" y="25222"/>
                  <a:pt x="0" y="50443"/>
                  <a:pt x="0" y="75665"/>
                </a:cubicBezTo>
                <a:lnTo>
                  <a:pt x="7225392" y="927910"/>
                </a:lnTo>
                <a:lnTo>
                  <a:pt x="7605568" y="897732"/>
                </a:lnTo>
                <a:lnTo>
                  <a:pt x="1"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12"/>
          <p:cNvSpPr/>
          <p:nvPr/>
        </p:nvSpPr>
        <p:spPr>
          <a:xfrm>
            <a:off x="1680725" y="6116507"/>
            <a:ext cx="7465656" cy="741493"/>
          </a:xfrm>
          <a:custGeom>
            <a:avLst/>
            <a:gdLst>
              <a:gd name="connsiteX0" fmla="*/ 7408506 w 7408506"/>
              <a:gd name="connsiteY0" fmla="*/ 0 h 755780"/>
              <a:gd name="connsiteX1" fmla="*/ 0 w 7408506"/>
              <a:gd name="connsiteY1" fmla="*/ 755780 h 755780"/>
              <a:gd name="connsiteX2" fmla="*/ 662473 w 7408506"/>
              <a:gd name="connsiteY2" fmla="*/ 755780 h 755780"/>
              <a:gd name="connsiteX3" fmla="*/ 7408506 w 7408506"/>
              <a:gd name="connsiteY3" fmla="*/ 74645 h 755780"/>
              <a:gd name="connsiteX4" fmla="*/ 7408506 w 7408506"/>
              <a:gd name="connsiteY4" fmla="*/ 0 h 755780"/>
              <a:gd name="connsiteX0" fmla="*/ 6958449 w 6958449"/>
              <a:gd name="connsiteY0" fmla="*/ 0 h 755780"/>
              <a:gd name="connsiteX1" fmla="*/ 0 w 6958449"/>
              <a:gd name="connsiteY1" fmla="*/ 712918 h 755780"/>
              <a:gd name="connsiteX2" fmla="*/ 212416 w 6958449"/>
              <a:gd name="connsiteY2" fmla="*/ 755780 h 755780"/>
              <a:gd name="connsiteX3" fmla="*/ 6958449 w 6958449"/>
              <a:gd name="connsiteY3" fmla="*/ 74645 h 755780"/>
              <a:gd name="connsiteX4" fmla="*/ 6958449 w 6958449"/>
              <a:gd name="connsiteY4" fmla="*/ 0 h 755780"/>
              <a:gd name="connsiteX0" fmla="*/ 6958449 w 6958449"/>
              <a:gd name="connsiteY0" fmla="*/ 0 h 712918"/>
              <a:gd name="connsiteX1" fmla="*/ 0 w 6958449"/>
              <a:gd name="connsiteY1" fmla="*/ 712918 h 712918"/>
              <a:gd name="connsiteX2" fmla="*/ 302903 w 6958449"/>
              <a:gd name="connsiteY2" fmla="*/ 705774 h 712918"/>
              <a:gd name="connsiteX3" fmla="*/ 6958449 w 6958449"/>
              <a:gd name="connsiteY3" fmla="*/ 74645 h 712918"/>
              <a:gd name="connsiteX4" fmla="*/ 6958449 w 6958449"/>
              <a:gd name="connsiteY4" fmla="*/ 0 h 712918"/>
              <a:gd name="connsiteX0" fmla="*/ 6958449 w 6958449"/>
              <a:gd name="connsiteY0" fmla="*/ 0 h 741492"/>
              <a:gd name="connsiteX1" fmla="*/ 0 w 6958449"/>
              <a:gd name="connsiteY1" fmla="*/ 712918 h 741492"/>
              <a:gd name="connsiteX2" fmla="*/ 248134 w 6958449"/>
              <a:gd name="connsiteY2" fmla="*/ 741492 h 741492"/>
              <a:gd name="connsiteX3" fmla="*/ 6958449 w 6958449"/>
              <a:gd name="connsiteY3" fmla="*/ 74645 h 741492"/>
              <a:gd name="connsiteX4" fmla="*/ 6958449 w 6958449"/>
              <a:gd name="connsiteY4" fmla="*/ 0 h 741492"/>
              <a:gd name="connsiteX0" fmla="*/ 7465656 w 7465656"/>
              <a:gd name="connsiteY0" fmla="*/ 0 h 741493"/>
              <a:gd name="connsiteX1" fmla="*/ 0 w 7465656"/>
              <a:gd name="connsiteY1" fmla="*/ 741493 h 741493"/>
              <a:gd name="connsiteX2" fmla="*/ 755341 w 7465656"/>
              <a:gd name="connsiteY2" fmla="*/ 741492 h 741493"/>
              <a:gd name="connsiteX3" fmla="*/ 7465656 w 7465656"/>
              <a:gd name="connsiteY3" fmla="*/ 74645 h 741493"/>
              <a:gd name="connsiteX4" fmla="*/ 7465656 w 7465656"/>
              <a:gd name="connsiteY4" fmla="*/ 0 h 741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65656" h="741493">
                <a:moveTo>
                  <a:pt x="7465656" y="0"/>
                </a:moveTo>
                <a:lnTo>
                  <a:pt x="0" y="741493"/>
                </a:lnTo>
                <a:lnTo>
                  <a:pt x="755341" y="741492"/>
                </a:lnTo>
                <a:lnTo>
                  <a:pt x="7465656" y="74645"/>
                </a:lnTo>
                <a:lnTo>
                  <a:pt x="7465656"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Date Placeholder 6"/>
          <p:cNvSpPr>
            <a:spLocks noGrp="1"/>
          </p:cNvSpPr>
          <p:nvPr>
            <p:ph type="dt" sz="half" idx="10"/>
          </p:nvPr>
        </p:nvSpPr>
        <p:spPr/>
        <p:txBody>
          <a:bodyPr/>
          <a:lstStyle/>
          <a:p>
            <a:fld id="{CE9A69F1-AE6C-4202-A624-C3984E78E95A}" type="datetimeFigureOut">
              <a:rPr lang="en-US" smtClean="0"/>
              <a:t>10/9/2018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A83B5C9-D51D-442E-A4C3-E507A4051EE0}" type="slidenum">
              <a:rPr lang="en-US" smtClean="0"/>
              <a:t>‹#›</a:t>
            </a:fld>
            <a:endParaRPr lang="en-US"/>
          </a:p>
        </p:txBody>
      </p:sp>
      <p:sp>
        <p:nvSpPr>
          <p:cNvPr id="15" name="Content Placeholder 14"/>
          <p:cNvSpPr>
            <a:spLocks noGrp="1"/>
          </p:cNvSpPr>
          <p:nvPr>
            <p:ph sz="quarter" idx="13"/>
          </p:nvPr>
        </p:nvSpPr>
        <p:spPr>
          <a:xfrm>
            <a:off x="685800" y="2209800"/>
            <a:ext cx="3657600" cy="3200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7" name="Content Placeholder 16"/>
          <p:cNvSpPr>
            <a:spLocks noGrp="1"/>
          </p:cNvSpPr>
          <p:nvPr>
            <p:ph sz="quarter" idx="14"/>
          </p:nvPr>
        </p:nvSpPr>
        <p:spPr>
          <a:xfrm>
            <a:off x="4800600" y="2209800"/>
            <a:ext cx="3657600" cy="3200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5"/>
          <p:cNvSpPr/>
          <p:nvPr/>
        </p:nvSpPr>
        <p:spPr>
          <a:xfrm>
            <a:off x="1" y="5010151"/>
            <a:ext cx="7439025" cy="1571625"/>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Lst>
            <a:ahLst/>
            <a:cxnLst>
              <a:cxn ang="0">
                <a:pos x="connsiteX0" y="connsiteY0"/>
              </a:cxn>
              <a:cxn ang="0">
                <a:pos x="connsiteX1" y="connsiteY1"/>
              </a:cxn>
              <a:cxn ang="0">
                <a:pos x="connsiteX2" y="connsiteY2"/>
              </a:cxn>
              <a:cxn ang="0">
                <a:pos x="connsiteX3" y="connsiteY3"/>
              </a:cxn>
            </a:cxnLst>
            <a:rect l="l" t="t" r="r" b="b"/>
            <a:pathLst>
              <a:path w="7415827" h="1571625">
                <a:moveTo>
                  <a:pt x="0" y="0"/>
                </a:moveTo>
                <a:lnTo>
                  <a:pt x="7415827" y="866775"/>
                </a:lnTo>
                <a:lnTo>
                  <a:pt x="0" y="1571625"/>
                </a:lnTo>
                <a:lnTo>
                  <a:pt x="0" y="0"/>
                </a:lnTo>
                <a:close/>
              </a:path>
            </a:pathLst>
          </a:custGeom>
          <a:gradFill>
            <a:gsLst>
              <a:gs pos="0">
                <a:srgbClr val="000000"/>
              </a:gs>
              <a:gs pos="24000">
                <a:srgbClr val="333333"/>
              </a:gs>
              <a:gs pos="90000">
                <a:srgbClr val="000000"/>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6"/>
          <p:cNvSpPr/>
          <p:nvPr/>
        </p:nvSpPr>
        <p:spPr>
          <a:xfrm>
            <a:off x="0" y="5731667"/>
            <a:ext cx="9147178" cy="1126333"/>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818007 h 1075182"/>
              <a:gd name="connsiteX1" fmla="*/ 9124990 w 9144000"/>
              <a:gd name="connsiteY1" fmla="*/ 0 h 1075182"/>
              <a:gd name="connsiteX2" fmla="*/ 9144000 w 9144000"/>
              <a:gd name="connsiteY2" fmla="*/ 1075182 h 1075182"/>
              <a:gd name="connsiteX3" fmla="*/ 0 w 9144000"/>
              <a:gd name="connsiteY3" fmla="*/ 1065657 h 1075182"/>
              <a:gd name="connsiteX4" fmla="*/ 20 w 9144000"/>
              <a:gd name="connsiteY4" fmla="*/ 818007 h 1075182"/>
              <a:gd name="connsiteX0" fmla="*/ 20 w 9124990"/>
              <a:gd name="connsiteY0" fmla="*/ 818007 h 1065657"/>
              <a:gd name="connsiteX1" fmla="*/ 9124990 w 9124990"/>
              <a:gd name="connsiteY1" fmla="*/ 0 h 1065657"/>
              <a:gd name="connsiteX2" fmla="*/ 8854092 w 9124990"/>
              <a:gd name="connsiteY2" fmla="*/ 585026 h 1065657"/>
              <a:gd name="connsiteX3" fmla="*/ 0 w 9124990"/>
              <a:gd name="connsiteY3" fmla="*/ 1065657 h 1065657"/>
              <a:gd name="connsiteX4" fmla="*/ 20 w 9124990"/>
              <a:gd name="connsiteY4" fmla="*/ 818007 h 1065657"/>
              <a:gd name="connsiteX0" fmla="*/ 20 w 9124990"/>
              <a:gd name="connsiteY0" fmla="*/ 818007 h 1065657"/>
              <a:gd name="connsiteX1" fmla="*/ 9124990 w 9124990"/>
              <a:gd name="connsiteY1" fmla="*/ 0 h 1065657"/>
              <a:gd name="connsiteX2" fmla="*/ 9122615 w 9124990"/>
              <a:gd name="connsiteY2" fmla="*/ 1063889 h 1065657"/>
              <a:gd name="connsiteX3" fmla="*/ 0 w 9124990"/>
              <a:gd name="connsiteY3" fmla="*/ 1065657 h 1065657"/>
              <a:gd name="connsiteX4" fmla="*/ 20 w 9124990"/>
              <a:gd name="connsiteY4" fmla="*/ 818007 h 1065657"/>
              <a:gd name="connsiteX0" fmla="*/ 20 w 9124990"/>
              <a:gd name="connsiteY0" fmla="*/ 818007 h 1065657"/>
              <a:gd name="connsiteX1" fmla="*/ 9124990 w 9124990"/>
              <a:gd name="connsiteY1" fmla="*/ 0 h 1065657"/>
              <a:gd name="connsiteX2" fmla="*/ 8766171 w 9124990"/>
              <a:gd name="connsiteY2" fmla="*/ 508228 h 1065657"/>
              <a:gd name="connsiteX3" fmla="*/ 0 w 9124990"/>
              <a:gd name="connsiteY3" fmla="*/ 1065657 h 1065657"/>
              <a:gd name="connsiteX4" fmla="*/ 20 w 9124990"/>
              <a:gd name="connsiteY4" fmla="*/ 818007 h 1065657"/>
              <a:gd name="connsiteX0" fmla="*/ 20 w 9128161"/>
              <a:gd name="connsiteY0" fmla="*/ 818007 h 1068407"/>
              <a:gd name="connsiteX1" fmla="*/ 9124990 w 9128161"/>
              <a:gd name="connsiteY1" fmla="*/ 0 h 1068407"/>
              <a:gd name="connsiteX2" fmla="*/ 9127369 w 9128161"/>
              <a:gd name="connsiteY2" fmla="*/ 1068407 h 1068407"/>
              <a:gd name="connsiteX3" fmla="*/ 0 w 9128161"/>
              <a:gd name="connsiteY3" fmla="*/ 1065657 h 1068407"/>
              <a:gd name="connsiteX4" fmla="*/ 20 w 9128161"/>
              <a:gd name="connsiteY4" fmla="*/ 818007 h 10684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28161" h="1068407">
                <a:moveTo>
                  <a:pt x="20" y="818007"/>
                </a:moveTo>
                <a:lnTo>
                  <a:pt x="9124990" y="0"/>
                </a:lnTo>
                <a:cubicBezTo>
                  <a:pt x="9124198" y="354630"/>
                  <a:pt x="9128161" y="713777"/>
                  <a:pt x="9127369" y="1068407"/>
                </a:cubicBezTo>
                <a:lnTo>
                  <a:pt x="0" y="1065657"/>
                </a:lnTo>
                <a:cubicBezTo>
                  <a:pt x="7" y="983107"/>
                  <a:pt x="13" y="900557"/>
                  <a:pt x="20" y="818007"/>
                </a:cubicBezTo>
                <a:close/>
              </a:path>
            </a:pathLst>
          </a:custGeom>
          <a:gradFill>
            <a:gsLst>
              <a:gs pos="39000">
                <a:schemeClr val="accent1"/>
              </a:gs>
              <a:gs pos="50000">
                <a:schemeClr val="accent1">
                  <a:lumMod val="40000"/>
                  <a:lumOff val="60000"/>
                </a:schemeClr>
              </a:gs>
              <a:gs pos="58000">
                <a:schemeClr val="accent1"/>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p:txBody>
          <a:bodyPr/>
          <a:lstStyle/>
          <a:p>
            <a:r>
              <a:rPr lang="en-US" smtClean="0"/>
              <a:t>Click to edit Master title style</a:t>
            </a:r>
            <a:endParaRPr lang="en-US"/>
          </a:p>
        </p:txBody>
      </p:sp>
      <p:sp>
        <p:nvSpPr>
          <p:cNvPr id="8" name="Freeform 7"/>
          <p:cNvSpPr/>
          <p:nvPr/>
        </p:nvSpPr>
        <p:spPr>
          <a:xfrm>
            <a:off x="0" y="4973410"/>
            <a:ext cx="7674867" cy="928299"/>
          </a:xfrm>
          <a:custGeom>
            <a:avLst/>
            <a:gdLst>
              <a:gd name="connsiteX0" fmla="*/ 0 w 7548466"/>
              <a:gd name="connsiteY0" fmla="*/ 0 h 933061"/>
              <a:gd name="connsiteX1" fmla="*/ 9331 w 7548466"/>
              <a:gd name="connsiteY1" fmla="*/ 65314 h 933061"/>
              <a:gd name="connsiteX2" fmla="*/ 7221894 w 7548466"/>
              <a:gd name="connsiteY2" fmla="*/ 933061 h 933061"/>
              <a:gd name="connsiteX3" fmla="*/ 7548466 w 7548466"/>
              <a:gd name="connsiteY3" fmla="*/ 914400 h 933061"/>
              <a:gd name="connsiteX4" fmla="*/ 0 w 7548466"/>
              <a:gd name="connsiteY4" fmla="*/ 0 h 933061"/>
              <a:gd name="connsiteX0" fmla="*/ 131163 w 7539135"/>
              <a:gd name="connsiteY0" fmla="*/ 0 h 1042598"/>
              <a:gd name="connsiteX1" fmla="*/ 0 w 7539135"/>
              <a:gd name="connsiteY1" fmla="*/ 174851 h 1042598"/>
              <a:gd name="connsiteX2" fmla="*/ 7212563 w 7539135"/>
              <a:gd name="connsiteY2" fmla="*/ 1042598 h 1042598"/>
              <a:gd name="connsiteX3" fmla="*/ 7539135 w 7539135"/>
              <a:gd name="connsiteY3" fmla="*/ 1023937 h 1042598"/>
              <a:gd name="connsiteX4" fmla="*/ 131163 w 7539135"/>
              <a:gd name="connsiteY4" fmla="*/ 0 h 1042598"/>
              <a:gd name="connsiteX0" fmla="*/ 0 w 7407972"/>
              <a:gd name="connsiteY0" fmla="*/ 0 h 1042598"/>
              <a:gd name="connsiteX1" fmla="*/ 85531 w 7407972"/>
              <a:gd name="connsiteY1" fmla="*/ 134370 h 1042598"/>
              <a:gd name="connsiteX2" fmla="*/ 7081400 w 7407972"/>
              <a:gd name="connsiteY2" fmla="*/ 1042598 h 1042598"/>
              <a:gd name="connsiteX3" fmla="*/ 7407972 w 7407972"/>
              <a:gd name="connsiteY3" fmla="*/ 1023937 h 1042598"/>
              <a:gd name="connsiteX4" fmla="*/ 0 w 7407972"/>
              <a:gd name="connsiteY4" fmla="*/ 0 h 1042598"/>
              <a:gd name="connsiteX0" fmla="*/ 131163 w 7539135"/>
              <a:gd name="connsiteY0" fmla="*/ 0 h 1042598"/>
              <a:gd name="connsiteX1" fmla="*/ 0 w 7539135"/>
              <a:gd name="connsiteY1" fmla="*/ 193902 h 1042598"/>
              <a:gd name="connsiteX2" fmla="*/ 7212563 w 7539135"/>
              <a:gd name="connsiteY2" fmla="*/ 1042598 h 1042598"/>
              <a:gd name="connsiteX3" fmla="*/ 7539135 w 7539135"/>
              <a:gd name="connsiteY3" fmla="*/ 1023937 h 1042598"/>
              <a:gd name="connsiteX4" fmla="*/ 131163 w 7539135"/>
              <a:gd name="connsiteY4" fmla="*/ 0 h 1042598"/>
              <a:gd name="connsiteX0" fmla="*/ 59725 w 7539135"/>
              <a:gd name="connsiteY0" fmla="*/ 0 h 892580"/>
              <a:gd name="connsiteX1" fmla="*/ 0 w 7539135"/>
              <a:gd name="connsiteY1" fmla="*/ 43884 h 892580"/>
              <a:gd name="connsiteX2" fmla="*/ 7212563 w 7539135"/>
              <a:gd name="connsiteY2" fmla="*/ 892580 h 892580"/>
              <a:gd name="connsiteX3" fmla="*/ 7539135 w 7539135"/>
              <a:gd name="connsiteY3" fmla="*/ 873919 h 892580"/>
              <a:gd name="connsiteX4" fmla="*/ 59725 w 7539135"/>
              <a:gd name="connsiteY4" fmla="*/ 0 h 892580"/>
              <a:gd name="connsiteX0" fmla="*/ 194 w 7539135"/>
              <a:gd name="connsiteY0" fmla="*/ 0 h 923536"/>
              <a:gd name="connsiteX1" fmla="*/ 0 w 7539135"/>
              <a:gd name="connsiteY1" fmla="*/ 74840 h 923536"/>
              <a:gd name="connsiteX2" fmla="*/ 7212563 w 7539135"/>
              <a:gd name="connsiteY2" fmla="*/ 923536 h 923536"/>
              <a:gd name="connsiteX3" fmla="*/ 7539135 w 7539135"/>
              <a:gd name="connsiteY3" fmla="*/ 904875 h 923536"/>
              <a:gd name="connsiteX4" fmla="*/ 194 w 7539135"/>
              <a:gd name="connsiteY4" fmla="*/ 0 h 923536"/>
              <a:gd name="connsiteX0" fmla="*/ 194 w 7539135"/>
              <a:gd name="connsiteY0" fmla="*/ 0 h 904875"/>
              <a:gd name="connsiteX1" fmla="*/ 0 w 7539135"/>
              <a:gd name="connsiteY1" fmla="*/ 74840 h 904875"/>
              <a:gd name="connsiteX2" fmla="*/ 7212563 w 7539135"/>
              <a:gd name="connsiteY2" fmla="*/ 883055 h 904875"/>
              <a:gd name="connsiteX3" fmla="*/ 7539135 w 7539135"/>
              <a:gd name="connsiteY3" fmla="*/ 904875 h 904875"/>
              <a:gd name="connsiteX4" fmla="*/ 194 w 7539135"/>
              <a:gd name="connsiteY4" fmla="*/ 0 h 904875"/>
              <a:gd name="connsiteX0" fmla="*/ 194 w 7703442"/>
              <a:gd name="connsiteY0" fmla="*/ 0 h 1016794"/>
              <a:gd name="connsiteX1" fmla="*/ 0 w 7703442"/>
              <a:gd name="connsiteY1" fmla="*/ 74840 h 1016794"/>
              <a:gd name="connsiteX2" fmla="*/ 7212563 w 7703442"/>
              <a:gd name="connsiteY2" fmla="*/ 883055 h 1016794"/>
              <a:gd name="connsiteX3" fmla="*/ 7703442 w 7703442"/>
              <a:gd name="connsiteY3" fmla="*/ 1016794 h 1016794"/>
              <a:gd name="connsiteX4" fmla="*/ 194 w 7703442"/>
              <a:gd name="connsiteY4" fmla="*/ 0 h 1016794"/>
              <a:gd name="connsiteX0" fmla="*/ 194 w 7674867"/>
              <a:gd name="connsiteY0" fmla="*/ 0 h 897731"/>
              <a:gd name="connsiteX1" fmla="*/ 0 w 7674867"/>
              <a:gd name="connsiteY1" fmla="*/ 74840 h 897731"/>
              <a:gd name="connsiteX2" fmla="*/ 7212563 w 7674867"/>
              <a:gd name="connsiteY2" fmla="*/ 883055 h 897731"/>
              <a:gd name="connsiteX3" fmla="*/ 7674867 w 7674867"/>
              <a:gd name="connsiteY3" fmla="*/ 897731 h 897731"/>
              <a:gd name="connsiteX4" fmla="*/ 194 w 7674867"/>
              <a:gd name="connsiteY4" fmla="*/ 0 h 897731"/>
              <a:gd name="connsiteX0" fmla="*/ 194 w 7674867"/>
              <a:gd name="connsiteY0" fmla="*/ 0 h 930680"/>
              <a:gd name="connsiteX1" fmla="*/ 0 w 7674867"/>
              <a:gd name="connsiteY1" fmla="*/ 74840 h 930680"/>
              <a:gd name="connsiteX2" fmla="*/ 7293526 w 7674867"/>
              <a:gd name="connsiteY2" fmla="*/ 930680 h 930680"/>
              <a:gd name="connsiteX3" fmla="*/ 7674867 w 7674867"/>
              <a:gd name="connsiteY3" fmla="*/ 897731 h 930680"/>
              <a:gd name="connsiteX4" fmla="*/ 194 w 7674867"/>
              <a:gd name="connsiteY4" fmla="*/ 0 h 930680"/>
              <a:gd name="connsiteX0" fmla="*/ 194 w 7674867"/>
              <a:gd name="connsiteY0" fmla="*/ 0 h 897731"/>
              <a:gd name="connsiteX1" fmla="*/ 0 w 7674867"/>
              <a:gd name="connsiteY1" fmla="*/ 74840 h 897731"/>
              <a:gd name="connsiteX2" fmla="*/ 7293526 w 7674867"/>
              <a:gd name="connsiteY2" fmla="*/ 894961 h 897731"/>
              <a:gd name="connsiteX3" fmla="*/ 7674867 w 7674867"/>
              <a:gd name="connsiteY3" fmla="*/ 897731 h 897731"/>
              <a:gd name="connsiteX4" fmla="*/ 194 w 7674867"/>
              <a:gd name="connsiteY4" fmla="*/ 0 h 897731"/>
              <a:gd name="connsiteX0" fmla="*/ 194 w 7674867"/>
              <a:gd name="connsiteY0" fmla="*/ 0 h 897731"/>
              <a:gd name="connsiteX1" fmla="*/ 0 w 7674867"/>
              <a:gd name="connsiteY1" fmla="*/ 74840 h 897731"/>
              <a:gd name="connsiteX2" fmla="*/ 7238758 w 7674867"/>
              <a:gd name="connsiteY2" fmla="*/ 894961 h 897731"/>
              <a:gd name="connsiteX3" fmla="*/ 7674867 w 7674867"/>
              <a:gd name="connsiteY3" fmla="*/ 897731 h 897731"/>
              <a:gd name="connsiteX4" fmla="*/ 194 w 7674867"/>
              <a:gd name="connsiteY4" fmla="*/ 0 h 897731"/>
              <a:gd name="connsiteX0" fmla="*/ 194 w 7674867"/>
              <a:gd name="connsiteY0" fmla="*/ 0 h 897731"/>
              <a:gd name="connsiteX1" fmla="*/ 0 w 7674867"/>
              <a:gd name="connsiteY1" fmla="*/ 74840 h 897731"/>
              <a:gd name="connsiteX2" fmla="*/ 7298289 w 7674867"/>
              <a:gd name="connsiteY2" fmla="*/ 661599 h 897731"/>
              <a:gd name="connsiteX3" fmla="*/ 7674867 w 7674867"/>
              <a:gd name="connsiteY3" fmla="*/ 897731 h 897731"/>
              <a:gd name="connsiteX4" fmla="*/ 194 w 7674867"/>
              <a:gd name="connsiteY4" fmla="*/ 0 h 897731"/>
              <a:gd name="connsiteX0" fmla="*/ 194 w 7674867"/>
              <a:gd name="connsiteY0" fmla="*/ 0 h 928299"/>
              <a:gd name="connsiteX1" fmla="*/ 0 w 7674867"/>
              <a:gd name="connsiteY1" fmla="*/ 74840 h 928299"/>
              <a:gd name="connsiteX2" fmla="*/ 7298289 w 7674867"/>
              <a:gd name="connsiteY2" fmla="*/ 928299 h 928299"/>
              <a:gd name="connsiteX3" fmla="*/ 7674867 w 7674867"/>
              <a:gd name="connsiteY3" fmla="*/ 897731 h 928299"/>
              <a:gd name="connsiteX4" fmla="*/ 194 w 7674867"/>
              <a:gd name="connsiteY4" fmla="*/ 0 h 928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74867" h="928299">
                <a:moveTo>
                  <a:pt x="194" y="0"/>
                </a:moveTo>
                <a:cubicBezTo>
                  <a:pt x="129" y="24947"/>
                  <a:pt x="65" y="49893"/>
                  <a:pt x="0" y="74840"/>
                </a:cubicBezTo>
                <a:lnTo>
                  <a:pt x="7298289" y="928299"/>
                </a:lnTo>
                <a:lnTo>
                  <a:pt x="7674867" y="897731"/>
                </a:lnTo>
                <a:lnTo>
                  <a:pt x="194"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8"/>
          <p:cNvSpPr/>
          <p:nvPr/>
        </p:nvSpPr>
        <p:spPr>
          <a:xfrm>
            <a:off x="-2382" y="5696242"/>
            <a:ext cx="9146382" cy="930294"/>
          </a:xfrm>
          <a:custGeom>
            <a:avLst/>
            <a:gdLst>
              <a:gd name="connsiteX0" fmla="*/ 9153331 w 9153331"/>
              <a:gd name="connsiteY0" fmla="*/ 0 h 951723"/>
              <a:gd name="connsiteX1" fmla="*/ 0 w 9153331"/>
              <a:gd name="connsiteY1" fmla="*/ 867747 h 951723"/>
              <a:gd name="connsiteX2" fmla="*/ 0 w 9153331"/>
              <a:gd name="connsiteY2" fmla="*/ 951723 h 951723"/>
              <a:gd name="connsiteX3" fmla="*/ 9153331 w 9153331"/>
              <a:gd name="connsiteY3" fmla="*/ 83976 h 951723"/>
              <a:gd name="connsiteX4" fmla="*/ 9153331 w 9153331"/>
              <a:gd name="connsiteY4" fmla="*/ 0 h 951723"/>
              <a:gd name="connsiteX0" fmla="*/ 9153331 w 9153331"/>
              <a:gd name="connsiteY0" fmla="*/ 0 h 951723"/>
              <a:gd name="connsiteX1" fmla="*/ 107265 w 9153331"/>
              <a:gd name="connsiteY1" fmla="*/ 901085 h 951723"/>
              <a:gd name="connsiteX2" fmla="*/ 0 w 9153331"/>
              <a:gd name="connsiteY2" fmla="*/ 951723 h 951723"/>
              <a:gd name="connsiteX3" fmla="*/ 9153331 w 9153331"/>
              <a:gd name="connsiteY3" fmla="*/ 83976 h 951723"/>
              <a:gd name="connsiteX4" fmla="*/ 9153331 w 9153331"/>
              <a:gd name="connsiteY4" fmla="*/ 0 h 951723"/>
              <a:gd name="connsiteX0" fmla="*/ 9155715 w 9155715"/>
              <a:gd name="connsiteY0" fmla="*/ 0 h 951723"/>
              <a:gd name="connsiteX1" fmla="*/ 0 w 9155715"/>
              <a:gd name="connsiteY1" fmla="*/ 865366 h 951723"/>
              <a:gd name="connsiteX2" fmla="*/ 2384 w 9155715"/>
              <a:gd name="connsiteY2" fmla="*/ 951723 h 951723"/>
              <a:gd name="connsiteX3" fmla="*/ 9155715 w 9155715"/>
              <a:gd name="connsiteY3" fmla="*/ 83976 h 951723"/>
              <a:gd name="connsiteX4" fmla="*/ 9155715 w 9155715"/>
              <a:gd name="connsiteY4" fmla="*/ 0 h 951723"/>
              <a:gd name="connsiteX0" fmla="*/ 9155715 w 9155715"/>
              <a:gd name="connsiteY0" fmla="*/ 0 h 894573"/>
              <a:gd name="connsiteX1" fmla="*/ 0 w 9155715"/>
              <a:gd name="connsiteY1" fmla="*/ 865366 h 894573"/>
              <a:gd name="connsiteX2" fmla="*/ 197847 w 9155715"/>
              <a:gd name="connsiteY2" fmla="*/ 894573 h 894573"/>
              <a:gd name="connsiteX3" fmla="*/ 9155715 w 9155715"/>
              <a:gd name="connsiteY3" fmla="*/ 83976 h 894573"/>
              <a:gd name="connsiteX4" fmla="*/ 9155715 w 9155715"/>
              <a:gd name="connsiteY4" fmla="*/ 0 h 894573"/>
              <a:gd name="connsiteX0" fmla="*/ 9155715 w 9155715"/>
              <a:gd name="connsiteY0" fmla="*/ 0 h 946961"/>
              <a:gd name="connsiteX1" fmla="*/ 0 w 9155715"/>
              <a:gd name="connsiteY1" fmla="*/ 865366 h 946961"/>
              <a:gd name="connsiteX2" fmla="*/ 4768 w 9155715"/>
              <a:gd name="connsiteY2" fmla="*/ 946961 h 946961"/>
              <a:gd name="connsiteX3" fmla="*/ 9155715 w 9155715"/>
              <a:gd name="connsiteY3" fmla="*/ 83976 h 946961"/>
              <a:gd name="connsiteX4" fmla="*/ 9155715 w 9155715"/>
              <a:gd name="connsiteY4" fmla="*/ 0 h 946961"/>
              <a:gd name="connsiteX0" fmla="*/ 9155715 w 9155715"/>
              <a:gd name="connsiteY0" fmla="*/ 0 h 894574"/>
              <a:gd name="connsiteX1" fmla="*/ 0 w 9155715"/>
              <a:gd name="connsiteY1" fmla="*/ 865366 h 894574"/>
              <a:gd name="connsiteX2" fmla="*/ 97732 w 9155715"/>
              <a:gd name="connsiteY2" fmla="*/ 894574 h 894574"/>
              <a:gd name="connsiteX3" fmla="*/ 9155715 w 9155715"/>
              <a:gd name="connsiteY3" fmla="*/ 83976 h 894574"/>
              <a:gd name="connsiteX4" fmla="*/ 9155715 w 9155715"/>
              <a:gd name="connsiteY4" fmla="*/ 0 h 894574"/>
              <a:gd name="connsiteX0" fmla="*/ 9155715 w 9155715"/>
              <a:gd name="connsiteY0" fmla="*/ 0 h 939818"/>
              <a:gd name="connsiteX1" fmla="*/ 0 w 9155715"/>
              <a:gd name="connsiteY1" fmla="*/ 865366 h 939818"/>
              <a:gd name="connsiteX2" fmla="*/ 2384 w 9155715"/>
              <a:gd name="connsiteY2" fmla="*/ 939818 h 939818"/>
              <a:gd name="connsiteX3" fmla="*/ 9155715 w 9155715"/>
              <a:gd name="connsiteY3" fmla="*/ 83976 h 939818"/>
              <a:gd name="connsiteX4" fmla="*/ 9155715 w 9155715"/>
              <a:gd name="connsiteY4" fmla="*/ 0 h 939818"/>
              <a:gd name="connsiteX0" fmla="*/ 9015078 w 9155715"/>
              <a:gd name="connsiteY0" fmla="*/ 0 h 873143"/>
              <a:gd name="connsiteX1" fmla="*/ 0 w 9155715"/>
              <a:gd name="connsiteY1" fmla="*/ 798691 h 873143"/>
              <a:gd name="connsiteX2" fmla="*/ 2384 w 9155715"/>
              <a:gd name="connsiteY2" fmla="*/ 873143 h 873143"/>
              <a:gd name="connsiteX3" fmla="*/ 9155715 w 9155715"/>
              <a:gd name="connsiteY3" fmla="*/ 17301 h 873143"/>
              <a:gd name="connsiteX4" fmla="*/ 9015078 w 9155715"/>
              <a:gd name="connsiteY4" fmla="*/ 0 h 873143"/>
              <a:gd name="connsiteX0" fmla="*/ 9160482 w 9160482"/>
              <a:gd name="connsiteY0" fmla="*/ 0 h 930293"/>
              <a:gd name="connsiteX1" fmla="*/ 0 w 9160482"/>
              <a:gd name="connsiteY1" fmla="*/ 855841 h 930293"/>
              <a:gd name="connsiteX2" fmla="*/ 2384 w 9160482"/>
              <a:gd name="connsiteY2" fmla="*/ 930293 h 930293"/>
              <a:gd name="connsiteX3" fmla="*/ 9155715 w 9160482"/>
              <a:gd name="connsiteY3" fmla="*/ 74451 h 930293"/>
              <a:gd name="connsiteX4" fmla="*/ 9160482 w 9160482"/>
              <a:gd name="connsiteY4" fmla="*/ 0 h 930293"/>
              <a:gd name="connsiteX0" fmla="*/ 9072286 w 9155715"/>
              <a:gd name="connsiteY0" fmla="*/ 0 h 885050"/>
              <a:gd name="connsiteX1" fmla="*/ 0 w 9155715"/>
              <a:gd name="connsiteY1" fmla="*/ 810598 h 885050"/>
              <a:gd name="connsiteX2" fmla="*/ 2384 w 9155715"/>
              <a:gd name="connsiteY2" fmla="*/ 885050 h 885050"/>
              <a:gd name="connsiteX3" fmla="*/ 9155715 w 9155715"/>
              <a:gd name="connsiteY3" fmla="*/ 29208 h 885050"/>
              <a:gd name="connsiteX4" fmla="*/ 9072286 w 9155715"/>
              <a:gd name="connsiteY4" fmla="*/ 0 h 885050"/>
              <a:gd name="connsiteX0" fmla="*/ 9155715 w 9155715"/>
              <a:gd name="connsiteY0" fmla="*/ 0 h 930294"/>
              <a:gd name="connsiteX1" fmla="*/ 0 w 9155715"/>
              <a:gd name="connsiteY1" fmla="*/ 855842 h 930294"/>
              <a:gd name="connsiteX2" fmla="*/ 2384 w 9155715"/>
              <a:gd name="connsiteY2" fmla="*/ 930294 h 930294"/>
              <a:gd name="connsiteX3" fmla="*/ 9155715 w 9155715"/>
              <a:gd name="connsiteY3" fmla="*/ 74452 h 930294"/>
              <a:gd name="connsiteX4" fmla="*/ 9155715 w 9155715"/>
              <a:gd name="connsiteY4" fmla="*/ 0 h 9302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5715" h="930294">
                <a:moveTo>
                  <a:pt x="9155715" y="0"/>
                </a:moveTo>
                <a:lnTo>
                  <a:pt x="0" y="855842"/>
                </a:lnTo>
                <a:cubicBezTo>
                  <a:pt x="795" y="884628"/>
                  <a:pt x="1589" y="901508"/>
                  <a:pt x="2384" y="930294"/>
                </a:cubicBezTo>
                <a:lnTo>
                  <a:pt x="9155715" y="74452"/>
                </a:lnTo>
                <a:lnTo>
                  <a:pt x="9155715"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p:cNvSpPr>
            <a:spLocks noGrp="1"/>
          </p:cNvSpPr>
          <p:nvPr>
            <p:ph type="dt" sz="half" idx="10"/>
          </p:nvPr>
        </p:nvSpPr>
        <p:spPr/>
        <p:txBody>
          <a:bodyPr/>
          <a:lstStyle/>
          <a:p>
            <a:fld id="{CE9A69F1-AE6C-4202-A624-C3984E78E95A}" type="datetimeFigureOut">
              <a:rPr lang="en-US" smtClean="0"/>
              <a:t>10/9/2018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A83B5C9-D51D-442E-A4C3-E507A4051EE0}"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Freeform 4"/>
          <p:cNvSpPr/>
          <p:nvPr/>
        </p:nvSpPr>
        <p:spPr>
          <a:xfrm>
            <a:off x="0" y="5731667"/>
            <a:ext cx="9147178" cy="1126333"/>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818007 h 1075182"/>
              <a:gd name="connsiteX1" fmla="*/ 9124990 w 9144000"/>
              <a:gd name="connsiteY1" fmla="*/ 0 h 1075182"/>
              <a:gd name="connsiteX2" fmla="*/ 9144000 w 9144000"/>
              <a:gd name="connsiteY2" fmla="*/ 1075182 h 1075182"/>
              <a:gd name="connsiteX3" fmla="*/ 0 w 9144000"/>
              <a:gd name="connsiteY3" fmla="*/ 1065657 h 1075182"/>
              <a:gd name="connsiteX4" fmla="*/ 20 w 9144000"/>
              <a:gd name="connsiteY4" fmla="*/ 818007 h 1075182"/>
              <a:gd name="connsiteX0" fmla="*/ 20 w 9124990"/>
              <a:gd name="connsiteY0" fmla="*/ 818007 h 1065657"/>
              <a:gd name="connsiteX1" fmla="*/ 9124990 w 9124990"/>
              <a:gd name="connsiteY1" fmla="*/ 0 h 1065657"/>
              <a:gd name="connsiteX2" fmla="*/ 8854092 w 9124990"/>
              <a:gd name="connsiteY2" fmla="*/ 585026 h 1065657"/>
              <a:gd name="connsiteX3" fmla="*/ 0 w 9124990"/>
              <a:gd name="connsiteY3" fmla="*/ 1065657 h 1065657"/>
              <a:gd name="connsiteX4" fmla="*/ 20 w 9124990"/>
              <a:gd name="connsiteY4" fmla="*/ 818007 h 1065657"/>
              <a:gd name="connsiteX0" fmla="*/ 20 w 9124990"/>
              <a:gd name="connsiteY0" fmla="*/ 818007 h 1065657"/>
              <a:gd name="connsiteX1" fmla="*/ 9124990 w 9124990"/>
              <a:gd name="connsiteY1" fmla="*/ 0 h 1065657"/>
              <a:gd name="connsiteX2" fmla="*/ 9122615 w 9124990"/>
              <a:gd name="connsiteY2" fmla="*/ 1063889 h 1065657"/>
              <a:gd name="connsiteX3" fmla="*/ 0 w 9124990"/>
              <a:gd name="connsiteY3" fmla="*/ 1065657 h 1065657"/>
              <a:gd name="connsiteX4" fmla="*/ 20 w 9124990"/>
              <a:gd name="connsiteY4" fmla="*/ 818007 h 1065657"/>
              <a:gd name="connsiteX0" fmla="*/ 20 w 9124990"/>
              <a:gd name="connsiteY0" fmla="*/ 818007 h 1065657"/>
              <a:gd name="connsiteX1" fmla="*/ 9124990 w 9124990"/>
              <a:gd name="connsiteY1" fmla="*/ 0 h 1065657"/>
              <a:gd name="connsiteX2" fmla="*/ 8766171 w 9124990"/>
              <a:gd name="connsiteY2" fmla="*/ 508228 h 1065657"/>
              <a:gd name="connsiteX3" fmla="*/ 0 w 9124990"/>
              <a:gd name="connsiteY3" fmla="*/ 1065657 h 1065657"/>
              <a:gd name="connsiteX4" fmla="*/ 20 w 9124990"/>
              <a:gd name="connsiteY4" fmla="*/ 818007 h 1065657"/>
              <a:gd name="connsiteX0" fmla="*/ 20 w 9128161"/>
              <a:gd name="connsiteY0" fmla="*/ 818007 h 1068407"/>
              <a:gd name="connsiteX1" fmla="*/ 9124990 w 9128161"/>
              <a:gd name="connsiteY1" fmla="*/ 0 h 1068407"/>
              <a:gd name="connsiteX2" fmla="*/ 9127369 w 9128161"/>
              <a:gd name="connsiteY2" fmla="*/ 1068407 h 1068407"/>
              <a:gd name="connsiteX3" fmla="*/ 0 w 9128161"/>
              <a:gd name="connsiteY3" fmla="*/ 1065657 h 1068407"/>
              <a:gd name="connsiteX4" fmla="*/ 20 w 9128161"/>
              <a:gd name="connsiteY4" fmla="*/ 818007 h 10684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28161" h="1068407">
                <a:moveTo>
                  <a:pt x="20" y="818007"/>
                </a:moveTo>
                <a:lnTo>
                  <a:pt x="9124990" y="0"/>
                </a:lnTo>
                <a:cubicBezTo>
                  <a:pt x="9124198" y="354630"/>
                  <a:pt x="9128161" y="713777"/>
                  <a:pt x="9127369" y="1068407"/>
                </a:cubicBezTo>
                <a:lnTo>
                  <a:pt x="0" y="1065657"/>
                </a:lnTo>
                <a:cubicBezTo>
                  <a:pt x="7" y="983107"/>
                  <a:pt x="13" y="900557"/>
                  <a:pt x="20" y="818007"/>
                </a:cubicBezTo>
                <a:close/>
              </a:path>
            </a:pathLst>
          </a:custGeom>
          <a:gradFill>
            <a:gsLst>
              <a:gs pos="39000">
                <a:schemeClr val="accent3"/>
              </a:gs>
              <a:gs pos="50000">
                <a:schemeClr val="accent3">
                  <a:lumMod val="40000"/>
                  <a:lumOff val="60000"/>
                </a:schemeClr>
              </a:gs>
              <a:gs pos="58000">
                <a:schemeClr val="accent3"/>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6" name="Freeform 5"/>
          <p:cNvSpPr/>
          <p:nvPr/>
        </p:nvSpPr>
        <p:spPr>
          <a:xfrm>
            <a:off x="0" y="5381627"/>
            <a:ext cx="3286124" cy="1207294"/>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 name="connsiteX0" fmla="*/ 0 w 6996854"/>
              <a:gd name="connsiteY0" fmla="*/ 0 h 1571625"/>
              <a:gd name="connsiteX1" fmla="*/ 6996854 w 6996854"/>
              <a:gd name="connsiteY1" fmla="*/ 1266825 h 1571625"/>
              <a:gd name="connsiteX2" fmla="*/ 0 w 6996854"/>
              <a:gd name="connsiteY2" fmla="*/ 1571625 h 1571625"/>
              <a:gd name="connsiteX3" fmla="*/ 0 w 6996854"/>
              <a:gd name="connsiteY3" fmla="*/ 0 h 1571625"/>
              <a:gd name="connsiteX0" fmla="*/ 0 w 7583417"/>
              <a:gd name="connsiteY0" fmla="*/ 0 h 800100"/>
              <a:gd name="connsiteX1" fmla="*/ 7583417 w 7583417"/>
              <a:gd name="connsiteY1" fmla="*/ 495300 h 800100"/>
              <a:gd name="connsiteX2" fmla="*/ 586563 w 7583417"/>
              <a:gd name="connsiteY2" fmla="*/ 800100 h 800100"/>
              <a:gd name="connsiteX3" fmla="*/ 0 w 7583417"/>
              <a:gd name="connsiteY3" fmla="*/ 0 h 800100"/>
              <a:gd name="connsiteX0" fmla="*/ 0 w 7017803"/>
              <a:gd name="connsiteY0" fmla="*/ 0 h 1200150"/>
              <a:gd name="connsiteX1" fmla="*/ 7017803 w 7017803"/>
              <a:gd name="connsiteY1" fmla="*/ 895350 h 1200150"/>
              <a:gd name="connsiteX2" fmla="*/ 20949 w 7017803"/>
              <a:gd name="connsiteY2" fmla="*/ 1200150 h 1200150"/>
              <a:gd name="connsiteX3" fmla="*/ 0 w 7017803"/>
              <a:gd name="connsiteY3" fmla="*/ 0 h 1200150"/>
              <a:gd name="connsiteX0" fmla="*/ 0 w 6410292"/>
              <a:gd name="connsiteY0" fmla="*/ 0 h 1752600"/>
              <a:gd name="connsiteX1" fmla="*/ 6410292 w 6410292"/>
              <a:gd name="connsiteY1" fmla="*/ 1752600 h 1752600"/>
              <a:gd name="connsiteX2" fmla="*/ 20949 w 6410292"/>
              <a:gd name="connsiteY2" fmla="*/ 1200150 h 1752600"/>
              <a:gd name="connsiteX3" fmla="*/ 0 w 6410292"/>
              <a:gd name="connsiteY3" fmla="*/ 0 h 1752600"/>
              <a:gd name="connsiteX0" fmla="*/ 0 w 7227290"/>
              <a:gd name="connsiteY0" fmla="*/ 0 h 1200150"/>
              <a:gd name="connsiteX1" fmla="*/ 7227290 w 7227290"/>
              <a:gd name="connsiteY1" fmla="*/ 885825 h 1200150"/>
              <a:gd name="connsiteX2" fmla="*/ 20949 w 7227290"/>
              <a:gd name="connsiteY2" fmla="*/ 1200150 h 1200150"/>
              <a:gd name="connsiteX3" fmla="*/ 0 w 7227290"/>
              <a:gd name="connsiteY3" fmla="*/ 0 h 1200150"/>
              <a:gd name="connsiteX0" fmla="*/ 0 w 7227290"/>
              <a:gd name="connsiteY0" fmla="*/ 0 h 885825"/>
              <a:gd name="connsiteX1" fmla="*/ 7227290 w 7227290"/>
              <a:gd name="connsiteY1" fmla="*/ 885825 h 885825"/>
              <a:gd name="connsiteX2" fmla="*/ 555141 w 7227290"/>
              <a:gd name="connsiteY2" fmla="*/ 862013 h 885825"/>
              <a:gd name="connsiteX3" fmla="*/ 0 w 7227290"/>
              <a:gd name="connsiteY3" fmla="*/ 0 h 885825"/>
              <a:gd name="connsiteX0" fmla="*/ 0 w 7227290"/>
              <a:gd name="connsiteY0" fmla="*/ 0 h 1207294"/>
              <a:gd name="connsiteX1" fmla="*/ 7227290 w 7227290"/>
              <a:gd name="connsiteY1" fmla="*/ 885825 h 1207294"/>
              <a:gd name="connsiteX2" fmla="*/ 0 w 7227290"/>
              <a:gd name="connsiteY2" fmla="*/ 1207294 h 1207294"/>
              <a:gd name="connsiteX3" fmla="*/ 0 w 7227290"/>
              <a:gd name="connsiteY3" fmla="*/ 0 h 1207294"/>
            </a:gdLst>
            <a:ahLst/>
            <a:cxnLst>
              <a:cxn ang="0">
                <a:pos x="connsiteX0" y="connsiteY0"/>
              </a:cxn>
              <a:cxn ang="0">
                <a:pos x="connsiteX1" y="connsiteY1"/>
              </a:cxn>
              <a:cxn ang="0">
                <a:pos x="connsiteX2" y="connsiteY2"/>
              </a:cxn>
              <a:cxn ang="0">
                <a:pos x="connsiteX3" y="connsiteY3"/>
              </a:cxn>
            </a:cxnLst>
            <a:rect l="l" t="t" r="r" b="b"/>
            <a:pathLst>
              <a:path w="7227290" h="1207294">
                <a:moveTo>
                  <a:pt x="0" y="0"/>
                </a:moveTo>
                <a:lnTo>
                  <a:pt x="7227290" y="885825"/>
                </a:lnTo>
                <a:lnTo>
                  <a:pt x="0" y="1207294"/>
                </a:lnTo>
                <a:lnTo>
                  <a:pt x="0" y="0"/>
                </a:lnTo>
                <a:close/>
              </a:path>
            </a:pathLst>
          </a:custGeom>
          <a:gradFill>
            <a:gsLst>
              <a:gs pos="0">
                <a:srgbClr val="000000"/>
              </a:gs>
              <a:gs pos="24000">
                <a:srgbClr val="333333"/>
              </a:gs>
              <a:gs pos="90000">
                <a:srgbClr val="000000"/>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6"/>
          <p:cNvSpPr/>
          <p:nvPr/>
        </p:nvSpPr>
        <p:spPr>
          <a:xfrm>
            <a:off x="-2382" y="5696242"/>
            <a:ext cx="9146382" cy="930294"/>
          </a:xfrm>
          <a:custGeom>
            <a:avLst/>
            <a:gdLst>
              <a:gd name="connsiteX0" fmla="*/ 9153331 w 9153331"/>
              <a:gd name="connsiteY0" fmla="*/ 0 h 951723"/>
              <a:gd name="connsiteX1" fmla="*/ 0 w 9153331"/>
              <a:gd name="connsiteY1" fmla="*/ 867747 h 951723"/>
              <a:gd name="connsiteX2" fmla="*/ 0 w 9153331"/>
              <a:gd name="connsiteY2" fmla="*/ 951723 h 951723"/>
              <a:gd name="connsiteX3" fmla="*/ 9153331 w 9153331"/>
              <a:gd name="connsiteY3" fmla="*/ 83976 h 951723"/>
              <a:gd name="connsiteX4" fmla="*/ 9153331 w 9153331"/>
              <a:gd name="connsiteY4" fmla="*/ 0 h 951723"/>
              <a:gd name="connsiteX0" fmla="*/ 9153331 w 9153331"/>
              <a:gd name="connsiteY0" fmla="*/ 0 h 951723"/>
              <a:gd name="connsiteX1" fmla="*/ 107265 w 9153331"/>
              <a:gd name="connsiteY1" fmla="*/ 901085 h 951723"/>
              <a:gd name="connsiteX2" fmla="*/ 0 w 9153331"/>
              <a:gd name="connsiteY2" fmla="*/ 951723 h 951723"/>
              <a:gd name="connsiteX3" fmla="*/ 9153331 w 9153331"/>
              <a:gd name="connsiteY3" fmla="*/ 83976 h 951723"/>
              <a:gd name="connsiteX4" fmla="*/ 9153331 w 9153331"/>
              <a:gd name="connsiteY4" fmla="*/ 0 h 951723"/>
              <a:gd name="connsiteX0" fmla="*/ 9155715 w 9155715"/>
              <a:gd name="connsiteY0" fmla="*/ 0 h 951723"/>
              <a:gd name="connsiteX1" fmla="*/ 0 w 9155715"/>
              <a:gd name="connsiteY1" fmla="*/ 865366 h 951723"/>
              <a:gd name="connsiteX2" fmla="*/ 2384 w 9155715"/>
              <a:gd name="connsiteY2" fmla="*/ 951723 h 951723"/>
              <a:gd name="connsiteX3" fmla="*/ 9155715 w 9155715"/>
              <a:gd name="connsiteY3" fmla="*/ 83976 h 951723"/>
              <a:gd name="connsiteX4" fmla="*/ 9155715 w 9155715"/>
              <a:gd name="connsiteY4" fmla="*/ 0 h 951723"/>
              <a:gd name="connsiteX0" fmla="*/ 9155715 w 9155715"/>
              <a:gd name="connsiteY0" fmla="*/ 0 h 894573"/>
              <a:gd name="connsiteX1" fmla="*/ 0 w 9155715"/>
              <a:gd name="connsiteY1" fmla="*/ 865366 h 894573"/>
              <a:gd name="connsiteX2" fmla="*/ 197847 w 9155715"/>
              <a:gd name="connsiteY2" fmla="*/ 894573 h 894573"/>
              <a:gd name="connsiteX3" fmla="*/ 9155715 w 9155715"/>
              <a:gd name="connsiteY3" fmla="*/ 83976 h 894573"/>
              <a:gd name="connsiteX4" fmla="*/ 9155715 w 9155715"/>
              <a:gd name="connsiteY4" fmla="*/ 0 h 894573"/>
              <a:gd name="connsiteX0" fmla="*/ 9155715 w 9155715"/>
              <a:gd name="connsiteY0" fmla="*/ 0 h 946961"/>
              <a:gd name="connsiteX1" fmla="*/ 0 w 9155715"/>
              <a:gd name="connsiteY1" fmla="*/ 865366 h 946961"/>
              <a:gd name="connsiteX2" fmla="*/ 4768 w 9155715"/>
              <a:gd name="connsiteY2" fmla="*/ 946961 h 946961"/>
              <a:gd name="connsiteX3" fmla="*/ 9155715 w 9155715"/>
              <a:gd name="connsiteY3" fmla="*/ 83976 h 946961"/>
              <a:gd name="connsiteX4" fmla="*/ 9155715 w 9155715"/>
              <a:gd name="connsiteY4" fmla="*/ 0 h 946961"/>
              <a:gd name="connsiteX0" fmla="*/ 9155715 w 9155715"/>
              <a:gd name="connsiteY0" fmla="*/ 0 h 894574"/>
              <a:gd name="connsiteX1" fmla="*/ 0 w 9155715"/>
              <a:gd name="connsiteY1" fmla="*/ 865366 h 894574"/>
              <a:gd name="connsiteX2" fmla="*/ 97732 w 9155715"/>
              <a:gd name="connsiteY2" fmla="*/ 894574 h 894574"/>
              <a:gd name="connsiteX3" fmla="*/ 9155715 w 9155715"/>
              <a:gd name="connsiteY3" fmla="*/ 83976 h 894574"/>
              <a:gd name="connsiteX4" fmla="*/ 9155715 w 9155715"/>
              <a:gd name="connsiteY4" fmla="*/ 0 h 894574"/>
              <a:gd name="connsiteX0" fmla="*/ 9155715 w 9155715"/>
              <a:gd name="connsiteY0" fmla="*/ 0 h 939818"/>
              <a:gd name="connsiteX1" fmla="*/ 0 w 9155715"/>
              <a:gd name="connsiteY1" fmla="*/ 865366 h 939818"/>
              <a:gd name="connsiteX2" fmla="*/ 2384 w 9155715"/>
              <a:gd name="connsiteY2" fmla="*/ 939818 h 939818"/>
              <a:gd name="connsiteX3" fmla="*/ 9155715 w 9155715"/>
              <a:gd name="connsiteY3" fmla="*/ 83976 h 939818"/>
              <a:gd name="connsiteX4" fmla="*/ 9155715 w 9155715"/>
              <a:gd name="connsiteY4" fmla="*/ 0 h 939818"/>
              <a:gd name="connsiteX0" fmla="*/ 9015078 w 9155715"/>
              <a:gd name="connsiteY0" fmla="*/ 0 h 873143"/>
              <a:gd name="connsiteX1" fmla="*/ 0 w 9155715"/>
              <a:gd name="connsiteY1" fmla="*/ 798691 h 873143"/>
              <a:gd name="connsiteX2" fmla="*/ 2384 w 9155715"/>
              <a:gd name="connsiteY2" fmla="*/ 873143 h 873143"/>
              <a:gd name="connsiteX3" fmla="*/ 9155715 w 9155715"/>
              <a:gd name="connsiteY3" fmla="*/ 17301 h 873143"/>
              <a:gd name="connsiteX4" fmla="*/ 9015078 w 9155715"/>
              <a:gd name="connsiteY4" fmla="*/ 0 h 873143"/>
              <a:gd name="connsiteX0" fmla="*/ 9160482 w 9160482"/>
              <a:gd name="connsiteY0" fmla="*/ 0 h 930293"/>
              <a:gd name="connsiteX1" fmla="*/ 0 w 9160482"/>
              <a:gd name="connsiteY1" fmla="*/ 855841 h 930293"/>
              <a:gd name="connsiteX2" fmla="*/ 2384 w 9160482"/>
              <a:gd name="connsiteY2" fmla="*/ 930293 h 930293"/>
              <a:gd name="connsiteX3" fmla="*/ 9155715 w 9160482"/>
              <a:gd name="connsiteY3" fmla="*/ 74451 h 930293"/>
              <a:gd name="connsiteX4" fmla="*/ 9160482 w 9160482"/>
              <a:gd name="connsiteY4" fmla="*/ 0 h 930293"/>
              <a:gd name="connsiteX0" fmla="*/ 9072286 w 9155715"/>
              <a:gd name="connsiteY0" fmla="*/ 0 h 885050"/>
              <a:gd name="connsiteX1" fmla="*/ 0 w 9155715"/>
              <a:gd name="connsiteY1" fmla="*/ 810598 h 885050"/>
              <a:gd name="connsiteX2" fmla="*/ 2384 w 9155715"/>
              <a:gd name="connsiteY2" fmla="*/ 885050 h 885050"/>
              <a:gd name="connsiteX3" fmla="*/ 9155715 w 9155715"/>
              <a:gd name="connsiteY3" fmla="*/ 29208 h 885050"/>
              <a:gd name="connsiteX4" fmla="*/ 9072286 w 9155715"/>
              <a:gd name="connsiteY4" fmla="*/ 0 h 885050"/>
              <a:gd name="connsiteX0" fmla="*/ 9155715 w 9155715"/>
              <a:gd name="connsiteY0" fmla="*/ 0 h 930294"/>
              <a:gd name="connsiteX1" fmla="*/ 0 w 9155715"/>
              <a:gd name="connsiteY1" fmla="*/ 855842 h 930294"/>
              <a:gd name="connsiteX2" fmla="*/ 2384 w 9155715"/>
              <a:gd name="connsiteY2" fmla="*/ 930294 h 930294"/>
              <a:gd name="connsiteX3" fmla="*/ 9155715 w 9155715"/>
              <a:gd name="connsiteY3" fmla="*/ 74452 h 930294"/>
              <a:gd name="connsiteX4" fmla="*/ 9155715 w 9155715"/>
              <a:gd name="connsiteY4" fmla="*/ 0 h 9302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5715" h="930294">
                <a:moveTo>
                  <a:pt x="9155715" y="0"/>
                </a:moveTo>
                <a:lnTo>
                  <a:pt x="0" y="855842"/>
                </a:lnTo>
                <a:cubicBezTo>
                  <a:pt x="795" y="884628"/>
                  <a:pt x="1589" y="901508"/>
                  <a:pt x="2384" y="930294"/>
                </a:cubicBezTo>
                <a:lnTo>
                  <a:pt x="9155715" y="74452"/>
                </a:lnTo>
                <a:lnTo>
                  <a:pt x="9155715"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196" y="5347020"/>
            <a:ext cx="3426231" cy="944725"/>
          </a:xfrm>
          <a:custGeom>
            <a:avLst/>
            <a:gdLst>
              <a:gd name="connsiteX0" fmla="*/ 0 w 7436498"/>
              <a:gd name="connsiteY0" fmla="*/ 0 h 951723"/>
              <a:gd name="connsiteX1" fmla="*/ 0 w 7436498"/>
              <a:gd name="connsiteY1" fmla="*/ 139959 h 951723"/>
              <a:gd name="connsiteX2" fmla="*/ 7053942 w 7436498"/>
              <a:gd name="connsiteY2" fmla="*/ 951723 h 951723"/>
              <a:gd name="connsiteX3" fmla="*/ 7436498 w 7436498"/>
              <a:gd name="connsiteY3" fmla="*/ 914400 h 951723"/>
              <a:gd name="connsiteX4" fmla="*/ 0 w 7436498"/>
              <a:gd name="connsiteY4" fmla="*/ 0 h 951723"/>
              <a:gd name="connsiteX0" fmla="*/ 190500 w 7436498"/>
              <a:gd name="connsiteY0" fmla="*/ 0 h 1004110"/>
              <a:gd name="connsiteX1" fmla="*/ 0 w 7436498"/>
              <a:gd name="connsiteY1" fmla="*/ 192346 h 1004110"/>
              <a:gd name="connsiteX2" fmla="*/ 7053942 w 7436498"/>
              <a:gd name="connsiteY2" fmla="*/ 1004110 h 1004110"/>
              <a:gd name="connsiteX3" fmla="*/ 7436498 w 7436498"/>
              <a:gd name="connsiteY3" fmla="*/ 966787 h 1004110"/>
              <a:gd name="connsiteX4" fmla="*/ 190500 w 7436498"/>
              <a:gd name="connsiteY4" fmla="*/ 0 h 1004110"/>
              <a:gd name="connsiteX0" fmla="*/ 0 w 7448404"/>
              <a:gd name="connsiteY0" fmla="*/ 0 h 923148"/>
              <a:gd name="connsiteX1" fmla="*/ 11906 w 7448404"/>
              <a:gd name="connsiteY1" fmla="*/ 111384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164306 w 7448404"/>
              <a:gd name="connsiteY1" fmla="*/ 68522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302418 w 7448404"/>
              <a:gd name="connsiteY1" fmla="*/ 297122 h 923148"/>
              <a:gd name="connsiteX2" fmla="*/ 7065848 w 7448404"/>
              <a:gd name="connsiteY2" fmla="*/ 923148 h 923148"/>
              <a:gd name="connsiteX3" fmla="*/ 7448404 w 7448404"/>
              <a:gd name="connsiteY3" fmla="*/ 885825 h 923148"/>
              <a:gd name="connsiteX4" fmla="*/ 0 w 7448404"/>
              <a:gd name="connsiteY4" fmla="*/ 0 h 923148"/>
              <a:gd name="connsiteX0" fmla="*/ 1 w 7448405"/>
              <a:gd name="connsiteY0" fmla="*/ 0 h 923148"/>
              <a:gd name="connsiteX1" fmla="*/ 0 w 7448405"/>
              <a:gd name="connsiteY1" fmla="*/ 75665 h 923148"/>
              <a:gd name="connsiteX2" fmla="*/ 7065849 w 7448405"/>
              <a:gd name="connsiteY2" fmla="*/ 923148 h 923148"/>
              <a:gd name="connsiteX3" fmla="*/ 7448405 w 7448405"/>
              <a:gd name="connsiteY3" fmla="*/ 885825 h 923148"/>
              <a:gd name="connsiteX4" fmla="*/ 1 w 7448405"/>
              <a:gd name="connsiteY4" fmla="*/ 0 h 923148"/>
              <a:gd name="connsiteX0" fmla="*/ 1 w 7400780"/>
              <a:gd name="connsiteY0" fmla="*/ 0 h 928688"/>
              <a:gd name="connsiteX1" fmla="*/ 0 w 7400780"/>
              <a:gd name="connsiteY1" fmla="*/ 75665 h 928688"/>
              <a:gd name="connsiteX2" fmla="*/ 7065849 w 7400780"/>
              <a:gd name="connsiteY2" fmla="*/ 923148 h 928688"/>
              <a:gd name="connsiteX3" fmla="*/ 7400780 w 7400780"/>
              <a:gd name="connsiteY3" fmla="*/ 928688 h 928688"/>
              <a:gd name="connsiteX4" fmla="*/ 1 w 7400780"/>
              <a:gd name="connsiteY4" fmla="*/ 0 h 928688"/>
              <a:gd name="connsiteX0" fmla="*/ 1 w 7605568"/>
              <a:gd name="connsiteY0" fmla="*/ 0 h 923148"/>
              <a:gd name="connsiteX1" fmla="*/ 0 w 7605568"/>
              <a:gd name="connsiteY1" fmla="*/ 75665 h 923148"/>
              <a:gd name="connsiteX2" fmla="*/ 7065849 w 7605568"/>
              <a:gd name="connsiteY2" fmla="*/ 923148 h 923148"/>
              <a:gd name="connsiteX3" fmla="*/ 7605568 w 7605568"/>
              <a:gd name="connsiteY3" fmla="*/ 897732 h 923148"/>
              <a:gd name="connsiteX4" fmla="*/ 1 w 7605568"/>
              <a:gd name="connsiteY4" fmla="*/ 0 h 923148"/>
              <a:gd name="connsiteX0" fmla="*/ 1 w 7605568"/>
              <a:gd name="connsiteY0" fmla="*/ 0 h 897732"/>
              <a:gd name="connsiteX1" fmla="*/ 0 w 7605568"/>
              <a:gd name="connsiteY1" fmla="*/ 75665 h 897732"/>
              <a:gd name="connsiteX2" fmla="*/ 7065849 w 7605568"/>
              <a:gd name="connsiteY2" fmla="*/ 863617 h 897732"/>
              <a:gd name="connsiteX3" fmla="*/ 7605568 w 7605568"/>
              <a:gd name="connsiteY3" fmla="*/ 897732 h 897732"/>
              <a:gd name="connsiteX4" fmla="*/ 1 w 7605568"/>
              <a:gd name="connsiteY4" fmla="*/ 0 h 897732"/>
              <a:gd name="connsiteX0" fmla="*/ 1 w 7605568"/>
              <a:gd name="connsiteY0" fmla="*/ 0 h 927910"/>
              <a:gd name="connsiteX1" fmla="*/ 0 w 7605568"/>
              <a:gd name="connsiteY1" fmla="*/ 75665 h 927910"/>
              <a:gd name="connsiteX2" fmla="*/ 7225392 w 7605568"/>
              <a:gd name="connsiteY2" fmla="*/ 927910 h 927910"/>
              <a:gd name="connsiteX3" fmla="*/ 7605568 w 7605568"/>
              <a:gd name="connsiteY3" fmla="*/ 897732 h 927910"/>
              <a:gd name="connsiteX4" fmla="*/ 1 w 7605568"/>
              <a:gd name="connsiteY4" fmla="*/ 0 h 927910"/>
              <a:gd name="connsiteX0" fmla="*/ 1 w 7605568"/>
              <a:gd name="connsiteY0" fmla="*/ 0 h 897732"/>
              <a:gd name="connsiteX1" fmla="*/ 0 w 7605568"/>
              <a:gd name="connsiteY1" fmla="*/ 75665 h 897732"/>
              <a:gd name="connsiteX2" fmla="*/ 2830674 w 7605568"/>
              <a:gd name="connsiteY2" fmla="*/ 806612 h 897732"/>
              <a:gd name="connsiteX3" fmla="*/ 7605568 w 7605568"/>
              <a:gd name="connsiteY3" fmla="*/ 897732 h 897732"/>
              <a:gd name="connsiteX4" fmla="*/ 1 w 7605568"/>
              <a:gd name="connsiteY4" fmla="*/ 0 h 897732"/>
              <a:gd name="connsiteX0" fmla="*/ 1 w 2930931"/>
              <a:gd name="connsiteY0" fmla="*/ 0 h 806612"/>
              <a:gd name="connsiteX1" fmla="*/ 0 w 2930931"/>
              <a:gd name="connsiteY1" fmla="*/ 75665 h 806612"/>
              <a:gd name="connsiteX2" fmla="*/ 2830674 w 2930931"/>
              <a:gd name="connsiteY2" fmla="*/ 806612 h 806612"/>
              <a:gd name="connsiteX3" fmla="*/ 2930931 w 2930931"/>
              <a:gd name="connsiteY3" fmla="*/ 785765 h 806612"/>
              <a:gd name="connsiteX4" fmla="*/ 1 w 2930931"/>
              <a:gd name="connsiteY4" fmla="*/ 0 h 806612"/>
              <a:gd name="connsiteX0" fmla="*/ 1 w 3204530"/>
              <a:gd name="connsiteY0" fmla="*/ 0 h 944725"/>
              <a:gd name="connsiteX1" fmla="*/ 0 w 3204530"/>
              <a:gd name="connsiteY1" fmla="*/ 75665 h 944725"/>
              <a:gd name="connsiteX2" fmla="*/ 3204530 w 3204530"/>
              <a:gd name="connsiteY2" fmla="*/ 944725 h 944725"/>
              <a:gd name="connsiteX3" fmla="*/ 2930931 w 3204530"/>
              <a:gd name="connsiteY3" fmla="*/ 785765 h 944725"/>
              <a:gd name="connsiteX4" fmla="*/ 1 w 3204530"/>
              <a:gd name="connsiteY4" fmla="*/ 0 h 944725"/>
              <a:gd name="connsiteX0" fmla="*/ 1 w 3426231"/>
              <a:gd name="connsiteY0" fmla="*/ 0 h 944725"/>
              <a:gd name="connsiteX1" fmla="*/ 0 w 3426231"/>
              <a:gd name="connsiteY1" fmla="*/ 75665 h 944725"/>
              <a:gd name="connsiteX2" fmla="*/ 3204530 w 3426231"/>
              <a:gd name="connsiteY2" fmla="*/ 944725 h 944725"/>
              <a:gd name="connsiteX3" fmla="*/ 3426231 w 3426231"/>
              <a:gd name="connsiteY3" fmla="*/ 923877 h 944725"/>
              <a:gd name="connsiteX4" fmla="*/ 1 w 3426231"/>
              <a:gd name="connsiteY4" fmla="*/ 0 h 944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26231" h="944725">
                <a:moveTo>
                  <a:pt x="1" y="0"/>
                </a:moveTo>
                <a:cubicBezTo>
                  <a:pt x="1" y="25222"/>
                  <a:pt x="0" y="50443"/>
                  <a:pt x="0" y="75665"/>
                </a:cubicBezTo>
                <a:lnTo>
                  <a:pt x="3204530" y="944725"/>
                </a:lnTo>
                <a:lnTo>
                  <a:pt x="3426231" y="923877"/>
                </a:lnTo>
                <a:lnTo>
                  <a:pt x="1"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p:cNvSpPr>
            <a:spLocks noGrp="1"/>
          </p:cNvSpPr>
          <p:nvPr>
            <p:ph type="dt" sz="half" idx="10"/>
          </p:nvPr>
        </p:nvSpPr>
        <p:spPr/>
        <p:txBody>
          <a:bodyPr/>
          <a:lstStyle/>
          <a:p>
            <a:fld id="{CE9A69F1-AE6C-4202-A624-C3984E78E95A}" type="datetimeFigureOut">
              <a:rPr lang="en-US" smtClean="0"/>
              <a:t>10/9/2018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A83B5C9-D51D-442E-A4C3-E507A4051EE0}"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eeform 7"/>
          <p:cNvSpPr/>
          <p:nvPr/>
        </p:nvSpPr>
        <p:spPr>
          <a:xfrm>
            <a:off x="1" y="5010151"/>
            <a:ext cx="7439025" cy="1571625"/>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Lst>
            <a:ahLst/>
            <a:cxnLst>
              <a:cxn ang="0">
                <a:pos x="connsiteX0" y="connsiteY0"/>
              </a:cxn>
              <a:cxn ang="0">
                <a:pos x="connsiteX1" y="connsiteY1"/>
              </a:cxn>
              <a:cxn ang="0">
                <a:pos x="connsiteX2" y="connsiteY2"/>
              </a:cxn>
              <a:cxn ang="0">
                <a:pos x="connsiteX3" y="connsiteY3"/>
              </a:cxn>
            </a:cxnLst>
            <a:rect l="l" t="t" r="r" b="b"/>
            <a:pathLst>
              <a:path w="7415827" h="1571625">
                <a:moveTo>
                  <a:pt x="0" y="0"/>
                </a:moveTo>
                <a:lnTo>
                  <a:pt x="7415827" y="866775"/>
                </a:lnTo>
                <a:lnTo>
                  <a:pt x="0" y="1571625"/>
                </a:lnTo>
                <a:lnTo>
                  <a:pt x="0" y="0"/>
                </a:lnTo>
                <a:close/>
              </a:path>
            </a:pathLst>
          </a:custGeom>
          <a:gradFill>
            <a:gsLst>
              <a:gs pos="0">
                <a:srgbClr val="000000"/>
              </a:gs>
              <a:gs pos="24000">
                <a:srgbClr val="333333"/>
              </a:gs>
              <a:gs pos="90000">
                <a:srgbClr val="000000"/>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8"/>
          <p:cNvSpPr/>
          <p:nvPr/>
        </p:nvSpPr>
        <p:spPr>
          <a:xfrm>
            <a:off x="0" y="5731667"/>
            <a:ext cx="9147178" cy="1126333"/>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818007 h 1075182"/>
              <a:gd name="connsiteX1" fmla="*/ 9124990 w 9144000"/>
              <a:gd name="connsiteY1" fmla="*/ 0 h 1075182"/>
              <a:gd name="connsiteX2" fmla="*/ 9144000 w 9144000"/>
              <a:gd name="connsiteY2" fmla="*/ 1075182 h 1075182"/>
              <a:gd name="connsiteX3" fmla="*/ 0 w 9144000"/>
              <a:gd name="connsiteY3" fmla="*/ 1065657 h 1075182"/>
              <a:gd name="connsiteX4" fmla="*/ 20 w 9144000"/>
              <a:gd name="connsiteY4" fmla="*/ 818007 h 1075182"/>
              <a:gd name="connsiteX0" fmla="*/ 20 w 9124990"/>
              <a:gd name="connsiteY0" fmla="*/ 818007 h 1065657"/>
              <a:gd name="connsiteX1" fmla="*/ 9124990 w 9124990"/>
              <a:gd name="connsiteY1" fmla="*/ 0 h 1065657"/>
              <a:gd name="connsiteX2" fmla="*/ 8854092 w 9124990"/>
              <a:gd name="connsiteY2" fmla="*/ 585026 h 1065657"/>
              <a:gd name="connsiteX3" fmla="*/ 0 w 9124990"/>
              <a:gd name="connsiteY3" fmla="*/ 1065657 h 1065657"/>
              <a:gd name="connsiteX4" fmla="*/ 20 w 9124990"/>
              <a:gd name="connsiteY4" fmla="*/ 818007 h 1065657"/>
              <a:gd name="connsiteX0" fmla="*/ 20 w 9124990"/>
              <a:gd name="connsiteY0" fmla="*/ 818007 h 1065657"/>
              <a:gd name="connsiteX1" fmla="*/ 9124990 w 9124990"/>
              <a:gd name="connsiteY1" fmla="*/ 0 h 1065657"/>
              <a:gd name="connsiteX2" fmla="*/ 9122615 w 9124990"/>
              <a:gd name="connsiteY2" fmla="*/ 1063889 h 1065657"/>
              <a:gd name="connsiteX3" fmla="*/ 0 w 9124990"/>
              <a:gd name="connsiteY3" fmla="*/ 1065657 h 1065657"/>
              <a:gd name="connsiteX4" fmla="*/ 20 w 9124990"/>
              <a:gd name="connsiteY4" fmla="*/ 818007 h 1065657"/>
              <a:gd name="connsiteX0" fmla="*/ 20 w 9124990"/>
              <a:gd name="connsiteY0" fmla="*/ 818007 h 1065657"/>
              <a:gd name="connsiteX1" fmla="*/ 9124990 w 9124990"/>
              <a:gd name="connsiteY1" fmla="*/ 0 h 1065657"/>
              <a:gd name="connsiteX2" fmla="*/ 8766171 w 9124990"/>
              <a:gd name="connsiteY2" fmla="*/ 508228 h 1065657"/>
              <a:gd name="connsiteX3" fmla="*/ 0 w 9124990"/>
              <a:gd name="connsiteY3" fmla="*/ 1065657 h 1065657"/>
              <a:gd name="connsiteX4" fmla="*/ 20 w 9124990"/>
              <a:gd name="connsiteY4" fmla="*/ 818007 h 1065657"/>
              <a:gd name="connsiteX0" fmla="*/ 20 w 9128161"/>
              <a:gd name="connsiteY0" fmla="*/ 818007 h 1068407"/>
              <a:gd name="connsiteX1" fmla="*/ 9124990 w 9128161"/>
              <a:gd name="connsiteY1" fmla="*/ 0 h 1068407"/>
              <a:gd name="connsiteX2" fmla="*/ 9127369 w 9128161"/>
              <a:gd name="connsiteY2" fmla="*/ 1068407 h 1068407"/>
              <a:gd name="connsiteX3" fmla="*/ 0 w 9128161"/>
              <a:gd name="connsiteY3" fmla="*/ 1065657 h 1068407"/>
              <a:gd name="connsiteX4" fmla="*/ 20 w 9128161"/>
              <a:gd name="connsiteY4" fmla="*/ 818007 h 10684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28161" h="1068407">
                <a:moveTo>
                  <a:pt x="20" y="818007"/>
                </a:moveTo>
                <a:lnTo>
                  <a:pt x="9124990" y="0"/>
                </a:lnTo>
                <a:cubicBezTo>
                  <a:pt x="9124198" y="354630"/>
                  <a:pt x="9128161" y="713777"/>
                  <a:pt x="9127369" y="1068407"/>
                </a:cubicBezTo>
                <a:lnTo>
                  <a:pt x="0" y="1065657"/>
                </a:lnTo>
                <a:cubicBezTo>
                  <a:pt x="7" y="983107"/>
                  <a:pt x="13" y="900557"/>
                  <a:pt x="20" y="818007"/>
                </a:cubicBezTo>
                <a:close/>
              </a:path>
            </a:pathLst>
          </a:custGeom>
          <a:gradFill>
            <a:gsLst>
              <a:gs pos="39000">
                <a:schemeClr val="accent1"/>
              </a:gs>
              <a:gs pos="50000">
                <a:schemeClr val="accent1">
                  <a:lumMod val="40000"/>
                  <a:lumOff val="60000"/>
                </a:schemeClr>
              </a:gs>
              <a:gs pos="58000">
                <a:schemeClr val="accent1"/>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a:xfrm>
            <a:off x="676656" y="609600"/>
            <a:ext cx="3383280" cy="914400"/>
          </a:xfrm>
        </p:spPr>
        <p:txBody>
          <a:bodyPr anchor="b">
            <a:noAutofit/>
          </a:bodyPr>
          <a:lstStyle>
            <a:lvl1pPr algn="l">
              <a:defRPr sz="2200" b="0" i="0" cap="none" baseline="0">
                <a:solidFill>
                  <a:schemeClr val="tx2"/>
                </a:solidFill>
              </a:defRPr>
            </a:lvl1pPr>
          </a:lstStyle>
          <a:p>
            <a:r>
              <a:rPr lang="en-US" smtClean="0"/>
              <a:t>Click to edit Master title style</a:t>
            </a:r>
            <a:endParaRPr lang="en-US" dirty="0"/>
          </a:p>
        </p:txBody>
      </p:sp>
      <p:sp>
        <p:nvSpPr>
          <p:cNvPr id="10" name="Freeform 9"/>
          <p:cNvSpPr/>
          <p:nvPr/>
        </p:nvSpPr>
        <p:spPr>
          <a:xfrm>
            <a:off x="0" y="4973410"/>
            <a:ext cx="7674867" cy="928299"/>
          </a:xfrm>
          <a:custGeom>
            <a:avLst/>
            <a:gdLst>
              <a:gd name="connsiteX0" fmla="*/ 0 w 7548466"/>
              <a:gd name="connsiteY0" fmla="*/ 0 h 933061"/>
              <a:gd name="connsiteX1" fmla="*/ 9331 w 7548466"/>
              <a:gd name="connsiteY1" fmla="*/ 65314 h 933061"/>
              <a:gd name="connsiteX2" fmla="*/ 7221894 w 7548466"/>
              <a:gd name="connsiteY2" fmla="*/ 933061 h 933061"/>
              <a:gd name="connsiteX3" fmla="*/ 7548466 w 7548466"/>
              <a:gd name="connsiteY3" fmla="*/ 914400 h 933061"/>
              <a:gd name="connsiteX4" fmla="*/ 0 w 7548466"/>
              <a:gd name="connsiteY4" fmla="*/ 0 h 933061"/>
              <a:gd name="connsiteX0" fmla="*/ 131163 w 7539135"/>
              <a:gd name="connsiteY0" fmla="*/ 0 h 1042598"/>
              <a:gd name="connsiteX1" fmla="*/ 0 w 7539135"/>
              <a:gd name="connsiteY1" fmla="*/ 174851 h 1042598"/>
              <a:gd name="connsiteX2" fmla="*/ 7212563 w 7539135"/>
              <a:gd name="connsiteY2" fmla="*/ 1042598 h 1042598"/>
              <a:gd name="connsiteX3" fmla="*/ 7539135 w 7539135"/>
              <a:gd name="connsiteY3" fmla="*/ 1023937 h 1042598"/>
              <a:gd name="connsiteX4" fmla="*/ 131163 w 7539135"/>
              <a:gd name="connsiteY4" fmla="*/ 0 h 1042598"/>
              <a:gd name="connsiteX0" fmla="*/ 0 w 7407972"/>
              <a:gd name="connsiteY0" fmla="*/ 0 h 1042598"/>
              <a:gd name="connsiteX1" fmla="*/ 85531 w 7407972"/>
              <a:gd name="connsiteY1" fmla="*/ 134370 h 1042598"/>
              <a:gd name="connsiteX2" fmla="*/ 7081400 w 7407972"/>
              <a:gd name="connsiteY2" fmla="*/ 1042598 h 1042598"/>
              <a:gd name="connsiteX3" fmla="*/ 7407972 w 7407972"/>
              <a:gd name="connsiteY3" fmla="*/ 1023937 h 1042598"/>
              <a:gd name="connsiteX4" fmla="*/ 0 w 7407972"/>
              <a:gd name="connsiteY4" fmla="*/ 0 h 1042598"/>
              <a:gd name="connsiteX0" fmla="*/ 131163 w 7539135"/>
              <a:gd name="connsiteY0" fmla="*/ 0 h 1042598"/>
              <a:gd name="connsiteX1" fmla="*/ 0 w 7539135"/>
              <a:gd name="connsiteY1" fmla="*/ 193902 h 1042598"/>
              <a:gd name="connsiteX2" fmla="*/ 7212563 w 7539135"/>
              <a:gd name="connsiteY2" fmla="*/ 1042598 h 1042598"/>
              <a:gd name="connsiteX3" fmla="*/ 7539135 w 7539135"/>
              <a:gd name="connsiteY3" fmla="*/ 1023937 h 1042598"/>
              <a:gd name="connsiteX4" fmla="*/ 131163 w 7539135"/>
              <a:gd name="connsiteY4" fmla="*/ 0 h 1042598"/>
              <a:gd name="connsiteX0" fmla="*/ 59725 w 7539135"/>
              <a:gd name="connsiteY0" fmla="*/ 0 h 892580"/>
              <a:gd name="connsiteX1" fmla="*/ 0 w 7539135"/>
              <a:gd name="connsiteY1" fmla="*/ 43884 h 892580"/>
              <a:gd name="connsiteX2" fmla="*/ 7212563 w 7539135"/>
              <a:gd name="connsiteY2" fmla="*/ 892580 h 892580"/>
              <a:gd name="connsiteX3" fmla="*/ 7539135 w 7539135"/>
              <a:gd name="connsiteY3" fmla="*/ 873919 h 892580"/>
              <a:gd name="connsiteX4" fmla="*/ 59725 w 7539135"/>
              <a:gd name="connsiteY4" fmla="*/ 0 h 892580"/>
              <a:gd name="connsiteX0" fmla="*/ 194 w 7539135"/>
              <a:gd name="connsiteY0" fmla="*/ 0 h 923536"/>
              <a:gd name="connsiteX1" fmla="*/ 0 w 7539135"/>
              <a:gd name="connsiteY1" fmla="*/ 74840 h 923536"/>
              <a:gd name="connsiteX2" fmla="*/ 7212563 w 7539135"/>
              <a:gd name="connsiteY2" fmla="*/ 923536 h 923536"/>
              <a:gd name="connsiteX3" fmla="*/ 7539135 w 7539135"/>
              <a:gd name="connsiteY3" fmla="*/ 904875 h 923536"/>
              <a:gd name="connsiteX4" fmla="*/ 194 w 7539135"/>
              <a:gd name="connsiteY4" fmla="*/ 0 h 923536"/>
              <a:gd name="connsiteX0" fmla="*/ 194 w 7539135"/>
              <a:gd name="connsiteY0" fmla="*/ 0 h 904875"/>
              <a:gd name="connsiteX1" fmla="*/ 0 w 7539135"/>
              <a:gd name="connsiteY1" fmla="*/ 74840 h 904875"/>
              <a:gd name="connsiteX2" fmla="*/ 7212563 w 7539135"/>
              <a:gd name="connsiteY2" fmla="*/ 883055 h 904875"/>
              <a:gd name="connsiteX3" fmla="*/ 7539135 w 7539135"/>
              <a:gd name="connsiteY3" fmla="*/ 904875 h 904875"/>
              <a:gd name="connsiteX4" fmla="*/ 194 w 7539135"/>
              <a:gd name="connsiteY4" fmla="*/ 0 h 904875"/>
              <a:gd name="connsiteX0" fmla="*/ 194 w 7703442"/>
              <a:gd name="connsiteY0" fmla="*/ 0 h 1016794"/>
              <a:gd name="connsiteX1" fmla="*/ 0 w 7703442"/>
              <a:gd name="connsiteY1" fmla="*/ 74840 h 1016794"/>
              <a:gd name="connsiteX2" fmla="*/ 7212563 w 7703442"/>
              <a:gd name="connsiteY2" fmla="*/ 883055 h 1016794"/>
              <a:gd name="connsiteX3" fmla="*/ 7703442 w 7703442"/>
              <a:gd name="connsiteY3" fmla="*/ 1016794 h 1016794"/>
              <a:gd name="connsiteX4" fmla="*/ 194 w 7703442"/>
              <a:gd name="connsiteY4" fmla="*/ 0 h 1016794"/>
              <a:gd name="connsiteX0" fmla="*/ 194 w 7674867"/>
              <a:gd name="connsiteY0" fmla="*/ 0 h 897731"/>
              <a:gd name="connsiteX1" fmla="*/ 0 w 7674867"/>
              <a:gd name="connsiteY1" fmla="*/ 74840 h 897731"/>
              <a:gd name="connsiteX2" fmla="*/ 7212563 w 7674867"/>
              <a:gd name="connsiteY2" fmla="*/ 883055 h 897731"/>
              <a:gd name="connsiteX3" fmla="*/ 7674867 w 7674867"/>
              <a:gd name="connsiteY3" fmla="*/ 897731 h 897731"/>
              <a:gd name="connsiteX4" fmla="*/ 194 w 7674867"/>
              <a:gd name="connsiteY4" fmla="*/ 0 h 897731"/>
              <a:gd name="connsiteX0" fmla="*/ 194 w 7674867"/>
              <a:gd name="connsiteY0" fmla="*/ 0 h 930680"/>
              <a:gd name="connsiteX1" fmla="*/ 0 w 7674867"/>
              <a:gd name="connsiteY1" fmla="*/ 74840 h 930680"/>
              <a:gd name="connsiteX2" fmla="*/ 7293526 w 7674867"/>
              <a:gd name="connsiteY2" fmla="*/ 930680 h 930680"/>
              <a:gd name="connsiteX3" fmla="*/ 7674867 w 7674867"/>
              <a:gd name="connsiteY3" fmla="*/ 897731 h 930680"/>
              <a:gd name="connsiteX4" fmla="*/ 194 w 7674867"/>
              <a:gd name="connsiteY4" fmla="*/ 0 h 930680"/>
              <a:gd name="connsiteX0" fmla="*/ 194 w 7674867"/>
              <a:gd name="connsiteY0" fmla="*/ 0 h 897731"/>
              <a:gd name="connsiteX1" fmla="*/ 0 w 7674867"/>
              <a:gd name="connsiteY1" fmla="*/ 74840 h 897731"/>
              <a:gd name="connsiteX2" fmla="*/ 7293526 w 7674867"/>
              <a:gd name="connsiteY2" fmla="*/ 894961 h 897731"/>
              <a:gd name="connsiteX3" fmla="*/ 7674867 w 7674867"/>
              <a:gd name="connsiteY3" fmla="*/ 897731 h 897731"/>
              <a:gd name="connsiteX4" fmla="*/ 194 w 7674867"/>
              <a:gd name="connsiteY4" fmla="*/ 0 h 897731"/>
              <a:gd name="connsiteX0" fmla="*/ 194 w 7674867"/>
              <a:gd name="connsiteY0" fmla="*/ 0 h 897731"/>
              <a:gd name="connsiteX1" fmla="*/ 0 w 7674867"/>
              <a:gd name="connsiteY1" fmla="*/ 74840 h 897731"/>
              <a:gd name="connsiteX2" fmla="*/ 7238758 w 7674867"/>
              <a:gd name="connsiteY2" fmla="*/ 894961 h 897731"/>
              <a:gd name="connsiteX3" fmla="*/ 7674867 w 7674867"/>
              <a:gd name="connsiteY3" fmla="*/ 897731 h 897731"/>
              <a:gd name="connsiteX4" fmla="*/ 194 w 7674867"/>
              <a:gd name="connsiteY4" fmla="*/ 0 h 897731"/>
              <a:gd name="connsiteX0" fmla="*/ 194 w 7674867"/>
              <a:gd name="connsiteY0" fmla="*/ 0 h 897731"/>
              <a:gd name="connsiteX1" fmla="*/ 0 w 7674867"/>
              <a:gd name="connsiteY1" fmla="*/ 74840 h 897731"/>
              <a:gd name="connsiteX2" fmla="*/ 7298289 w 7674867"/>
              <a:gd name="connsiteY2" fmla="*/ 661599 h 897731"/>
              <a:gd name="connsiteX3" fmla="*/ 7674867 w 7674867"/>
              <a:gd name="connsiteY3" fmla="*/ 897731 h 897731"/>
              <a:gd name="connsiteX4" fmla="*/ 194 w 7674867"/>
              <a:gd name="connsiteY4" fmla="*/ 0 h 897731"/>
              <a:gd name="connsiteX0" fmla="*/ 194 w 7674867"/>
              <a:gd name="connsiteY0" fmla="*/ 0 h 928299"/>
              <a:gd name="connsiteX1" fmla="*/ 0 w 7674867"/>
              <a:gd name="connsiteY1" fmla="*/ 74840 h 928299"/>
              <a:gd name="connsiteX2" fmla="*/ 7298289 w 7674867"/>
              <a:gd name="connsiteY2" fmla="*/ 928299 h 928299"/>
              <a:gd name="connsiteX3" fmla="*/ 7674867 w 7674867"/>
              <a:gd name="connsiteY3" fmla="*/ 897731 h 928299"/>
              <a:gd name="connsiteX4" fmla="*/ 194 w 7674867"/>
              <a:gd name="connsiteY4" fmla="*/ 0 h 928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74867" h="928299">
                <a:moveTo>
                  <a:pt x="194" y="0"/>
                </a:moveTo>
                <a:cubicBezTo>
                  <a:pt x="129" y="24947"/>
                  <a:pt x="65" y="49893"/>
                  <a:pt x="0" y="74840"/>
                </a:cubicBezTo>
                <a:lnTo>
                  <a:pt x="7298289" y="928299"/>
                </a:lnTo>
                <a:lnTo>
                  <a:pt x="7674867" y="897731"/>
                </a:lnTo>
                <a:lnTo>
                  <a:pt x="194"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p:cNvSpPr/>
          <p:nvPr/>
        </p:nvSpPr>
        <p:spPr>
          <a:xfrm>
            <a:off x="-2382" y="5696242"/>
            <a:ext cx="9146382" cy="930294"/>
          </a:xfrm>
          <a:custGeom>
            <a:avLst/>
            <a:gdLst>
              <a:gd name="connsiteX0" fmla="*/ 9153331 w 9153331"/>
              <a:gd name="connsiteY0" fmla="*/ 0 h 951723"/>
              <a:gd name="connsiteX1" fmla="*/ 0 w 9153331"/>
              <a:gd name="connsiteY1" fmla="*/ 867747 h 951723"/>
              <a:gd name="connsiteX2" fmla="*/ 0 w 9153331"/>
              <a:gd name="connsiteY2" fmla="*/ 951723 h 951723"/>
              <a:gd name="connsiteX3" fmla="*/ 9153331 w 9153331"/>
              <a:gd name="connsiteY3" fmla="*/ 83976 h 951723"/>
              <a:gd name="connsiteX4" fmla="*/ 9153331 w 9153331"/>
              <a:gd name="connsiteY4" fmla="*/ 0 h 951723"/>
              <a:gd name="connsiteX0" fmla="*/ 9153331 w 9153331"/>
              <a:gd name="connsiteY0" fmla="*/ 0 h 951723"/>
              <a:gd name="connsiteX1" fmla="*/ 107265 w 9153331"/>
              <a:gd name="connsiteY1" fmla="*/ 901085 h 951723"/>
              <a:gd name="connsiteX2" fmla="*/ 0 w 9153331"/>
              <a:gd name="connsiteY2" fmla="*/ 951723 h 951723"/>
              <a:gd name="connsiteX3" fmla="*/ 9153331 w 9153331"/>
              <a:gd name="connsiteY3" fmla="*/ 83976 h 951723"/>
              <a:gd name="connsiteX4" fmla="*/ 9153331 w 9153331"/>
              <a:gd name="connsiteY4" fmla="*/ 0 h 951723"/>
              <a:gd name="connsiteX0" fmla="*/ 9155715 w 9155715"/>
              <a:gd name="connsiteY0" fmla="*/ 0 h 951723"/>
              <a:gd name="connsiteX1" fmla="*/ 0 w 9155715"/>
              <a:gd name="connsiteY1" fmla="*/ 865366 h 951723"/>
              <a:gd name="connsiteX2" fmla="*/ 2384 w 9155715"/>
              <a:gd name="connsiteY2" fmla="*/ 951723 h 951723"/>
              <a:gd name="connsiteX3" fmla="*/ 9155715 w 9155715"/>
              <a:gd name="connsiteY3" fmla="*/ 83976 h 951723"/>
              <a:gd name="connsiteX4" fmla="*/ 9155715 w 9155715"/>
              <a:gd name="connsiteY4" fmla="*/ 0 h 951723"/>
              <a:gd name="connsiteX0" fmla="*/ 9155715 w 9155715"/>
              <a:gd name="connsiteY0" fmla="*/ 0 h 894573"/>
              <a:gd name="connsiteX1" fmla="*/ 0 w 9155715"/>
              <a:gd name="connsiteY1" fmla="*/ 865366 h 894573"/>
              <a:gd name="connsiteX2" fmla="*/ 197847 w 9155715"/>
              <a:gd name="connsiteY2" fmla="*/ 894573 h 894573"/>
              <a:gd name="connsiteX3" fmla="*/ 9155715 w 9155715"/>
              <a:gd name="connsiteY3" fmla="*/ 83976 h 894573"/>
              <a:gd name="connsiteX4" fmla="*/ 9155715 w 9155715"/>
              <a:gd name="connsiteY4" fmla="*/ 0 h 894573"/>
              <a:gd name="connsiteX0" fmla="*/ 9155715 w 9155715"/>
              <a:gd name="connsiteY0" fmla="*/ 0 h 946961"/>
              <a:gd name="connsiteX1" fmla="*/ 0 w 9155715"/>
              <a:gd name="connsiteY1" fmla="*/ 865366 h 946961"/>
              <a:gd name="connsiteX2" fmla="*/ 4768 w 9155715"/>
              <a:gd name="connsiteY2" fmla="*/ 946961 h 946961"/>
              <a:gd name="connsiteX3" fmla="*/ 9155715 w 9155715"/>
              <a:gd name="connsiteY3" fmla="*/ 83976 h 946961"/>
              <a:gd name="connsiteX4" fmla="*/ 9155715 w 9155715"/>
              <a:gd name="connsiteY4" fmla="*/ 0 h 946961"/>
              <a:gd name="connsiteX0" fmla="*/ 9155715 w 9155715"/>
              <a:gd name="connsiteY0" fmla="*/ 0 h 894574"/>
              <a:gd name="connsiteX1" fmla="*/ 0 w 9155715"/>
              <a:gd name="connsiteY1" fmla="*/ 865366 h 894574"/>
              <a:gd name="connsiteX2" fmla="*/ 97732 w 9155715"/>
              <a:gd name="connsiteY2" fmla="*/ 894574 h 894574"/>
              <a:gd name="connsiteX3" fmla="*/ 9155715 w 9155715"/>
              <a:gd name="connsiteY3" fmla="*/ 83976 h 894574"/>
              <a:gd name="connsiteX4" fmla="*/ 9155715 w 9155715"/>
              <a:gd name="connsiteY4" fmla="*/ 0 h 894574"/>
              <a:gd name="connsiteX0" fmla="*/ 9155715 w 9155715"/>
              <a:gd name="connsiteY0" fmla="*/ 0 h 939818"/>
              <a:gd name="connsiteX1" fmla="*/ 0 w 9155715"/>
              <a:gd name="connsiteY1" fmla="*/ 865366 h 939818"/>
              <a:gd name="connsiteX2" fmla="*/ 2384 w 9155715"/>
              <a:gd name="connsiteY2" fmla="*/ 939818 h 939818"/>
              <a:gd name="connsiteX3" fmla="*/ 9155715 w 9155715"/>
              <a:gd name="connsiteY3" fmla="*/ 83976 h 939818"/>
              <a:gd name="connsiteX4" fmla="*/ 9155715 w 9155715"/>
              <a:gd name="connsiteY4" fmla="*/ 0 h 939818"/>
              <a:gd name="connsiteX0" fmla="*/ 9015078 w 9155715"/>
              <a:gd name="connsiteY0" fmla="*/ 0 h 873143"/>
              <a:gd name="connsiteX1" fmla="*/ 0 w 9155715"/>
              <a:gd name="connsiteY1" fmla="*/ 798691 h 873143"/>
              <a:gd name="connsiteX2" fmla="*/ 2384 w 9155715"/>
              <a:gd name="connsiteY2" fmla="*/ 873143 h 873143"/>
              <a:gd name="connsiteX3" fmla="*/ 9155715 w 9155715"/>
              <a:gd name="connsiteY3" fmla="*/ 17301 h 873143"/>
              <a:gd name="connsiteX4" fmla="*/ 9015078 w 9155715"/>
              <a:gd name="connsiteY4" fmla="*/ 0 h 873143"/>
              <a:gd name="connsiteX0" fmla="*/ 9160482 w 9160482"/>
              <a:gd name="connsiteY0" fmla="*/ 0 h 930293"/>
              <a:gd name="connsiteX1" fmla="*/ 0 w 9160482"/>
              <a:gd name="connsiteY1" fmla="*/ 855841 h 930293"/>
              <a:gd name="connsiteX2" fmla="*/ 2384 w 9160482"/>
              <a:gd name="connsiteY2" fmla="*/ 930293 h 930293"/>
              <a:gd name="connsiteX3" fmla="*/ 9155715 w 9160482"/>
              <a:gd name="connsiteY3" fmla="*/ 74451 h 930293"/>
              <a:gd name="connsiteX4" fmla="*/ 9160482 w 9160482"/>
              <a:gd name="connsiteY4" fmla="*/ 0 h 930293"/>
              <a:gd name="connsiteX0" fmla="*/ 9072286 w 9155715"/>
              <a:gd name="connsiteY0" fmla="*/ 0 h 885050"/>
              <a:gd name="connsiteX1" fmla="*/ 0 w 9155715"/>
              <a:gd name="connsiteY1" fmla="*/ 810598 h 885050"/>
              <a:gd name="connsiteX2" fmla="*/ 2384 w 9155715"/>
              <a:gd name="connsiteY2" fmla="*/ 885050 h 885050"/>
              <a:gd name="connsiteX3" fmla="*/ 9155715 w 9155715"/>
              <a:gd name="connsiteY3" fmla="*/ 29208 h 885050"/>
              <a:gd name="connsiteX4" fmla="*/ 9072286 w 9155715"/>
              <a:gd name="connsiteY4" fmla="*/ 0 h 885050"/>
              <a:gd name="connsiteX0" fmla="*/ 9155715 w 9155715"/>
              <a:gd name="connsiteY0" fmla="*/ 0 h 930294"/>
              <a:gd name="connsiteX1" fmla="*/ 0 w 9155715"/>
              <a:gd name="connsiteY1" fmla="*/ 855842 h 930294"/>
              <a:gd name="connsiteX2" fmla="*/ 2384 w 9155715"/>
              <a:gd name="connsiteY2" fmla="*/ 930294 h 930294"/>
              <a:gd name="connsiteX3" fmla="*/ 9155715 w 9155715"/>
              <a:gd name="connsiteY3" fmla="*/ 74452 h 930294"/>
              <a:gd name="connsiteX4" fmla="*/ 9155715 w 9155715"/>
              <a:gd name="connsiteY4" fmla="*/ 0 h 9302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5715" h="930294">
                <a:moveTo>
                  <a:pt x="9155715" y="0"/>
                </a:moveTo>
                <a:lnTo>
                  <a:pt x="0" y="855842"/>
                </a:lnTo>
                <a:cubicBezTo>
                  <a:pt x="795" y="884628"/>
                  <a:pt x="1589" y="901508"/>
                  <a:pt x="2384" y="930294"/>
                </a:cubicBezTo>
                <a:lnTo>
                  <a:pt x="9155715" y="74452"/>
                </a:lnTo>
                <a:lnTo>
                  <a:pt x="9155715"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CE9A69F1-AE6C-4202-A624-C3984E78E95A}" type="datetimeFigureOut">
              <a:rPr lang="en-US" smtClean="0"/>
              <a:t>10/9/2018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83B5C9-D51D-442E-A4C3-E507A4051EE0}" type="slidenum">
              <a:rPr lang="en-US" smtClean="0"/>
              <a:t>‹#›</a:t>
            </a:fld>
            <a:endParaRPr lang="en-US"/>
          </a:p>
        </p:txBody>
      </p:sp>
      <p:sp>
        <p:nvSpPr>
          <p:cNvPr id="13" name="Content Placeholder 12"/>
          <p:cNvSpPr>
            <a:spLocks noGrp="1"/>
          </p:cNvSpPr>
          <p:nvPr>
            <p:ph sz="quarter" idx="13"/>
          </p:nvPr>
        </p:nvSpPr>
        <p:spPr>
          <a:xfrm>
            <a:off x="4572000" y="609600"/>
            <a:ext cx="3886200" cy="4191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4" name="Text Placeholder 13"/>
          <p:cNvSpPr>
            <a:spLocks noGrp="1"/>
          </p:cNvSpPr>
          <p:nvPr>
            <p:ph type="body" sz="quarter" idx="14"/>
          </p:nvPr>
        </p:nvSpPr>
        <p:spPr>
          <a:xfrm>
            <a:off x="676274" y="1527048"/>
            <a:ext cx="3383280" cy="3291840"/>
          </a:xfrm>
        </p:spPr>
        <p:txBody>
          <a:bodyPr>
            <a:normAutofit/>
          </a:bodyPr>
          <a:lstStyle>
            <a:lvl1pPr marL="0" indent="0">
              <a:buFontTx/>
              <a:buNone/>
              <a:defRPr sz="1600"/>
            </a:lvl1pPr>
            <a:lvl2pPr>
              <a:buFontTx/>
              <a:buNone/>
              <a:defRPr/>
            </a:lvl2pPr>
            <a:lvl3pPr>
              <a:buFontTx/>
              <a:buNone/>
              <a:defRPr/>
            </a:lvl3pPr>
            <a:lvl4pPr>
              <a:buFontTx/>
              <a:buNone/>
              <a:defRPr/>
            </a:lvl4pPr>
            <a:lvl5pPr>
              <a:buFontTx/>
              <a:buNone/>
              <a:defRPr/>
            </a:lvl5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Freeform 7"/>
          <p:cNvSpPr/>
          <p:nvPr/>
        </p:nvSpPr>
        <p:spPr>
          <a:xfrm>
            <a:off x="1807389" y="6148043"/>
            <a:ext cx="7338991" cy="711996"/>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176512 h 433687"/>
              <a:gd name="connsiteX1" fmla="*/ 8782802 w 9144000"/>
              <a:gd name="connsiteY1" fmla="*/ 0 h 433687"/>
              <a:gd name="connsiteX2" fmla="*/ 9144000 w 9144000"/>
              <a:gd name="connsiteY2" fmla="*/ 433687 h 433687"/>
              <a:gd name="connsiteX3" fmla="*/ 9134495 w 9144000"/>
              <a:gd name="connsiteY3" fmla="*/ 424652 h 433687"/>
              <a:gd name="connsiteX4" fmla="*/ 0 w 9144000"/>
              <a:gd name="connsiteY4" fmla="*/ 424162 h 433687"/>
              <a:gd name="connsiteX5" fmla="*/ 20 w 9144000"/>
              <a:gd name="connsiteY5" fmla="*/ 176512 h 433687"/>
              <a:gd name="connsiteX0" fmla="*/ 20 w 9144000"/>
              <a:gd name="connsiteY0" fmla="*/ 411426 h 668601"/>
              <a:gd name="connsiteX1" fmla="*/ 9124989 w 9144000"/>
              <a:gd name="connsiteY1" fmla="*/ 0 h 668601"/>
              <a:gd name="connsiteX2" fmla="*/ 9144000 w 9144000"/>
              <a:gd name="connsiteY2" fmla="*/ 668601 h 668601"/>
              <a:gd name="connsiteX3" fmla="*/ 9134495 w 9144000"/>
              <a:gd name="connsiteY3" fmla="*/ 659566 h 668601"/>
              <a:gd name="connsiteX4" fmla="*/ 0 w 9144000"/>
              <a:gd name="connsiteY4" fmla="*/ 659076 h 668601"/>
              <a:gd name="connsiteX5" fmla="*/ 20 w 9144000"/>
              <a:gd name="connsiteY5" fmla="*/ 411426 h 668601"/>
              <a:gd name="connsiteX0" fmla="*/ 20 w 9144000"/>
              <a:gd name="connsiteY0" fmla="*/ 998711 h 1081261"/>
              <a:gd name="connsiteX1" fmla="*/ 9124989 w 9144000"/>
              <a:gd name="connsiteY1" fmla="*/ 0 h 1081261"/>
              <a:gd name="connsiteX2" fmla="*/ 9144000 w 9144000"/>
              <a:gd name="connsiteY2" fmla="*/ 668601 h 1081261"/>
              <a:gd name="connsiteX3" fmla="*/ 9134495 w 9144000"/>
              <a:gd name="connsiteY3" fmla="*/ 659566 h 1081261"/>
              <a:gd name="connsiteX4" fmla="*/ 0 w 9144000"/>
              <a:gd name="connsiteY4" fmla="*/ 659076 h 1081261"/>
              <a:gd name="connsiteX5" fmla="*/ 20 w 9144000"/>
              <a:gd name="connsiteY5" fmla="*/ 998711 h 1081261"/>
              <a:gd name="connsiteX0" fmla="*/ 2243247 w 9144000"/>
              <a:gd name="connsiteY0" fmla="*/ 619235 h 701785"/>
              <a:gd name="connsiteX1" fmla="*/ 9124989 w 9144000"/>
              <a:gd name="connsiteY1" fmla="*/ 0 h 701785"/>
              <a:gd name="connsiteX2" fmla="*/ 9144000 w 9144000"/>
              <a:gd name="connsiteY2" fmla="*/ 668601 h 701785"/>
              <a:gd name="connsiteX3" fmla="*/ 9134495 w 9144000"/>
              <a:gd name="connsiteY3" fmla="*/ 659566 h 701785"/>
              <a:gd name="connsiteX4" fmla="*/ 0 w 9144000"/>
              <a:gd name="connsiteY4" fmla="*/ 659076 h 701785"/>
              <a:gd name="connsiteX5" fmla="*/ 2243247 w 9144000"/>
              <a:gd name="connsiteY5" fmla="*/ 619235 h 701785"/>
              <a:gd name="connsiteX0" fmla="*/ 7 w 6900760"/>
              <a:gd name="connsiteY0" fmla="*/ 619235 h 1354783"/>
              <a:gd name="connsiteX1" fmla="*/ 6881749 w 6900760"/>
              <a:gd name="connsiteY1" fmla="*/ 0 h 1354783"/>
              <a:gd name="connsiteX2" fmla="*/ 6900760 w 6900760"/>
              <a:gd name="connsiteY2" fmla="*/ 668601 h 1354783"/>
              <a:gd name="connsiteX3" fmla="*/ 6891255 w 6900760"/>
              <a:gd name="connsiteY3" fmla="*/ 659566 h 1354783"/>
              <a:gd name="connsiteX4" fmla="*/ 684361 w 6900760"/>
              <a:gd name="connsiteY4" fmla="*/ 1354783 h 1354783"/>
              <a:gd name="connsiteX5" fmla="*/ 7 w 6900760"/>
              <a:gd name="connsiteY5" fmla="*/ 619235 h 1354783"/>
              <a:gd name="connsiteX0" fmla="*/ 0 w 6900753"/>
              <a:gd name="connsiteY0" fmla="*/ 619235 h 668601"/>
              <a:gd name="connsiteX1" fmla="*/ 6881742 w 6900753"/>
              <a:gd name="connsiteY1" fmla="*/ 0 h 668601"/>
              <a:gd name="connsiteX2" fmla="*/ 6900753 w 6900753"/>
              <a:gd name="connsiteY2" fmla="*/ 668601 h 668601"/>
              <a:gd name="connsiteX3" fmla="*/ 6891248 w 6900753"/>
              <a:gd name="connsiteY3" fmla="*/ 659566 h 668601"/>
              <a:gd name="connsiteX4" fmla="*/ 0 w 6900753"/>
              <a:gd name="connsiteY4" fmla="*/ 619235 h 668601"/>
              <a:gd name="connsiteX0" fmla="*/ 0 w 6263905"/>
              <a:gd name="connsiteY0" fmla="*/ 1197485 h 1197485"/>
              <a:gd name="connsiteX1" fmla="*/ 6244894 w 6263905"/>
              <a:gd name="connsiteY1" fmla="*/ 0 h 1197485"/>
              <a:gd name="connsiteX2" fmla="*/ 6263905 w 6263905"/>
              <a:gd name="connsiteY2" fmla="*/ 668601 h 1197485"/>
              <a:gd name="connsiteX3" fmla="*/ 6254400 w 6263905"/>
              <a:gd name="connsiteY3" fmla="*/ 659566 h 1197485"/>
              <a:gd name="connsiteX4" fmla="*/ 0 w 6263905"/>
              <a:gd name="connsiteY4" fmla="*/ 1197485 h 1197485"/>
              <a:gd name="connsiteX0" fmla="*/ 0 w 7318982"/>
              <a:gd name="connsiteY0" fmla="*/ 673446 h 673446"/>
              <a:gd name="connsiteX1" fmla="*/ 7299971 w 7318982"/>
              <a:gd name="connsiteY1" fmla="*/ 0 h 673446"/>
              <a:gd name="connsiteX2" fmla="*/ 7318982 w 7318982"/>
              <a:gd name="connsiteY2" fmla="*/ 668601 h 673446"/>
              <a:gd name="connsiteX3" fmla="*/ 7309477 w 7318982"/>
              <a:gd name="connsiteY3" fmla="*/ 659566 h 673446"/>
              <a:gd name="connsiteX4" fmla="*/ 0 w 7318982"/>
              <a:gd name="connsiteY4" fmla="*/ 673446 h 673446"/>
              <a:gd name="connsiteX0" fmla="*/ 0 w 7318982"/>
              <a:gd name="connsiteY0" fmla="*/ 673446 h 673446"/>
              <a:gd name="connsiteX1" fmla="*/ 7299971 w 7318982"/>
              <a:gd name="connsiteY1" fmla="*/ 0 h 673446"/>
              <a:gd name="connsiteX2" fmla="*/ 7318982 w 7318982"/>
              <a:gd name="connsiteY2" fmla="*/ 668601 h 673446"/>
              <a:gd name="connsiteX3" fmla="*/ 0 w 7318982"/>
              <a:gd name="connsiteY3" fmla="*/ 673446 h 673446"/>
              <a:gd name="connsiteX0" fmla="*/ 0 w 7318982"/>
              <a:gd name="connsiteY0" fmla="*/ 526624 h 526624"/>
              <a:gd name="connsiteX1" fmla="*/ 7166898 w 7318982"/>
              <a:gd name="connsiteY1" fmla="*/ 0 h 526624"/>
              <a:gd name="connsiteX2" fmla="*/ 7318982 w 7318982"/>
              <a:gd name="connsiteY2" fmla="*/ 521779 h 526624"/>
              <a:gd name="connsiteX3" fmla="*/ 0 w 7318982"/>
              <a:gd name="connsiteY3" fmla="*/ 526624 h 526624"/>
              <a:gd name="connsiteX0" fmla="*/ 0 w 7323733"/>
              <a:gd name="connsiteY0" fmla="*/ 673445 h 673445"/>
              <a:gd name="connsiteX1" fmla="*/ 7323733 w 7323733"/>
              <a:gd name="connsiteY1" fmla="*/ 0 h 673445"/>
              <a:gd name="connsiteX2" fmla="*/ 7318982 w 7323733"/>
              <a:gd name="connsiteY2" fmla="*/ 668600 h 673445"/>
              <a:gd name="connsiteX3" fmla="*/ 0 w 7323733"/>
              <a:gd name="connsiteY3" fmla="*/ 673445 h 673445"/>
              <a:gd name="connsiteX0" fmla="*/ 0 w 7323733"/>
              <a:gd name="connsiteY0" fmla="*/ 673445 h 673445"/>
              <a:gd name="connsiteX1" fmla="*/ 7323733 w 7323733"/>
              <a:gd name="connsiteY1" fmla="*/ 0 h 673445"/>
              <a:gd name="connsiteX2" fmla="*/ 7145512 w 7323733"/>
              <a:gd name="connsiteY2" fmla="*/ 352371 h 673445"/>
              <a:gd name="connsiteX3" fmla="*/ 0 w 7323733"/>
              <a:gd name="connsiteY3" fmla="*/ 673445 h 673445"/>
              <a:gd name="connsiteX0" fmla="*/ 0 w 7323733"/>
              <a:gd name="connsiteY0" fmla="*/ 673445 h 675378"/>
              <a:gd name="connsiteX1" fmla="*/ 7323733 w 7323733"/>
              <a:gd name="connsiteY1" fmla="*/ 0 h 675378"/>
              <a:gd name="connsiteX2" fmla="*/ 7318982 w 7323733"/>
              <a:gd name="connsiteY2" fmla="*/ 675378 h 675378"/>
              <a:gd name="connsiteX3" fmla="*/ 0 w 7323733"/>
              <a:gd name="connsiteY3" fmla="*/ 673445 h 675378"/>
              <a:gd name="connsiteX0" fmla="*/ 0 w 7323733"/>
              <a:gd name="connsiteY0" fmla="*/ 673445 h 673445"/>
              <a:gd name="connsiteX1" fmla="*/ 7323733 w 7323733"/>
              <a:gd name="connsiteY1" fmla="*/ 0 h 673445"/>
              <a:gd name="connsiteX2" fmla="*/ 7202544 w 7323733"/>
              <a:gd name="connsiteY2" fmla="*/ 490158 h 673445"/>
              <a:gd name="connsiteX3" fmla="*/ 0 w 7323733"/>
              <a:gd name="connsiteY3" fmla="*/ 673445 h 673445"/>
              <a:gd name="connsiteX0" fmla="*/ 0 w 7323733"/>
              <a:gd name="connsiteY0" fmla="*/ 673445 h 675379"/>
              <a:gd name="connsiteX1" fmla="*/ 7323733 w 7323733"/>
              <a:gd name="connsiteY1" fmla="*/ 0 h 675379"/>
              <a:gd name="connsiteX2" fmla="*/ 7321359 w 7323733"/>
              <a:gd name="connsiteY2" fmla="*/ 675379 h 675379"/>
              <a:gd name="connsiteX3" fmla="*/ 0 w 7323733"/>
              <a:gd name="connsiteY3" fmla="*/ 673445 h 675379"/>
            </a:gdLst>
            <a:ahLst/>
            <a:cxnLst>
              <a:cxn ang="0">
                <a:pos x="connsiteX0" y="connsiteY0"/>
              </a:cxn>
              <a:cxn ang="0">
                <a:pos x="connsiteX1" y="connsiteY1"/>
              </a:cxn>
              <a:cxn ang="0">
                <a:pos x="connsiteX2" y="connsiteY2"/>
              </a:cxn>
              <a:cxn ang="0">
                <a:pos x="connsiteX3" y="connsiteY3"/>
              </a:cxn>
            </a:cxnLst>
            <a:rect l="l" t="t" r="r" b="b"/>
            <a:pathLst>
              <a:path w="7323733" h="675379">
                <a:moveTo>
                  <a:pt x="0" y="673445"/>
                </a:moveTo>
                <a:lnTo>
                  <a:pt x="7323733" y="0"/>
                </a:lnTo>
                <a:cubicBezTo>
                  <a:pt x="7322149" y="222867"/>
                  <a:pt x="7322943" y="452512"/>
                  <a:pt x="7321359" y="675379"/>
                </a:cubicBezTo>
                <a:lnTo>
                  <a:pt x="0" y="673445"/>
                </a:lnTo>
                <a:close/>
              </a:path>
            </a:pathLst>
          </a:custGeom>
          <a:gradFill>
            <a:gsLst>
              <a:gs pos="28000">
                <a:schemeClr val="accent1"/>
              </a:gs>
              <a:gs pos="40000">
                <a:schemeClr val="accent1">
                  <a:lumMod val="40000"/>
                  <a:lumOff val="60000"/>
                </a:schemeClr>
              </a:gs>
              <a:gs pos="48000">
                <a:schemeClr val="accent1"/>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9" name="Freeform 8"/>
          <p:cNvSpPr/>
          <p:nvPr/>
        </p:nvSpPr>
        <p:spPr>
          <a:xfrm>
            <a:off x="0" y="5457825"/>
            <a:ext cx="7239000" cy="1400175"/>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 name="connsiteX0" fmla="*/ 0 w 7415827"/>
              <a:gd name="connsiteY0" fmla="*/ 0 h 1571625"/>
              <a:gd name="connsiteX1" fmla="*/ 7415827 w 7415827"/>
              <a:gd name="connsiteY1" fmla="*/ 866775 h 1571625"/>
              <a:gd name="connsiteX2" fmla="*/ 1823096 w 7415827"/>
              <a:gd name="connsiteY2" fmla="*/ 1571625 h 1571625"/>
              <a:gd name="connsiteX3" fmla="*/ 0 w 7415827"/>
              <a:gd name="connsiteY3" fmla="*/ 1571625 h 1571625"/>
              <a:gd name="connsiteX4" fmla="*/ 0 w 7415827"/>
              <a:gd name="connsiteY4" fmla="*/ 0 h 1571625"/>
              <a:gd name="connsiteX0" fmla="*/ 0 w 7216426"/>
              <a:gd name="connsiteY0" fmla="*/ 0 h 1571625"/>
              <a:gd name="connsiteX1" fmla="*/ 7216426 w 7216426"/>
              <a:gd name="connsiteY1" fmla="*/ 1038225 h 1571625"/>
              <a:gd name="connsiteX2" fmla="*/ 1823096 w 7216426"/>
              <a:gd name="connsiteY2" fmla="*/ 1571625 h 1571625"/>
              <a:gd name="connsiteX3" fmla="*/ 0 w 7216426"/>
              <a:gd name="connsiteY3" fmla="*/ 1571625 h 1571625"/>
              <a:gd name="connsiteX4" fmla="*/ 0 w 7216426"/>
              <a:gd name="connsiteY4" fmla="*/ 0 h 1571625"/>
              <a:gd name="connsiteX0" fmla="*/ 0 w 7216426"/>
              <a:gd name="connsiteY0" fmla="*/ 0 h 914400"/>
              <a:gd name="connsiteX1" fmla="*/ 7216426 w 7216426"/>
              <a:gd name="connsiteY1" fmla="*/ 381000 h 914400"/>
              <a:gd name="connsiteX2" fmla="*/ 1823096 w 7216426"/>
              <a:gd name="connsiteY2" fmla="*/ 914400 h 914400"/>
              <a:gd name="connsiteX3" fmla="*/ 0 w 7216426"/>
              <a:gd name="connsiteY3" fmla="*/ 914400 h 914400"/>
              <a:gd name="connsiteX4" fmla="*/ 0 w 7216426"/>
              <a:gd name="connsiteY4" fmla="*/ 0 h 914400"/>
              <a:gd name="connsiteX0" fmla="*/ 0 w 7216426"/>
              <a:gd name="connsiteY0" fmla="*/ 0 h 1400175"/>
              <a:gd name="connsiteX1" fmla="*/ 7216426 w 7216426"/>
              <a:gd name="connsiteY1" fmla="*/ 866775 h 1400175"/>
              <a:gd name="connsiteX2" fmla="*/ 1823096 w 7216426"/>
              <a:gd name="connsiteY2" fmla="*/ 1400175 h 1400175"/>
              <a:gd name="connsiteX3" fmla="*/ 0 w 7216426"/>
              <a:gd name="connsiteY3" fmla="*/ 1400175 h 1400175"/>
              <a:gd name="connsiteX4" fmla="*/ 0 w 7216426"/>
              <a:gd name="connsiteY4" fmla="*/ 0 h 1400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16426" h="1400175">
                <a:moveTo>
                  <a:pt x="0" y="0"/>
                </a:moveTo>
                <a:lnTo>
                  <a:pt x="7216426" y="866775"/>
                </a:lnTo>
                <a:lnTo>
                  <a:pt x="1823096" y="1400175"/>
                </a:lnTo>
                <a:lnTo>
                  <a:pt x="0" y="1400175"/>
                </a:lnTo>
                <a:lnTo>
                  <a:pt x="0" y="0"/>
                </a:lnTo>
                <a:close/>
              </a:path>
            </a:pathLst>
          </a:custGeom>
          <a:gradFill>
            <a:gsLst>
              <a:gs pos="0">
                <a:schemeClr val="accent3"/>
              </a:gs>
              <a:gs pos="52000">
                <a:schemeClr val="accent3">
                  <a:lumMod val="40000"/>
                  <a:lumOff val="60000"/>
                </a:schemeClr>
              </a:gs>
              <a:gs pos="66000">
                <a:schemeClr val="accent3"/>
              </a:gs>
            </a:gsLst>
            <a:lin ang="1662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3" name="Picture Placeholder 2"/>
          <p:cNvSpPr>
            <a:spLocks noGrp="1"/>
          </p:cNvSpPr>
          <p:nvPr>
            <p:ph type="pic" idx="1"/>
          </p:nvPr>
        </p:nvSpPr>
        <p:spPr>
          <a:xfrm>
            <a:off x="4572000" y="609600"/>
            <a:ext cx="3886200" cy="4190999"/>
          </a:xfrm>
          <a:ln w="79375">
            <a:solidFill>
              <a:schemeClr val="tx1"/>
            </a:solidFill>
            <a:miter lim="800000"/>
          </a:ln>
          <a:effectLst>
            <a:outerShdw blurRad="50800" dist="38100" dir="5400000" algn="ctr" rotWithShape="0">
              <a:srgbClr val="000000">
                <a:alpha val="42000"/>
              </a:srgbClr>
            </a:outerShdw>
          </a:effectLst>
        </p:spPr>
        <p:txBody>
          <a:bodyPr>
            <a:normAutofit/>
          </a:bodyPr>
          <a:lstStyle>
            <a:lvl1pPr marL="0" indent="0" algn="ctr">
              <a:buNone/>
              <a:defRPr sz="25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10" name="Freeform 9"/>
          <p:cNvSpPr/>
          <p:nvPr/>
        </p:nvSpPr>
        <p:spPr>
          <a:xfrm>
            <a:off x="-196" y="5412337"/>
            <a:ext cx="7605568" cy="927910"/>
          </a:xfrm>
          <a:custGeom>
            <a:avLst/>
            <a:gdLst>
              <a:gd name="connsiteX0" fmla="*/ 0 w 7436498"/>
              <a:gd name="connsiteY0" fmla="*/ 0 h 951723"/>
              <a:gd name="connsiteX1" fmla="*/ 0 w 7436498"/>
              <a:gd name="connsiteY1" fmla="*/ 139959 h 951723"/>
              <a:gd name="connsiteX2" fmla="*/ 7053942 w 7436498"/>
              <a:gd name="connsiteY2" fmla="*/ 951723 h 951723"/>
              <a:gd name="connsiteX3" fmla="*/ 7436498 w 7436498"/>
              <a:gd name="connsiteY3" fmla="*/ 914400 h 951723"/>
              <a:gd name="connsiteX4" fmla="*/ 0 w 7436498"/>
              <a:gd name="connsiteY4" fmla="*/ 0 h 951723"/>
              <a:gd name="connsiteX0" fmla="*/ 190500 w 7436498"/>
              <a:gd name="connsiteY0" fmla="*/ 0 h 1004110"/>
              <a:gd name="connsiteX1" fmla="*/ 0 w 7436498"/>
              <a:gd name="connsiteY1" fmla="*/ 192346 h 1004110"/>
              <a:gd name="connsiteX2" fmla="*/ 7053942 w 7436498"/>
              <a:gd name="connsiteY2" fmla="*/ 1004110 h 1004110"/>
              <a:gd name="connsiteX3" fmla="*/ 7436498 w 7436498"/>
              <a:gd name="connsiteY3" fmla="*/ 966787 h 1004110"/>
              <a:gd name="connsiteX4" fmla="*/ 190500 w 7436498"/>
              <a:gd name="connsiteY4" fmla="*/ 0 h 1004110"/>
              <a:gd name="connsiteX0" fmla="*/ 0 w 7448404"/>
              <a:gd name="connsiteY0" fmla="*/ 0 h 923148"/>
              <a:gd name="connsiteX1" fmla="*/ 11906 w 7448404"/>
              <a:gd name="connsiteY1" fmla="*/ 111384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164306 w 7448404"/>
              <a:gd name="connsiteY1" fmla="*/ 68522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302418 w 7448404"/>
              <a:gd name="connsiteY1" fmla="*/ 297122 h 923148"/>
              <a:gd name="connsiteX2" fmla="*/ 7065848 w 7448404"/>
              <a:gd name="connsiteY2" fmla="*/ 923148 h 923148"/>
              <a:gd name="connsiteX3" fmla="*/ 7448404 w 7448404"/>
              <a:gd name="connsiteY3" fmla="*/ 885825 h 923148"/>
              <a:gd name="connsiteX4" fmla="*/ 0 w 7448404"/>
              <a:gd name="connsiteY4" fmla="*/ 0 h 923148"/>
              <a:gd name="connsiteX0" fmla="*/ 1 w 7448405"/>
              <a:gd name="connsiteY0" fmla="*/ 0 h 923148"/>
              <a:gd name="connsiteX1" fmla="*/ 0 w 7448405"/>
              <a:gd name="connsiteY1" fmla="*/ 75665 h 923148"/>
              <a:gd name="connsiteX2" fmla="*/ 7065849 w 7448405"/>
              <a:gd name="connsiteY2" fmla="*/ 923148 h 923148"/>
              <a:gd name="connsiteX3" fmla="*/ 7448405 w 7448405"/>
              <a:gd name="connsiteY3" fmla="*/ 885825 h 923148"/>
              <a:gd name="connsiteX4" fmla="*/ 1 w 7448405"/>
              <a:gd name="connsiteY4" fmla="*/ 0 h 923148"/>
              <a:gd name="connsiteX0" fmla="*/ 1 w 7400780"/>
              <a:gd name="connsiteY0" fmla="*/ 0 h 928688"/>
              <a:gd name="connsiteX1" fmla="*/ 0 w 7400780"/>
              <a:gd name="connsiteY1" fmla="*/ 75665 h 928688"/>
              <a:gd name="connsiteX2" fmla="*/ 7065849 w 7400780"/>
              <a:gd name="connsiteY2" fmla="*/ 923148 h 928688"/>
              <a:gd name="connsiteX3" fmla="*/ 7400780 w 7400780"/>
              <a:gd name="connsiteY3" fmla="*/ 928688 h 928688"/>
              <a:gd name="connsiteX4" fmla="*/ 1 w 7400780"/>
              <a:gd name="connsiteY4" fmla="*/ 0 h 928688"/>
              <a:gd name="connsiteX0" fmla="*/ 1 w 7605568"/>
              <a:gd name="connsiteY0" fmla="*/ 0 h 923148"/>
              <a:gd name="connsiteX1" fmla="*/ 0 w 7605568"/>
              <a:gd name="connsiteY1" fmla="*/ 75665 h 923148"/>
              <a:gd name="connsiteX2" fmla="*/ 7065849 w 7605568"/>
              <a:gd name="connsiteY2" fmla="*/ 923148 h 923148"/>
              <a:gd name="connsiteX3" fmla="*/ 7605568 w 7605568"/>
              <a:gd name="connsiteY3" fmla="*/ 897732 h 923148"/>
              <a:gd name="connsiteX4" fmla="*/ 1 w 7605568"/>
              <a:gd name="connsiteY4" fmla="*/ 0 h 923148"/>
              <a:gd name="connsiteX0" fmla="*/ 1 w 7605568"/>
              <a:gd name="connsiteY0" fmla="*/ 0 h 897732"/>
              <a:gd name="connsiteX1" fmla="*/ 0 w 7605568"/>
              <a:gd name="connsiteY1" fmla="*/ 75665 h 897732"/>
              <a:gd name="connsiteX2" fmla="*/ 7065849 w 7605568"/>
              <a:gd name="connsiteY2" fmla="*/ 863617 h 897732"/>
              <a:gd name="connsiteX3" fmla="*/ 7605568 w 7605568"/>
              <a:gd name="connsiteY3" fmla="*/ 897732 h 897732"/>
              <a:gd name="connsiteX4" fmla="*/ 1 w 7605568"/>
              <a:gd name="connsiteY4" fmla="*/ 0 h 897732"/>
              <a:gd name="connsiteX0" fmla="*/ 1 w 7605568"/>
              <a:gd name="connsiteY0" fmla="*/ 0 h 927910"/>
              <a:gd name="connsiteX1" fmla="*/ 0 w 7605568"/>
              <a:gd name="connsiteY1" fmla="*/ 75665 h 927910"/>
              <a:gd name="connsiteX2" fmla="*/ 7225392 w 7605568"/>
              <a:gd name="connsiteY2" fmla="*/ 927910 h 927910"/>
              <a:gd name="connsiteX3" fmla="*/ 7605568 w 7605568"/>
              <a:gd name="connsiteY3" fmla="*/ 897732 h 927910"/>
              <a:gd name="connsiteX4" fmla="*/ 1 w 7605568"/>
              <a:gd name="connsiteY4" fmla="*/ 0 h 9279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05568" h="927910">
                <a:moveTo>
                  <a:pt x="1" y="0"/>
                </a:moveTo>
                <a:cubicBezTo>
                  <a:pt x="1" y="25222"/>
                  <a:pt x="0" y="50443"/>
                  <a:pt x="0" y="75665"/>
                </a:cubicBezTo>
                <a:lnTo>
                  <a:pt x="7225392" y="927910"/>
                </a:lnTo>
                <a:lnTo>
                  <a:pt x="7605568" y="897732"/>
                </a:lnTo>
                <a:lnTo>
                  <a:pt x="1"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p:cNvSpPr/>
          <p:nvPr/>
        </p:nvSpPr>
        <p:spPr>
          <a:xfrm>
            <a:off x="1680725" y="6116507"/>
            <a:ext cx="7465656" cy="741493"/>
          </a:xfrm>
          <a:custGeom>
            <a:avLst/>
            <a:gdLst>
              <a:gd name="connsiteX0" fmla="*/ 7408506 w 7408506"/>
              <a:gd name="connsiteY0" fmla="*/ 0 h 755780"/>
              <a:gd name="connsiteX1" fmla="*/ 0 w 7408506"/>
              <a:gd name="connsiteY1" fmla="*/ 755780 h 755780"/>
              <a:gd name="connsiteX2" fmla="*/ 662473 w 7408506"/>
              <a:gd name="connsiteY2" fmla="*/ 755780 h 755780"/>
              <a:gd name="connsiteX3" fmla="*/ 7408506 w 7408506"/>
              <a:gd name="connsiteY3" fmla="*/ 74645 h 755780"/>
              <a:gd name="connsiteX4" fmla="*/ 7408506 w 7408506"/>
              <a:gd name="connsiteY4" fmla="*/ 0 h 755780"/>
              <a:gd name="connsiteX0" fmla="*/ 6958449 w 6958449"/>
              <a:gd name="connsiteY0" fmla="*/ 0 h 755780"/>
              <a:gd name="connsiteX1" fmla="*/ 0 w 6958449"/>
              <a:gd name="connsiteY1" fmla="*/ 712918 h 755780"/>
              <a:gd name="connsiteX2" fmla="*/ 212416 w 6958449"/>
              <a:gd name="connsiteY2" fmla="*/ 755780 h 755780"/>
              <a:gd name="connsiteX3" fmla="*/ 6958449 w 6958449"/>
              <a:gd name="connsiteY3" fmla="*/ 74645 h 755780"/>
              <a:gd name="connsiteX4" fmla="*/ 6958449 w 6958449"/>
              <a:gd name="connsiteY4" fmla="*/ 0 h 755780"/>
              <a:gd name="connsiteX0" fmla="*/ 6958449 w 6958449"/>
              <a:gd name="connsiteY0" fmla="*/ 0 h 712918"/>
              <a:gd name="connsiteX1" fmla="*/ 0 w 6958449"/>
              <a:gd name="connsiteY1" fmla="*/ 712918 h 712918"/>
              <a:gd name="connsiteX2" fmla="*/ 302903 w 6958449"/>
              <a:gd name="connsiteY2" fmla="*/ 705774 h 712918"/>
              <a:gd name="connsiteX3" fmla="*/ 6958449 w 6958449"/>
              <a:gd name="connsiteY3" fmla="*/ 74645 h 712918"/>
              <a:gd name="connsiteX4" fmla="*/ 6958449 w 6958449"/>
              <a:gd name="connsiteY4" fmla="*/ 0 h 712918"/>
              <a:gd name="connsiteX0" fmla="*/ 6958449 w 6958449"/>
              <a:gd name="connsiteY0" fmla="*/ 0 h 741492"/>
              <a:gd name="connsiteX1" fmla="*/ 0 w 6958449"/>
              <a:gd name="connsiteY1" fmla="*/ 712918 h 741492"/>
              <a:gd name="connsiteX2" fmla="*/ 248134 w 6958449"/>
              <a:gd name="connsiteY2" fmla="*/ 741492 h 741492"/>
              <a:gd name="connsiteX3" fmla="*/ 6958449 w 6958449"/>
              <a:gd name="connsiteY3" fmla="*/ 74645 h 741492"/>
              <a:gd name="connsiteX4" fmla="*/ 6958449 w 6958449"/>
              <a:gd name="connsiteY4" fmla="*/ 0 h 741492"/>
              <a:gd name="connsiteX0" fmla="*/ 7465656 w 7465656"/>
              <a:gd name="connsiteY0" fmla="*/ 0 h 741493"/>
              <a:gd name="connsiteX1" fmla="*/ 0 w 7465656"/>
              <a:gd name="connsiteY1" fmla="*/ 741493 h 741493"/>
              <a:gd name="connsiteX2" fmla="*/ 755341 w 7465656"/>
              <a:gd name="connsiteY2" fmla="*/ 741492 h 741493"/>
              <a:gd name="connsiteX3" fmla="*/ 7465656 w 7465656"/>
              <a:gd name="connsiteY3" fmla="*/ 74645 h 741493"/>
              <a:gd name="connsiteX4" fmla="*/ 7465656 w 7465656"/>
              <a:gd name="connsiteY4" fmla="*/ 0 h 741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65656" h="741493">
                <a:moveTo>
                  <a:pt x="7465656" y="0"/>
                </a:moveTo>
                <a:lnTo>
                  <a:pt x="0" y="741493"/>
                </a:lnTo>
                <a:lnTo>
                  <a:pt x="755341" y="741492"/>
                </a:lnTo>
                <a:lnTo>
                  <a:pt x="7465656" y="74645"/>
                </a:lnTo>
                <a:lnTo>
                  <a:pt x="7465656"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CE9A69F1-AE6C-4202-A624-C3984E78E95A}" type="datetimeFigureOut">
              <a:rPr lang="en-US" smtClean="0"/>
              <a:t>10/9/2018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83B5C9-D51D-442E-A4C3-E507A4051EE0}" type="slidenum">
              <a:rPr lang="en-US" smtClean="0"/>
              <a:t>‹#›</a:t>
            </a:fld>
            <a:endParaRPr lang="en-US"/>
          </a:p>
        </p:txBody>
      </p:sp>
      <p:sp>
        <p:nvSpPr>
          <p:cNvPr id="14" name="Title 1"/>
          <p:cNvSpPr>
            <a:spLocks noGrp="1"/>
          </p:cNvSpPr>
          <p:nvPr>
            <p:ph type="title"/>
          </p:nvPr>
        </p:nvSpPr>
        <p:spPr>
          <a:xfrm>
            <a:off x="676656" y="609600"/>
            <a:ext cx="3383280" cy="914400"/>
          </a:xfrm>
        </p:spPr>
        <p:txBody>
          <a:bodyPr anchor="b">
            <a:noAutofit/>
          </a:bodyPr>
          <a:lstStyle>
            <a:lvl1pPr algn="l">
              <a:defRPr sz="2200" b="0" i="0" cap="none" baseline="0">
                <a:solidFill>
                  <a:schemeClr val="tx2"/>
                </a:solidFill>
              </a:defRPr>
            </a:lvl1pPr>
          </a:lstStyle>
          <a:p>
            <a:r>
              <a:rPr lang="en-US" smtClean="0"/>
              <a:t>Click to edit Master title style</a:t>
            </a:r>
            <a:endParaRPr lang="en-US" dirty="0"/>
          </a:p>
        </p:txBody>
      </p:sp>
      <p:sp>
        <p:nvSpPr>
          <p:cNvPr id="15" name="Text Placeholder 14"/>
          <p:cNvSpPr>
            <a:spLocks noGrp="1"/>
          </p:cNvSpPr>
          <p:nvPr>
            <p:ph type="body" sz="quarter" idx="14"/>
          </p:nvPr>
        </p:nvSpPr>
        <p:spPr>
          <a:xfrm>
            <a:off x="676656" y="1524000"/>
            <a:ext cx="3381375" cy="3295650"/>
          </a:xfrm>
        </p:spPr>
        <p:txBody>
          <a:bodyPr>
            <a:normAutofit/>
          </a:bodyPr>
          <a:lstStyle>
            <a:lvl1pPr marL="0" indent="0">
              <a:buFontTx/>
              <a:buNone/>
              <a:defRPr sz="1600"/>
            </a:lvl1pPr>
            <a:lvl2pPr>
              <a:buFontTx/>
              <a:buNone/>
              <a:defRPr/>
            </a:lvl2pPr>
            <a:lvl3pPr>
              <a:buFontTx/>
              <a:buNone/>
              <a:defRPr/>
            </a:lvl3pPr>
            <a:lvl4pPr>
              <a:buFontTx/>
              <a:buNone/>
              <a:defRPr/>
            </a:lvl4pPr>
            <a:lvl5pPr>
              <a:buFontTx/>
              <a:buNone/>
              <a:defRPr/>
            </a:lvl5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w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blipFill dpi="0" rotWithShape="1">
            <a:blip r:embed="rId13">
              <a:alphaModFix amt="15000"/>
            </a:blip>
            <a:srcRect/>
            <a:tile tx="0" ty="0" sx="76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685800" y="274638"/>
            <a:ext cx="7772400" cy="1143000"/>
          </a:xfrm>
          <a:prstGeom prst="rect">
            <a:avLst/>
          </a:prstGeom>
        </p:spPr>
        <p:txBody>
          <a:bodyPr vert="horz" lIns="0" tIns="45720" rIns="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0" y="1600200"/>
            <a:ext cx="7772400" cy="4525963"/>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400800" y="6416675"/>
            <a:ext cx="1981200" cy="365125"/>
          </a:xfrm>
          <a:prstGeom prst="rect">
            <a:avLst/>
          </a:prstGeom>
        </p:spPr>
        <p:txBody>
          <a:bodyPr vert="horz" lIns="0" tIns="45720" rIns="0" bIns="0" rtlCol="0" anchor="b" anchorCtr="0"/>
          <a:lstStyle>
            <a:lvl1pPr algn="r">
              <a:defRPr lang="en-US" sz="900" kern="1200" cap="all" spc="110" baseline="0" smtClean="0">
                <a:solidFill>
                  <a:srgbClr val="4D4D4D"/>
                </a:solidFill>
                <a:latin typeface="+mn-lt"/>
                <a:ea typeface="+mn-ea"/>
                <a:cs typeface="+mn-cs"/>
              </a:defRPr>
            </a:lvl1pPr>
          </a:lstStyle>
          <a:p>
            <a:fld id="{CE9A69F1-AE6C-4202-A624-C3984E78E95A}" type="datetimeFigureOut">
              <a:rPr lang="en-US" smtClean="0"/>
              <a:t>10/9/2018</a:t>
            </a:fld>
            <a:endParaRPr lang="en-US"/>
          </a:p>
        </p:txBody>
      </p:sp>
      <p:sp>
        <p:nvSpPr>
          <p:cNvPr id="5" name="Footer Placeholder 4"/>
          <p:cNvSpPr>
            <a:spLocks noGrp="1"/>
          </p:cNvSpPr>
          <p:nvPr>
            <p:ph type="ftr" sz="quarter" idx="3"/>
          </p:nvPr>
        </p:nvSpPr>
        <p:spPr>
          <a:xfrm>
            <a:off x="228600" y="6416675"/>
            <a:ext cx="2895600" cy="365125"/>
          </a:xfrm>
          <a:prstGeom prst="rect">
            <a:avLst/>
          </a:prstGeom>
        </p:spPr>
        <p:txBody>
          <a:bodyPr vert="horz" lIns="0" tIns="45720" rIns="0" bIns="0" rtlCol="0" anchor="b" anchorCtr="0"/>
          <a:lstStyle>
            <a:lvl1pPr algn="l">
              <a:defRPr sz="900" cap="all" spc="110" baseline="0">
                <a:solidFill>
                  <a:srgbClr val="4D4D4D"/>
                </a:solidFill>
              </a:defRPr>
            </a:lvl1pPr>
          </a:lstStyle>
          <a:p>
            <a:endParaRPr lang="en-US"/>
          </a:p>
        </p:txBody>
      </p:sp>
      <p:sp>
        <p:nvSpPr>
          <p:cNvPr id="6" name="Slide Number Placeholder 5"/>
          <p:cNvSpPr>
            <a:spLocks noGrp="1"/>
          </p:cNvSpPr>
          <p:nvPr>
            <p:ph type="sldNum" sz="quarter" idx="4"/>
          </p:nvPr>
        </p:nvSpPr>
        <p:spPr>
          <a:xfrm>
            <a:off x="8458200" y="6416675"/>
            <a:ext cx="457200" cy="365125"/>
          </a:xfrm>
          <a:prstGeom prst="rect">
            <a:avLst/>
          </a:prstGeom>
        </p:spPr>
        <p:txBody>
          <a:bodyPr vert="horz" lIns="0" tIns="45720" rIns="0" bIns="0" rtlCol="0" anchor="b" anchorCtr="0"/>
          <a:lstStyle>
            <a:lvl1pPr algn="r">
              <a:defRPr sz="1100" b="1" baseline="0">
                <a:solidFill>
                  <a:srgbClr val="4D4D4D"/>
                </a:solidFill>
              </a:defRPr>
            </a:lvl1pPr>
          </a:lstStyle>
          <a:p>
            <a:fld id="{8A83B5C9-D51D-442E-A4C3-E507A4051EE0}"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3600" kern="1200" cap="all"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lnSpc>
          <a:spcPct val="100000"/>
        </a:lnSpc>
        <a:spcBef>
          <a:spcPts val="700"/>
        </a:spcBef>
        <a:buClr>
          <a:schemeClr val="accent1"/>
        </a:buClr>
        <a:buSzPct val="85000"/>
        <a:buFont typeface="Wingdings 3" pitchFamily="18" charset="2"/>
        <a:buChar char=""/>
        <a:defRPr sz="2000" kern="1200" baseline="0">
          <a:solidFill>
            <a:schemeClr val="tx1"/>
          </a:solidFill>
          <a:latin typeface="+mn-lt"/>
          <a:ea typeface="+mn-ea"/>
          <a:cs typeface="+mn-cs"/>
        </a:defRPr>
      </a:lvl1pPr>
      <a:lvl2pPr marL="742950" indent="-274320" algn="l" defTabSz="914400" rtl="0" eaLnBrk="1" latinLnBrk="0" hangingPunct="1">
        <a:lnSpc>
          <a:spcPct val="100000"/>
        </a:lnSpc>
        <a:spcBef>
          <a:spcPts val="700"/>
        </a:spcBef>
        <a:buClr>
          <a:schemeClr val="accent1"/>
        </a:buClr>
        <a:buSzPct val="85000"/>
        <a:buFont typeface="Wingdings 3" pitchFamily="18" charset="2"/>
        <a:buChar char=""/>
        <a:defRPr sz="1600" kern="1200" baseline="0">
          <a:solidFill>
            <a:schemeClr val="tx1"/>
          </a:solidFill>
          <a:latin typeface="+mn-lt"/>
          <a:ea typeface="+mn-ea"/>
          <a:cs typeface="+mn-cs"/>
        </a:defRPr>
      </a:lvl2pPr>
      <a:lvl3pPr marL="11430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baseline="0">
          <a:solidFill>
            <a:schemeClr val="tx1"/>
          </a:solidFill>
          <a:latin typeface="+mn-lt"/>
          <a:ea typeface="+mn-ea"/>
          <a:cs typeface="+mn-cs"/>
        </a:defRPr>
      </a:lvl3pPr>
      <a:lvl4pPr marL="16002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baseline="0">
          <a:solidFill>
            <a:schemeClr val="tx1"/>
          </a:solidFill>
          <a:latin typeface="+mn-lt"/>
          <a:ea typeface="+mn-ea"/>
          <a:cs typeface="+mn-cs"/>
        </a:defRPr>
      </a:lvl4pPr>
      <a:lvl5pPr marL="20574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baseline="0">
          <a:solidFill>
            <a:schemeClr val="tx1"/>
          </a:solidFill>
          <a:latin typeface="+mn-lt"/>
          <a:ea typeface="+mn-ea"/>
          <a:cs typeface="+mn-cs"/>
        </a:defRPr>
      </a:lvl5pPr>
      <a:lvl6pPr marL="25146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a:solidFill>
            <a:schemeClr val="tx1"/>
          </a:solidFill>
          <a:latin typeface="+mn-lt"/>
          <a:ea typeface="+mn-ea"/>
          <a:cs typeface="+mn-cs"/>
        </a:defRPr>
      </a:lvl6pPr>
      <a:lvl7pPr marL="29718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a:solidFill>
            <a:schemeClr val="tx1"/>
          </a:solidFill>
          <a:latin typeface="+mn-lt"/>
          <a:ea typeface="+mn-ea"/>
          <a:cs typeface="+mn-cs"/>
        </a:defRPr>
      </a:lvl7pPr>
      <a:lvl8pPr marL="34290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a:solidFill>
            <a:schemeClr val="tx1"/>
          </a:solidFill>
          <a:latin typeface="+mn-lt"/>
          <a:ea typeface="+mn-ea"/>
          <a:cs typeface="+mn-cs"/>
        </a:defRPr>
      </a:lvl8pPr>
      <a:lvl9pPr marL="38862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 Id="rId5" Type="http://schemas.openxmlformats.org/officeDocument/2006/relationships/chart" Target="../charts/chart4.xml"/><Relationship Id="rId4" Type="http://schemas.openxmlformats.org/officeDocument/2006/relationships/chart" Target="../charts/char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438400" y="381000"/>
            <a:ext cx="3962400" cy="1446550"/>
          </a:xfrm>
          <a:prstGeom prst="rect">
            <a:avLst/>
          </a:prstGeom>
          <a:noFill/>
        </p:spPr>
        <p:txBody>
          <a:bodyPr wrap="square" rtlCol="0">
            <a:spAutoFit/>
          </a:bodyPr>
          <a:lstStyle/>
          <a:p>
            <a:pPr algn="ctr"/>
            <a:r>
              <a:rPr lang="en-US" sz="4400" dirty="0" smtClean="0">
                <a:latin typeface="Times New Roman" pitchFamily="18" charset="0"/>
                <a:cs typeface="Times New Roman" pitchFamily="18" charset="0"/>
              </a:rPr>
              <a:t>Survey Analysis Project </a:t>
            </a:r>
            <a:endParaRPr lang="en-US" sz="4400" dirty="0">
              <a:latin typeface="Times New Roman" pitchFamily="18" charset="0"/>
              <a:cs typeface="Times New Roman" pitchFamily="18" charset="0"/>
            </a:endParaRPr>
          </a:p>
        </p:txBody>
      </p:sp>
      <p:sp>
        <p:nvSpPr>
          <p:cNvPr id="5" name="TextBox 4"/>
          <p:cNvSpPr txBox="1"/>
          <p:nvPr/>
        </p:nvSpPr>
        <p:spPr>
          <a:xfrm>
            <a:off x="7010400" y="3581400"/>
            <a:ext cx="1458284" cy="646331"/>
          </a:xfrm>
          <a:prstGeom prst="rect">
            <a:avLst/>
          </a:prstGeom>
          <a:noFill/>
        </p:spPr>
        <p:txBody>
          <a:bodyPr wrap="none" rtlCol="0">
            <a:spAutoFit/>
          </a:bodyPr>
          <a:lstStyle/>
          <a:p>
            <a:r>
              <a:rPr lang="en-US" dirty="0" smtClean="0"/>
              <a:t>By</a:t>
            </a:r>
          </a:p>
          <a:p>
            <a:r>
              <a:rPr lang="en-US" dirty="0" smtClean="0"/>
              <a:t>Arnav Ashank</a:t>
            </a:r>
            <a:endParaRPr lang="en-US" dirty="0"/>
          </a:p>
        </p:txBody>
      </p:sp>
    </p:spTree>
    <p:extLst>
      <p:ext uri="{BB962C8B-B14F-4D97-AF65-F5344CB8AC3E}">
        <p14:creationId xmlns:p14="http://schemas.microsoft.com/office/powerpoint/2010/main" val="5550849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3426992" y="152400"/>
            <a:ext cx="2456122" cy="430887"/>
          </a:xfrm>
          <a:prstGeom prst="rect">
            <a:avLst/>
          </a:prstGeom>
          <a:noFill/>
        </p:spPr>
        <p:txBody>
          <a:bodyPr wrap="none" rtlCol="0">
            <a:spAutoFit/>
          </a:bodyPr>
          <a:lstStyle/>
          <a:p>
            <a:pPr algn="ctr"/>
            <a:r>
              <a:rPr lang="en-US" sz="2200" b="1" dirty="0" smtClean="0">
                <a:latin typeface="Times New Roman" pitchFamily="18" charset="0"/>
                <a:cs typeface="Times New Roman" pitchFamily="18" charset="0"/>
              </a:rPr>
              <a:t>Course vs Country</a:t>
            </a:r>
            <a:endParaRPr lang="en-US" sz="2200" b="1" dirty="0">
              <a:latin typeface="Times New Roman" pitchFamily="18" charset="0"/>
              <a:cs typeface="Times New Roman" pitchFamily="18" charset="0"/>
            </a:endParaRPr>
          </a:p>
        </p:txBody>
      </p:sp>
      <p:graphicFrame>
        <p:nvGraphicFramePr>
          <p:cNvPr id="11" name="Chart 10"/>
          <p:cNvGraphicFramePr>
            <a:graphicFrameLocks/>
          </p:cNvGraphicFramePr>
          <p:nvPr>
            <p:extLst>
              <p:ext uri="{D42A27DB-BD31-4B8C-83A1-F6EECF244321}">
                <p14:modId xmlns:p14="http://schemas.microsoft.com/office/powerpoint/2010/main" val="1675435982"/>
              </p:ext>
            </p:extLst>
          </p:nvPr>
        </p:nvGraphicFramePr>
        <p:xfrm>
          <a:off x="341778" y="685800"/>
          <a:ext cx="4274053" cy="3157537"/>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2" name="Chart 11"/>
          <p:cNvGraphicFramePr>
            <a:graphicFrameLocks/>
          </p:cNvGraphicFramePr>
          <p:nvPr>
            <p:extLst>
              <p:ext uri="{D42A27DB-BD31-4B8C-83A1-F6EECF244321}">
                <p14:modId xmlns:p14="http://schemas.microsoft.com/office/powerpoint/2010/main" val="2889450868"/>
              </p:ext>
            </p:extLst>
          </p:nvPr>
        </p:nvGraphicFramePr>
        <p:xfrm>
          <a:off x="4495800" y="762000"/>
          <a:ext cx="4426452" cy="329565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3" name="Chart 12"/>
          <p:cNvGraphicFramePr>
            <a:graphicFrameLocks/>
          </p:cNvGraphicFramePr>
          <p:nvPr>
            <p:extLst>
              <p:ext uri="{D42A27DB-BD31-4B8C-83A1-F6EECF244321}">
                <p14:modId xmlns:p14="http://schemas.microsoft.com/office/powerpoint/2010/main" val="2901464661"/>
              </p:ext>
            </p:extLst>
          </p:nvPr>
        </p:nvGraphicFramePr>
        <p:xfrm>
          <a:off x="228600" y="3657600"/>
          <a:ext cx="4603898" cy="3319462"/>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4" name="Chart 13"/>
          <p:cNvGraphicFramePr>
            <a:graphicFrameLocks/>
          </p:cNvGraphicFramePr>
          <p:nvPr>
            <p:extLst>
              <p:ext uri="{D42A27DB-BD31-4B8C-83A1-F6EECF244321}">
                <p14:modId xmlns:p14="http://schemas.microsoft.com/office/powerpoint/2010/main" val="285030865"/>
              </p:ext>
            </p:extLst>
          </p:nvPr>
        </p:nvGraphicFramePr>
        <p:xfrm>
          <a:off x="4343400" y="3733800"/>
          <a:ext cx="4800600" cy="3276600"/>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40912254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85800" y="1447800"/>
            <a:ext cx="7620000" cy="5493812"/>
          </a:xfrm>
          <a:prstGeom prst="rect">
            <a:avLst/>
          </a:prstGeom>
          <a:noFill/>
        </p:spPr>
        <p:txBody>
          <a:bodyPr wrap="square" rtlCol="0">
            <a:spAutoFit/>
          </a:bodyPr>
          <a:lstStyle/>
          <a:p>
            <a:pPr marL="285750" indent="-285750">
              <a:lnSpc>
                <a:spcPct val="150000"/>
              </a:lnSpc>
              <a:buFont typeface="Wingdings" pitchFamily="2" charset="2"/>
              <a:buChar char="Ø"/>
            </a:pPr>
            <a:r>
              <a:rPr lang="en-US" dirty="0" smtClean="0">
                <a:latin typeface="Times New Roman" pitchFamily="18" charset="0"/>
                <a:cs typeface="Times New Roman" pitchFamily="18" charset="0"/>
              </a:rPr>
              <a:t>In the slide above we see that how the enrollments in four major courses(in terms of total enrollments of students) at Udacity is distributed over the countries.</a:t>
            </a:r>
          </a:p>
          <a:p>
            <a:pPr marL="285750" indent="-285750">
              <a:lnSpc>
                <a:spcPct val="150000"/>
              </a:lnSpc>
              <a:buFont typeface="Wingdings" pitchFamily="2" charset="2"/>
              <a:buChar char="Ø"/>
            </a:pPr>
            <a:r>
              <a:rPr lang="en-US" dirty="0" smtClean="0">
                <a:latin typeface="Times New Roman" pitchFamily="18" charset="0"/>
                <a:cs typeface="Times New Roman" pitchFamily="18" charset="0"/>
              </a:rPr>
              <a:t>From the pie chart it is clear that Canada has got the least participation in these courses.</a:t>
            </a:r>
          </a:p>
          <a:p>
            <a:pPr marL="285750" indent="-285750">
              <a:lnSpc>
                <a:spcPct val="150000"/>
              </a:lnSpc>
              <a:buFont typeface="Wingdings" pitchFamily="2" charset="2"/>
              <a:buChar char="Ø"/>
            </a:pPr>
            <a:r>
              <a:rPr lang="en-US" dirty="0" smtClean="0">
                <a:latin typeface="Times New Roman" pitchFamily="18" charset="0"/>
                <a:cs typeface="Times New Roman" pitchFamily="18" charset="0"/>
              </a:rPr>
              <a:t>Also it is evident from the charts that developing countries(India, China, Japan, Mexico etc.) form the majority of enrollments which depicts the awareness in these fields among developing countries.</a:t>
            </a:r>
          </a:p>
          <a:p>
            <a:pPr marL="285750" indent="-285750">
              <a:lnSpc>
                <a:spcPct val="150000"/>
              </a:lnSpc>
              <a:buFont typeface="Wingdings" pitchFamily="2" charset="2"/>
              <a:buChar char="Ø"/>
            </a:pPr>
            <a:r>
              <a:rPr lang="en-US" dirty="0" smtClean="0">
                <a:latin typeface="Times New Roman" pitchFamily="18" charset="0"/>
                <a:cs typeface="Times New Roman" pitchFamily="18" charset="0"/>
              </a:rPr>
              <a:t>There is a significant variation in the enrollments from countries like UK, Argentina in the four major courses. </a:t>
            </a:r>
          </a:p>
          <a:p>
            <a:pPr>
              <a:lnSpc>
                <a:spcPct val="150000"/>
              </a:lnSpc>
            </a:pPr>
            <a:endParaRPr lang="en-US" dirty="0" smtClean="0">
              <a:latin typeface="Times New Roman" pitchFamily="18" charset="0"/>
              <a:cs typeface="Times New Roman" pitchFamily="18" charset="0"/>
            </a:endParaRPr>
          </a:p>
          <a:p>
            <a:pPr marL="285750" indent="-285750">
              <a:lnSpc>
                <a:spcPct val="150000"/>
              </a:lnSpc>
              <a:buFont typeface="Wingdings" pitchFamily="2" charset="2"/>
              <a:buChar char="Ø"/>
            </a:pPr>
            <a:endParaRPr lang="en-US" dirty="0" smtClean="0">
              <a:latin typeface="Times New Roman" pitchFamily="18" charset="0"/>
              <a:cs typeface="Times New Roman" pitchFamily="18" charset="0"/>
            </a:endParaRPr>
          </a:p>
          <a:p>
            <a:pPr marL="285750" indent="-285750">
              <a:lnSpc>
                <a:spcPct val="150000"/>
              </a:lnSpc>
              <a:buFont typeface="Wingdings" pitchFamily="2" charset="2"/>
              <a:buChar char="Ø"/>
            </a:pPr>
            <a:endParaRPr lang="en-US" dirty="0">
              <a:latin typeface="Times New Roman" pitchFamily="18" charset="0"/>
              <a:cs typeface="Times New Roman" pitchFamily="18" charset="0"/>
            </a:endParaRPr>
          </a:p>
        </p:txBody>
      </p:sp>
      <p:sp>
        <p:nvSpPr>
          <p:cNvPr id="6" name="TextBox 5"/>
          <p:cNvSpPr txBox="1"/>
          <p:nvPr/>
        </p:nvSpPr>
        <p:spPr>
          <a:xfrm>
            <a:off x="2895600" y="548981"/>
            <a:ext cx="2878096" cy="400110"/>
          </a:xfrm>
          <a:prstGeom prst="rect">
            <a:avLst/>
          </a:prstGeom>
          <a:noFill/>
        </p:spPr>
        <p:txBody>
          <a:bodyPr wrap="none" rtlCol="0">
            <a:spAutoFit/>
          </a:bodyPr>
          <a:lstStyle/>
          <a:p>
            <a:r>
              <a:rPr lang="en-US" sz="2000" b="1" dirty="0" smtClean="0">
                <a:latin typeface="Times New Roman" pitchFamily="18" charset="0"/>
                <a:cs typeface="Times New Roman" pitchFamily="18" charset="0"/>
              </a:rPr>
              <a:t>Inference from pie-chart</a:t>
            </a:r>
            <a:endParaRPr lang="en-US" sz="2000" b="1" dirty="0">
              <a:latin typeface="Times New Roman" pitchFamily="18" charset="0"/>
              <a:cs typeface="Times New Roman" pitchFamily="18" charset="0"/>
            </a:endParaRPr>
          </a:p>
        </p:txBody>
      </p:sp>
    </p:spTree>
    <p:extLst>
      <p:ext uri="{BB962C8B-B14F-4D97-AF65-F5344CB8AC3E}">
        <p14:creationId xmlns:p14="http://schemas.microsoft.com/office/powerpoint/2010/main" val="24850024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p:cNvGraphicFramePr>
            <a:graphicFrameLocks/>
          </p:cNvGraphicFramePr>
          <p:nvPr>
            <p:extLst>
              <p:ext uri="{D42A27DB-BD31-4B8C-83A1-F6EECF244321}">
                <p14:modId xmlns:p14="http://schemas.microsoft.com/office/powerpoint/2010/main" val="722770899"/>
              </p:ext>
            </p:extLst>
          </p:nvPr>
        </p:nvGraphicFramePr>
        <p:xfrm>
          <a:off x="685800" y="667913"/>
          <a:ext cx="5029200" cy="3495675"/>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p:cNvSpPr txBox="1"/>
          <p:nvPr/>
        </p:nvSpPr>
        <p:spPr>
          <a:xfrm>
            <a:off x="3200400" y="152400"/>
            <a:ext cx="3581400" cy="400110"/>
          </a:xfrm>
          <a:prstGeom prst="rect">
            <a:avLst/>
          </a:prstGeom>
          <a:noFill/>
        </p:spPr>
        <p:txBody>
          <a:bodyPr wrap="square" rtlCol="0">
            <a:spAutoFit/>
          </a:bodyPr>
          <a:lstStyle/>
          <a:p>
            <a:pPr algn="ctr"/>
            <a:r>
              <a:rPr lang="en-US" sz="2000" dirty="0" smtClean="0">
                <a:latin typeface="Times New Roman" pitchFamily="18" charset="0"/>
                <a:cs typeface="Times New Roman" pitchFamily="18" charset="0"/>
              </a:rPr>
              <a:t>Commute time vs Job Level</a:t>
            </a:r>
            <a:endParaRPr lang="en-US" sz="2000" dirty="0">
              <a:latin typeface="Times New Roman" pitchFamily="18" charset="0"/>
              <a:cs typeface="Times New Roman" pitchFamily="18" charset="0"/>
            </a:endParaRPr>
          </a:p>
        </p:txBody>
      </p:sp>
      <p:sp>
        <p:nvSpPr>
          <p:cNvPr id="6" name="TextBox 5"/>
          <p:cNvSpPr txBox="1"/>
          <p:nvPr/>
        </p:nvSpPr>
        <p:spPr>
          <a:xfrm rot="16200000">
            <a:off x="-435956" y="2234629"/>
            <a:ext cx="1783502" cy="369332"/>
          </a:xfrm>
          <a:prstGeom prst="rect">
            <a:avLst/>
          </a:prstGeom>
          <a:noFill/>
        </p:spPr>
        <p:txBody>
          <a:bodyPr wrap="none" rtlCol="0">
            <a:spAutoFit/>
          </a:bodyPr>
          <a:lstStyle/>
          <a:p>
            <a:r>
              <a:rPr lang="en-US" b="1" dirty="0" smtClean="0">
                <a:solidFill>
                  <a:schemeClr val="accent3">
                    <a:lumMod val="75000"/>
                  </a:schemeClr>
                </a:solidFill>
                <a:latin typeface="Times New Roman" pitchFamily="18" charset="0"/>
                <a:cs typeface="Times New Roman" pitchFamily="18" charset="0"/>
              </a:rPr>
              <a:t>Time in minutes</a:t>
            </a:r>
            <a:endParaRPr lang="en-US" b="1" dirty="0">
              <a:solidFill>
                <a:schemeClr val="accent3">
                  <a:lumMod val="75000"/>
                </a:schemeClr>
              </a:solidFill>
              <a:latin typeface="Times New Roman" pitchFamily="18" charset="0"/>
              <a:cs typeface="Times New Roman" pitchFamily="18" charset="0"/>
            </a:endParaRPr>
          </a:p>
        </p:txBody>
      </p:sp>
      <p:sp>
        <p:nvSpPr>
          <p:cNvPr id="9" name="TextBox 8"/>
          <p:cNvSpPr txBox="1"/>
          <p:nvPr/>
        </p:nvSpPr>
        <p:spPr>
          <a:xfrm>
            <a:off x="6019800" y="685800"/>
            <a:ext cx="2362200" cy="5078313"/>
          </a:xfrm>
          <a:prstGeom prst="rect">
            <a:avLst/>
          </a:prstGeom>
          <a:noFill/>
        </p:spPr>
        <p:txBody>
          <a:bodyPr wrap="square" rtlCol="0">
            <a:spAutoFit/>
          </a:bodyPr>
          <a:lstStyle/>
          <a:p>
            <a:pPr marL="285750" indent="-285750">
              <a:buFont typeface="Arial" pitchFamily="34" charset="0"/>
              <a:buChar char="•"/>
            </a:pPr>
            <a:r>
              <a:rPr lang="en-US" dirty="0" smtClean="0">
                <a:latin typeface="Times New Roman" pitchFamily="18" charset="0"/>
                <a:cs typeface="Times New Roman" pitchFamily="18" charset="0"/>
              </a:rPr>
              <a:t>Bar graph alongside depicts the variation in commute time with Job-Level.</a:t>
            </a:r>
          </a:p>
          <a:p>
            <a:pPr marL="285750" indent="-285750">
              <a:buFont typeface="Arial" pitchFamily="34" charset="0"/>
              <a:buChar char="•"/>
            </a:pPr>
            <a:r>
              <a:rPr lang="en-US" dirty="0" smtClean="0">
                <a:latin typeface="Times New Roman" pitchFamily="18" charset="0"/>
                <a:cs typeface="Times New Roman" pitchFamily="18" charset="0"/>
              </a:rPr>
              <a:t>It’s clearly evident that the commute time for an Individual contributor outweighs the commute time for people at other levels.</a:t>
            </a:r>
          </a:p>
          <a:p>
            <a:pPr marL="285750" indent="-285750">
              <a:buFont typeface="Arial" pitchFamily="34" charset="0"/>
              <a:buChar char="•"/>
            </a:pPr>
            <a:r>
              <a:rPr lang="en-US" dirty="0" smtClean="0">
                <a:latin typeface="Times New Roman" pitchFamily="18" charset="0"/>
                <a:cs typeface="Times New Roman" pitchFamily="18" charset="0"/>
              </a:rPr>
              <a:t>Also the top management(President, Vice-President, Director) have much less commute time.</a:t>
            </a:r>
            <a:endParaRPr lang="en-US" dirty="0">
              <a:latin typeface="Times New Roman" pitchFamily="18" charset="0"/>
              <a:cs typeface="Times New Roman" pitchFamily="18" charset="0"/>
            </a:endParaRPr>
          </a:p>
        </p:txBody>
      </p:sp>
      <p:sp>
        <p:nvSpPr>
          <p:cNvPr id="10" name="TextBox 9"/>
          <p:cNvSpPr txBox="1"/>
          <p:nvPr/>
        </p:nvSpPr>
        <p:spPr>
          <a:xfrm>
            <a:off x="640462" y="4678694"/>
            <a:ext cx="3886200" cy="923330"/>
          </a:xfrm>
          <a:prstGeom prst="rect">
            <a:avLst/>
          </a:prstGeom>
          <a:noFill/>
        </p:spPr>
        <p:txBody>
          <a:bodyPr wrap="square" rtlCol="0">
            <a:spAutoFit/>
          </a:bodyPr>
          <a:lstStyle/>
          <a:p>
            <a:pPr marL="285750" indent="-285750">
              <a:buFont typeface="Arial" pitchFamily="34" charset="0"/>
              <a:buChar char="•"/>
            </a:pPr>
            <a:r>
              <a:rPr lang="en-US" dirty="0" smtClean="0">
                <a:latin typeface="Times New Roman" pitchFamily="18" charset="0"/>
                <a:cs typeface="Times New Roman" pitchFamily="18" charset="0"/>
              </a:rPr>
              <a:t>Manager level employees also have high commute time as compared to C-level and higher level employees.</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24320547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descr="data:image/png;base64,iVBORw0KGgoAAAANSUhEUgAAAlgAAAFzCAYAAADi5Xe0AAAgAElEQVR4Xu29a7BVxbm23YoHFAUixggqeEiiRjQYczLRAEFjRI1R1KiACEbdSer9/1ZqV71/dqW+2vX9+2rvjQZFVDQRUBKNRgFPxCRGTVCCMRhQEVGMGCABBDm8dY399drDmTnXmmvOHmOtNcc1qihlMVf36Kuf7r77eZ7uud++ffv2BR8JSEACEpCABCQggWQE9lNgJWNpQRKQgAQkIAEJSCAjoMDSECQgAQlIQAISkEBiAgqsxEAtTgISkIAEJCABCSiwtAEJSEACEpCABCSQmIACKzFQi5OABCQgAQlIQAIKLG1AAhKQgAQkIAEJJCagwEoM1OIkIAEJSEACEpCAAksbkIAEJCABCUhAAokJKLASA7U4CUhAAhKQgAQkoMDSBiQgAQlIQAISkEBiAgqsxEAtTgISkIAEJCABCSiwtAEJSEACEpCABCSQmIACKzFQi5OABCQgAQlIQAIKLG1AAhKQgAQkIAEJJCagwEoM1OIkIAEJSEACEpCAAksbkIAEJCABCUhAAokJKLASA7U4CUhAAhKQgAQkoMDSBiQgAQlIQAISkEBiAgqsxEAtTgISkIAEJCABCXSMwHr11VfD3Llzwxe/+MXw7W9/254tkMD8+fPDn//85/Dd7343jB49OklNe/bsCYsWLQorVqwIM2fODJ/61KeSlJuikM2bN4cf//jHYf/99w//8i//EoYMGZKi2GRlvPnmm2Hx4sXhrbfeysq87rrrwmc+85lk5ffXglauXBnuuuuu8I1vfCOcd955yV6zCPvm5bZs2RL+4z/+I5ujUr5vsoZbkAQkkJRAUoH1wQcfhNtvvz28/vrr//SSBx54YDjhhBPCRRddFEaOHJm0ERT2yiuvBCbGL3zhC+Fb3/pW8vJjgXGSHD58eJg1a1YYPHhwj3Xt27cvrFmzJvzyl78MGzZsCLt37w7wOO2008L5558fPv7xj/dYRn/6QDsLUCN+MPrZz34WXnzxxYzrcccdV3qT161bF+bMmRNOPvnkMHXq1K76//73v2c/P/TQQ8OMGTOa6vOyXn7Tpk1h9uzZgXf85Cc/GY444ogwfvz4MGLEiMJeodE432+//QLjAgFxzjnnhIMPPriwd6BgBVaheC1cAhJok0AhAgsRwSJ10EEHdb3e+++/H9hp81x11VVh3Lhxbb563/x6bwUWnplHH300PPXUU9mCc9JJJ2ULNAsjCzqM4DF27Ni+aVALtRYhsFp4jeS/0khgJa8oYYFRZEyYMCFMnjw5YcmNi4oCq3ac7927N7zxxhuBsY6dFy1GB6rAop8G6vxXioFZiQQ6hEAhAouQyg9+8IMwbNiwj2Bi8iWMh/eGUEuRu+yi+qe3Auv3v/99WLBgQRZKY8HBCxKftWvXhjvvvDMcdthh4eabbw6HH354Ua+dtFwFVlKcbRW2dOnS8Nhjj4Xp06eH008/va2ymv3lKLDqjXM2FHfffXfmUcbeTznllGaL7fXnBqrAuuSSS0rrq15D9RckIIFkBEoVWLw1eTa/+93vsjwRQmRxkpw4cWL48MMPw29/+9tMjBAmwrvDZM4CglDZvn17Js5YSNgFDh06tAtEI+8DE/4zzzwTli9fnuVANPp9CiKM9/DDD2e5LISsEIDkd3z2s58NO3furBv+PP744xuGCnfs2JHl7rCjv+mmm8KoUaM+0nHU8eCDD2bvhxfrrLPO6vr3t99+Ozz00EPhtddey0KKiNVzzz03fPWrXw2DBg3q+hxiZ/Xq1dnvw5I/fJ6w46WXXpp5EmCHFy22//Of/3zGL4ZwIruvfOUr4cgjj+z2s1TcSGBt3Lgx/PznP8/eGe695deo3N6wIDcMsfHHP/4xPP/885lNwQ4W2BthrNonimYEQ/6h3wkV1hPV0W4J8cIx2hcC+mtf+1oWpnv33XfD/fff3+W5Jex5xRVXhE984hMfqQfbwsZfeOGFzMYpA1vA9hqF2Xp6ZyqIoelHHnmkrk1HFnnBdPHFF2f9/95773WN0Vpe3QksPhtF34UXXhgY1/HBzig72jQbCmwOXozL/LN169ZsLMKZPqzHJN8H2BrthAse4rPPPjvLc6otNz/Gqe+YY47JxgLjJD6N7LDZuSj+/mWXXRZ+/etfZ57qb37zm+Fzn/tcloMVBRb9Q+4o4xxbqZ1z6tlqspnfgiQggcIJlC6wanfccZI85JBDMhGDNweBdfXVVwcEyrx587K8JYTMpz/96Sy/C0HxsY99LNx4441ZzglPPYHFIr9w4cLwhz/8Iftdyoi/z4TM75MzwkNy9X333ZeJujPOOCOb0BEmTNgsooRgWBj++te/Zosh/87PeI8TTzzxI6In9tr69eszgXXssceG66+//p8mez7HTp9F+Mtf/nL4+te/nv3qn/70p3Dvvfdm/0/okHd86aWXskmYhZdFOoosJnP+jQRsFguEFfk4f/nLX7KFhjazqLCAsFjHEA4ia8qUKVk5kd2uXbuyz9AeONBeRMepp54apk2b1vX+9Rag6J2M/Hh33gt+F1xwQSY48Nh1x69eub1lgbDiHbCnMWPGZDbFIsZidcMNN2R5gLUPCzg2hZB74oknMiHMwk/fwq87gQU/hALlEiKjLuwWZjDBzuiTGBKutbto44TPSUyn7lWrVmWijH5oFGaL74yNMobIeULAxXemjYg+RAd2QEgKG4l9gk1PmjQp4xIFE3XymQMOOCCzg8svv7yuB6ongYVgoG5sJnrV4vhifGN7MGNcwgibjrbIe7MhYdz87W9/6xq3jBM+C2eY0L9x7uDQAexr7bY2+T2+A3MGY/wf//hHxgO7v+aaa7retZ4dYgPNzkX8PnYISx7eDxFJH+WfPBPep3bMxPmg8FXACiQggUIIlCqwEDxMUiz4eKhY9OMkycLDz2LCN7u5Bx54IDz77LOBXTWTU9zRxYmJ8AMehrxIyCco4ynjdBULBZN4/P0YtsMjxO6VifzWW2/NAOdFG4sfSfuIjBjS7E2IMLbtS1/6UraANPMgjm655ZbMk4EgQDTxRLHIu+e9XUzmJIazYLJjj218+umns50xiytcEQo827ZtyxK2qYc24bGKAouFIN8HcfFnYcMrFE+m1S5AsUz6gd+PYdDe8qstt1UWeArgHb0X2AGeU/obW2r0NPKCdiewEHG0mQWfh80AtkT/5fsEe8YjQy7elVdemR3GiD/DxhEN0YvCz9mI8KfWs1n77o1ChIhFRAqChveLG4nYp4j/KDijYKKfsSGEVxQH9Vg1EljYKF447A6hGIUQAuanP/1pJpwYr9hctGnmA4QdIfKjjz46s3NC6giffK5mPSaN5g5EPGOINnPSlTEQf4YIg3+0DYQvnLBZxj79WGuHvZ2L4pistcM8S5gwt7BpYhweddRR2T/H90Hk8nP6z0cCEhiYBEoTWCzCLAa4zOOixMQXJ0kmdnac8UHU/Nd//Ve2+4sTX/w3du/kcrGIxIm5dnHkM3fccUe20PH7+dynuGAi5vAssTsmb4QTjuw08w+L87Jly7IFGy9YKwKrN8fI4cG74PGpTVqOizeiK3rEGoUzIg8WFMRRbVgxf81Cd8ndL7/8cnYUPnq8YFNbJ/xYKBGyCIf8Q5/DL+bjdMevttxWWSAcsLH4NJu83orAqu3bKD4QE1HAxveozRnCg8IJQARHbR/FdyFM2Z04bySw+PmSJUvqCrTaPo3vzEaD3MkoxhpNad2dFuZ3uGIDIZUfc43K4j3ZDMQrP+K4Z8PFdR35EB8h6HvuuScTopwUbjR31BOAv/rVrzJvXtzY5d8Hu8PjG+eSWjvs7VwUf7/WDvN1xndkPHzve9/rYo6YY87CI8fc153QHZhLjm8tgeoQKERg1bumISIljHHttdd2Jbg3SlSNCwxeE8KFtU9cQGIuV+3i2ChHJV9OzJ9i8s2LgO66v2iBVduuepMy+Snf//73sxy0ngRW7ZUD9QRSdwKExYW8kehhJPxWW2dc5LvjFpOweyOwymCRf+eUAqteAnitrcf6WGwbPTEPrDuBUi/JPebmsbkgRJ1/Yh8QKkNwsJhHT229wym1dTc6RcjnYig0Cvvo2UM44CGjTwk9swGKDxutKLCaFZb8bqO5o57Ail6lRhzz71Br372di5o9BPL4449nOWkIKbzchAnxZOU3Q9VZimypBDqPQCECq/b4NrswJnnyJ5hA8ruyRpNkTyeEanfujQQWuR61uQ+xG3G/sxCQd5PfRacWWHjFugtN1e6mG13i2WjhqPf57kRTowWknhirJ4jqCSwWC3LSGt3pRd/jGemNwOpuoUrFoj8ILDwyMQen1vbyOVX17LKeB6unHKnaPqDcVgRWPRGJkGKzgvcs74WNYX28dSSg42FEWLC5IURaK7AYMz1dxtlbgUV+HGXWuygWUcM9Ynjd6nlSu7vQtLYPmhVY8RDCL37xiyy0zN8ReniBuzvg0HnLkC2SQGcSKERgNbqmoR7CVj1Y7NqZ2KJnpJHAauZC0NowViqBFZPcERe1IaBYR22Se09eG/Kn8GBFT0PRHixOk8UwVjzZ2ciD1cxVAb0RWGWw6A8Cq56wbXa6aRQi7M6DFb2SiDf6NKXAoqx33nkny4HitCTlk2+EDRHuQ0jlBU5tiLBID1az3z7QWw9W7VzUrMDK9zEePXLR2Oxx4IIwK2H12lOQzdqFn5OABPqeQL8VWL3Ne6gVWOQxxJNI9a5IyKOPuT71crDIzSBxl+sR8ML1JkTY0zUNvEM8cRWTmVvNO6r92ppUHqxmcrCee+65LDGZG7zJF+rueHlvBFYZLPpSYEXxyok98n/y1440OzWkzMFqdmPUk4esVmCRyM1YJIcxf0N+tH/yHJvJwcJ2ECAIN7xgvfFgMc7wUuNJrs2zrGWdKgeru6+SYpPEqVo8vvEgC+8RDwIRTq0X3m3WLvycBCTQ9wT6rcDKn9zhPhlyFHp7ijAuPhxRz58cYreIW578Lib97k4RkrxNXkntKUIWw3hCqbtujCfYyPeqvWg0Xm2Qv2g0npxjEaN8TlbFiZcrJ+qdIkwVIowHCuLVF82eIoz8OMiQPw3He7OIEB5CvCIkosCqx6/RKcIiWdQTWHgPuGIg2lt3pwgbJbk3k4MVT8zRp5zc49RhDJ+zQeBOMcKu0Qbq2VlPpwi5A4xk63garbtThCkEFvlchAcJE8bb5eNmiTAcQjJeQBwv2uV3ohjp7hQhZdJexjKngnsjsOKGgxAgXrV4ao95husiGONci8A7dneKsJm5qBkPVhShhEzzp1DrHeDp+2XCN5CABFoh0G8FFo3J3z2DECJHgkmZsFoz92CxmJA7gReKCRWhxWLNEXBOcHGf1JlnnpktpDFHJN4ZxH9Z+FgcWES5MJHPxdOJXDXB+xD+q3dRYuwMFgwuE/3Nb36THQFn8eYIdvzqIJLGOS2VP/UW735isSU3hwRzvESN7sFKJbAI5dBujpfDl9yYZuuEH14sHoQrhxngTriDtkVx2R2/egtT0Szygyae6kMw0k+E7vCUFCWwqBs7IP+JawRgxr1RLPbYKA+HOMgTbPR0d5N7vAcLcYUdYWtcvhrvdqu9B6u3AqveV2JxSS+n/RDp8cqTuFniEmHehZwz3oGQGGOKi3Hz4eV4DxafoQ8YY3hSOTyTT57vjcDiHfB+Ec7DxuO4ogzeg3kgXu1Rzw57Mxc1I7DyuWoITk7pMj/EMZe/p66Vid3fkYAE+p5AvxZY4Kl3ezKTITcj5++IaRQSY0HnagiSaZkkETe45LlSoPZLp+vd8sxt1CwI+bAXuVVcBMqiiMjiyoT89y7Wdmvtjdrs2JlMuYySSzgRM7VPvdvLWRBJgO3uyoVYTishQkQF79Tdre+U32gBqX3nRjd1N+LXbLksSKlY1HLnkk/uzEJsscgRui1SYDWycYQFN37Xs438O3cnsOrd5E5IirGTv9W+p5BfLaPurmmgzzn5yKYk/0XobDS4A4wwHd45+pBNS9yA1HoCa29y5/McVuEC2JiX1BuBRRvq8SBHE88hm4roPWxkh83ORc0ILN6HeYCNCQdECBfzfrwP6Qi139jQ90uFbyABCfSWQFKB1dvKU36+2buOUtbZKWXJrlN60nZIQAISkEB/IdAxAitedolno6fj3f0Ffn95DwVWf+kJ30MCEpCABDqFwIAXWISbyDXh8kISxPNf6dIpnVR0OxRYRRO2fAlIQAISqBqBAS+wSH698847s7wkEpLJmfIm5N6ZsQKrd7z8tAQkIAEJSKAnAgNeYPXUQP9dAhKQgAQkIAEJlE1AgVU2ceuTgAQkIAEJSKDjCSiwOr6LbaAEJCABCUhAAmUTUGCVTdz6JCABCUhAAhLoeAIKrI7vYhsoAQlIQAISkEDZBBRYZRO3PglIQAISkIAEOp6AAqvju9gGSkACEpCABCRQNgEFVtnErU8CEpCABCQggY4noMDq+C62gRKQgAQkIAEJlE1AgVU2ceuTgAQkIAEJSKDjCSiwOr6LbaAEJCABCUhAAmUTUGCVTdz6JCABCUhAAgOQwObt+5p66+GH7tfU5zr9QwqsTu9h2ycBCUhAAhJok8DF/+/2sGNXcwLra6ccEP7P5Qc3VeP7778fnnnmmXDhhReGAw44oKnfSfmhVatWBd7hnHPOCfvtl1YYJhVYmzdvDvfcc09Yt25dOOigg8KECRPC+PHjw6BBg8J7770XZs+eHbZu3drFZvr06eH0008PNHDRokVh27ZtYfTo0WHq1Klh+PDhKRlalgQkIAEJSEACLRB47+/7wnf+v+1N/+aRh+8Xfvq/Du3x8x988EH4yU9+kmmF448/vsfPp/rA0qVLw8aNGzOtsWfPnuwdzjrrrHDKKaekqiIrJ5nA4iXnz58fjjrqqHD++eeHTZs2hXnz5oVLLrkke2lEF4269tprw+DBg7sageCaO3dumDhxYhg7dmxYsmRJV8MRZj4SkIAEJCABCfQdgaIE1gsvvBBef/31cPnllyf3HnVHKy+w+Nxrr70WnnrqqUxwHXjggclAJxNYKNGnn346U4EjRozIXhDBdcYZZ3R5qZ5//vkwbdq0zKMVnzVr1mTCa8aMGZnwWr9+febNmjlzZhg6dGiyhlqQBCQgAQlIQAK9J1CEwPrwww8zjXDuueeGk046KXup1atXhwULFmSRrnw0a/v27WHhwoXh5ZdfDoceemi4+OKLw5lnnhnefPPNjzhuVq5cGZYvXx5mzZoVXn311fDss89m0TSiZEcffXSmMx555JHw4osvZvXhNeOzPHfddVc477zzwgknnNB7QA1+I5nAqi0fQLzwZZddFkaNGhVWrFgRFi9eHPbu3Rt2794dzj777DB58uQMWASCwNqyZUsGHSU5bNiwZA21IAlIQAISkIAEek+gCIFFStHdd9+dOV1ICSLqdccdd4RLL700nHjiiWHZsmXhnXfeCd/5znfC/fffn730lClTsggXIT3+H2dNPjJWK7Bw1lx33XXhuOOOy4Qb9aA7aj1YlM1njzjiiCyaluopRGARLkRtHnbYYVljSBwDFAAJF5JQRviQf+OzvRFYGzZsCG+//Xaq9luOBCQgAQlIoKMIjBw5MnNspHqKEFikDT322GOZwMK5ghOGP+RmI5zQBjt37sz+oBeuvvrqzAvF89BDD2X/JULWncB66aWXMmcNT15U1RNY/IxccepJ9SQXWPv27cuU51tvvRWuuuqqcMghh9R9V8Du2rUrjBkzplcCK1XDLUcCEpCABCQggZ4JFCWw8uKonujhzRBiOGxuuOGGrqhW/CzhxZQCKya+90ykuU8kF1go0Oeeey5TpVFcERZcu3ZtOPLII7tOB0aBdeqpp5qD1Vxf+SkJSEACEpBA6QSKElh5DxbhPZLe63mwSDfigBwaotaDVVtGPgerozxYiKsnnngiSyQjlpl/Hn744SxxjbgpsdcYIjz22GPDnDlzsmOa48aN8xRh6UPHCiUgAQlIQAKNCRQhsHrKwUIo4Zi55pprsvxtntocrMMPPzy7heDKK68MxxxzTJZHRQpSTHJvJLDQKRyowxEU777q1zlYnCK8/fbbsyOX+Sdm6RM6xM1HNj/xVe7HmjRpUvb/jU4OaPASkIAEJCABCfQtgSIEVopThFB58sknM8cMl5SefPLJYceOHZlw4hRhI4FFTjiOHTxiiDGibAPqFGHfmoO1S0ACEpCABCSQgkARAov36qt7sGqZ9Pt7sFJ0omVIQAISkIAEJND/CHx/7o6wcUtzX5Uz6bQDwvfPP6jHRhD5uu+++7KIFgfe+uLhtCLhQU4k9tub3PsCjHVKQAISkIAEJDBwCZAzxS3qF110UXYpaNnPgPkuwrLBWJ8EJCABCUhAAhLojwSSX9PQHxvpO0lAAhKQgAQkIIEyCSiwyqRtXRKQgAQkIAEJVIKAAqsS3WwjJSABCUhAAhIok4ACq0za1iUBCUhAAhKQQCUIKLAq0c02UgISkIAEJCCBMgkosMqkbV0SkIAEJCABCVSCgAKrEt1sIyUgAQlIQAISKJOAAqtM2tYlAQlIQAISkEAlCCiwKtHNNlICEpCABCQggTIJKLDKpG1dEpCABCQgAQlUgsCAFFhr3t0b/u2BnWHdpr2FddLoEfuHf73s4HDSUfsXVocFS0ACEpCABCTQmQQGpMCaecuOQsVV7GpE1tybD+nMnrdVEpCABCQgAQkURmBACqxJP9pWGJDagpf9cEhpdVmRBCQgAQlIQAKdQUCB1UM/KrA6w9BthQQkIAEJSKBMAgosBVaZ9mZdEpCABCQggUoQUGApsCph6DZSAhKQgAQkUCYBBZYCq0x7sy4JSEACEpBAJQgosBRYlTB0GykBCUhAAhIok4ACS4FVpr1ZlwQkIAEJSKASBBRYCqxKGLqNlIAEJCABCZRJQIGlwCrT3qxLAhKQgAQkUAkCCiwFViUM3UZKQAISkIAEyiSgwFJglWlv1iUBCUhAAhKoBAEFlgKrEoZuIyUgAQlIQAJlElBgKbDKtDfrkoAEJCABCVSCgAJLgVUJQ7eREpCABCQggTIJKLAUWGXam3VJQAISkIAEKkFAgaXAqoSh20gJSEACEpBAmQQUWAqsMu3NuiQgAQlIQAKVIKDAUmBVwtBtpAQkIAEJSKBMAgosBVaZ9mZdEpCABCQggUoQUGApsCph6DZSAhKQgAQkUCYBBZYCq0x7sy4JSEACEpBAJQgosBRYlTB0GykBCUhAAhIok4ACS4FVpr1ZlwQkIAEJSKASBBRYCqxKGLqNlIAEJCABCZRJQIGlwCrT3qxLAhKQgAQkUAkCSQXW5s2bwz333BPWrVsXDjrooDBhwoQwfvz4MGjQoMC/zZ8/P/u3IUOGhClTpoTTTjstg7xq1aqwaNGisG3btjB69OgwderUMHz48IYdMOlH20rrnGU/HFJaXVYkAQlIQAISkEBnEEgmsPbs2ZMJqKOOOiqcf/75YdOmTWHevHnhkksuCSeffHImoPbff//s74isxYsXh+uvvz4ceOCBYe7cuWHixIlh7NixYcmSJWHjxo2ZyEKY1XsUWJ1hfLZCAhKQgAQk0KkEkgmsDz74IDz99NPhrLPOCiNGjMh4IbjOOOOMcNJJJ2Via/LkyWHMmDFh165dmag655xzwuDBg8PSpUvDjBkzsv9fv359JsZmzpwZhg4dqsDqVMuzXRKQgAQkIIEOJpBMYNUy2rp1a7jrrrvCZZddloUEb7vttnDFFVdkIcC8+OL/ly9fHmbNmpUJrC1btmTCDA/WsGHDFFgdbHw2TQISkIAEJNCpBAoRWIQLFy5cGA477LDMa4XYUmB1qgnZLglIQAISkIAEagkkF1j79u0Ly5YtC2+99Va46qqrwiGHHJJ5pVIJrA0bNoTpd9T3bBXRvf9+wStFFGuZEpCABCQggUIIjBw5MowaNaqQsi20eQLJBdaKFSvCc889F6ZNm5aJK57t27ebg9V8n/hJCUhAAhKQgAQGOIGkAgtx9cQTT2QJ60cccUQXGrxaJK7v3r07u56h9hThnDlzsisdxo0b5ynCAW5Qvr4EJCABCUhAAiEkE1icIrz99tvD66+//hGuxx9/fJbAzsnBe++9N6xdu/af7sFavXp1WLBgQZar5T1YmqUEJCABCUhAAgOdQDKBVSYI78Eqk7Z1SUACEpCABCTQWwIKrB6IeZN7b03Kz0tAAhKQgAQkoMBSYDkKJCABCUhAAhJITECBpcBKbFIWJwEJSEACEpCAAkuB5SiQgAQkIAEJSCAxAQWWAiuxSVmcBCQgAQlIQAIKLAWWo0ACEpCABCQggcQEFFgKrMQmZXESkIAEJCABCSiwFFiOAglIQAISkIAEEhNQYCmwEpuUxUlAAhKQgAQkoMBSYDkKJCABCUhAAhJITECBpcBKbFIWJwEJSEACEpCAAkuB5SiQgAQkIAEJSCAxAQWWAiuxSVmcBCQgAQlIQAIKLAWWo0ACEpCABCQggcQEFFgKrMQmZXESkIAEJCABCSiwFFiOAglIQAISkIAEEhNQYCmwEpuUxUlAAhKQgAQkoMBSYDkKJCABCUhAAhJITECBpcBKbFIWJwEJSEACEpCAAkuB5SiQgAQkIAEJSCAxAQWWAiuxSVmcBCQgAQlIQAIKLAWWo0ACEpCABCQggcQEFFgKrMQmZXESkIAEJCABCSiwFFiOAglIQAISkIAEEhNQYCmwEpuUxUlAAhKQgAQkoMBSYDkKJCABCUhAAhJITECBpcBKbFIWJwEJSEACEpCAAkuB5SiQgAQkIAEJSCAxAQWWAiuxSVmcBCQgAQlIQAIKLAWWo0ACEpCABCQggcQEFFgKrMQmZXESkIAEJCABCSiwFFiOAglIQAISkIAEEhNQYCmwEpuUxUlAAhKQgAQkoMBSYDkKJCABCUhAAhJITECBpcBKbFIWJwEJSEACEpCAAkuB5eHEVe0AACAASURBVCiQgAQkIAEJSCAxAQWWAiuxSVmcBCQgAQlIQAIKLAWWo0ACEpCABCQggcQEFFgKrMQmZXESkIAEJCABCSiwFFiOAglIQAISkIAEEhNQYCmwEpuUxUlAAhKQgAQkkFRg7dmzJ7z++uvhmWeeCTt37gzTp08PgwcPzii/9957Yfbs2WHr1q1d1Pn3008/PaxatSosWrQobNu2LYwePTpMnTo1DB8+vGHvTPrRttJ6btkPh5RWlxVJQAISkIAEJNAZBJIKrCeffDK88cYbYcSIEWHdunVh1qxZXQKLvy9dujRce+21XT8DIYJr7ty5YeLEiWHs2LFhyZIlYePGjZnIGjRoUF3KCqzOMD5bIQEJSEACEuhUAkkFVoS0cuXKsHz58o8ILLxUzz//fJg2bdpHhNOaNWsy4TVjxoxMeK1fvz7zZs2cOTMMHTpUgdWplme7JCABCUhAAh1MoDSBtWLFirB48eKwd+/esHv37nD22WeHyZMnh5dffvkjYmzLli1h/vz5mQdr2LBhCqwONj6bJgEJSEACEuhUAqUJrHfeeSds2rQpnHLKKeH9998P8+bNywQWeVt5b5cCq1NNzXZJQAISkIAEqkOgNIFVi/Sxxx4Lu3btCmPGjOmVwNqwYUOYfkd9z1YR3fbvF7xSRLGWKQEJSEACEiiEwMiRI8OoUaMKKdtCmydQisAiLLh27dpw5JFHdp0OjALr1FNPNQer+f7ykxKQgAQkIAEJDAACpQgsODz88MPZicEpU6aEzZs3d4UIjz322DBnzpwwYcKEMG7cOE8RDgCj8RUlIAEJSEACEuieQGkCa8eOHWHhwoXZnVdcvzB+/PgwadKk7P9Xr14dFixYkAkw78HSZCUgAQlIQAISGOgEChFYRUPxHqyiCVu+BCQgAQlIQALtEFBg9UDPm9zbMS9/VwISkIAEJFBNAgosBVY1Ld9WS0ACEpCABAokoMBSYBVoXhYtAQlIQAISqCYBBZYCq5qWb6slIAEJSEACBRJQYCmwCjQvi5aABCQgAQlUk4ACS4FVTcu31RKQgAQkIIECCSiwFFgFmpdFS0ACEpCABKpJQIGlwKqm5dtqCUhAAhKQQIEEFFgKrALNy6IlIAEJSEAC1SSgwFJgVdPybbUEJCABCUigQAIKLAVWgeZl0RKQgAQkIIFqElBgKbCqafm2WgISkIAEJFAgAQWWAqtA87JoCUhAAhKQQDUJKLAUWNW0fFstAQlIQAISKJCAAkuBVaB5WbQEJCABCUigmgQUWAqsalq+rZaABCQgAQkUSECBpcAq0LwsWgISkIAEJFBNAgosBVY1Ld9WS0ACEpCABAokoMBSYBVoXhYtAQlIQAISqCYBBZYCq5qWb6slIAEJSEACBRJQYCmwCjQvi5aABCQgAQlUk4ACS4FVTcu31RKQgAQkIIECCSiwFFgFmpdFS0ACEpCABKpJQIGlwKqm5dtqCUhAAhKQQIEEFFgKrALNy6IlIAEJSEAC1SSgwFJgVdPybbUEJCABCUigQAIKLAVWgeZl0RKQgAQkIIFqElBgKbCqafm2WgISkIAEJFAgAQWWAqtA87JoCUhAAhKQQDUJKLAUWNW0fFstAQlIQAISKJCAAkuBVaB5WbQEJCABCUigmgQUWAqsalq+rZaABCQgAQkUSECBpcAq0LwsWgISkIAEJFBNAgosBVY1Ld9WS0ACEpCABAokoMBSYBVoXhYtAQlIQAISqCYBBZYCq5qWb6slIAEJSEACBRJQYCmwCjQvi5aABCQgAQlUk4ACS4FVTcu31RKQgAQkIIECCSiwFFgFmpdFS0ACEpCABKpJQIGlwKqm5dtqCUhAAhKQQIEEFFgKrALNy6IlIAEJSEAC1SSQVGDt2bMnvP766+GZZ54JO3fuDNOnTw+DBw/OyG7evDnMnz8/rFu3LgwZMiRMmTIlnHbaadm/rVq1KixatChs27YtjB49OkydOjUMHz68YY9M+tG20npr2Q+HlFaXFUlAAhKQgAQk0BkEkgqsJ598MrzxxhthxIgRmZCaNWtWJrD27duXCaj9998/XHLJJdm/LV68OFx//fXhwAMPDHPnzg0TJ04MY8eODUuWLAkbN27MRNagQYPqUlZgdYbx2QoJSEACEpBApxJIKrAipJUrV4bly5d3Cazt27eHefPmhcmTJ4cxY8aEXbt2ZaLqnHPOyQTY0qVLw4wZM7L/X79+fSbGZs6cGYYOHarA6lTLs10SkIAEJCCBDiZQisDasmVLuO2228IVV1yRhQB5CBeeccYZ2f/nxRif5d/wYA0bNkyB1cHGZ9MkIAEJSEACnUpAgdVDz5qD1ammb7skIAEJSEACxREYcAJrw4YNYfod9T1bRWD69wteKaJYy5SABCQgAQkUQmDkyJFh1KhRhZRtoc0TKEVgmYPVfIf4SQlIQAISkIAEBj6BUgRWPEW4e/fu7HqG2lOEc+bMCRMmTAjjxo3zFOHAtylbIAEJSEACEqg8gVIEFpS3bt0a7r333rB27dp/ugdr9erVYcGCBdlnvAer8jYpAAlIQAISkMCAJ1CIwCqaivdgFU3Y8iUgAQlIQAISaIeAAqsHep4ibMe8/F0JSEACEpBANQkosBRY1bR8Wy0BCUhAAhIokIACS4FVoHlZtAQkIAEJSKCaBBRYCqxqWr6tloAEJCABCRRIQIGlwCrQvCxaAhKQgAQkUE0CCiwFVjUt31ZLQAISkIAECiSgwFJgFWheFi0BCUhAAhKoJgEFlgKrmpZvqyUgAQlIQAIFElBgKbAKNC+LloAEJCABCVSTgAJLgVVNy7fVEpCABCQggQIJKLAUWAWal0VLQAISkIAEqklAgaXAqqbl22oJSEACEpBAgQQUWAqsAs3LoiUgAQlIQALVJKDAUmBV0/JttQQkIAEJSKBAAgosBVaB5mXREpCABCQggWoSUGApsKpp+bZaAhKQgAQkUCABBZYCq0DzsmgJSEACEpBANQkosBRY1bR8Wy0BCUhAAhIokIACS4FVoHlZtAQkIAEJSKCaBBRYCqxqWr6tloAEJCABCRRIQIGlwCrQvCxaAhKQgAQkUE0CCiwFVjUt31ZLQAISkIAECiSgwFJgFWheFi0BCUhAAhKoJgEFlgKrmpZvqyUgAQlIQAIFElBgKbAKNC+LloAEJCABCVSTgAJLgVVNy7fVEpCABCQggQIJKLAUWAWal0VLQAISkIAEqklAgaXAqqbl22oJSEACEpBAgQQUWAqsAs3LoiUgAQlIQALVJKDAUmBV0/JttQQkIAEJSKBAAgosBVaB5mXREpCABCQggWoSUGApsKpp+bZaAhKQgAQkUCABBZYCq0DzsmgJSEACEpBANQkosBRY1bR8Wy0BCUhAAhIokIACS4FVoHlZtAQkIAEJSKCaBBRYCqxqWr6tloAEJCABCRRIQIGlwCrQvCxaAhKQgAQkUE0CCiwFVjUt31ZLQAISkIAECiSgwFJgFWheFi0BCUhAAhKoJgEFlgKrmpZvqyUgAQlIQAIFElBgKbAKNC+LloAEJCABCVSTQGkC67333guzZ88OW7du7SI9ffr0cPrpp4dVq1aFRYsWhW3btoXRo0eHqVOnhuHDhzfskUk/2lZaby374ZDS6rIiCUhAAhKQgAQ6g0BpAmvdunVh6dKl4dprrw2DBw/uoofgmjt3bpg4cWIYO3ZsWLJkSdi4cWMmsgYNGlSXsgKrM4zPVkhAAhKQgAQ6lUBpAgsv1fPPPx+mTZv2EeG0Zs2aTHjNmDEjE17r16/PvFkzZ84MQ4cOVWB1quXZLglIQAISkEAHEyhNYK1YsSIsXrw47N27N+zevTucffbZYfLkyeHll18Oy5cvD7NmzcoE1pYtW8L8+fMzD9awYcMUWB1sfDZNAhKQgAQk0KkEShNY77zzTti0aVM45ZRTwvvvvx/mzZuXCaw9e/YosDrVumyXBCQgAQlIoKIEShNYtXwfe+yxsGvXrjBmzJheCawNGzaE6XfU92wV0Yf/fsErRRRrmRKQgAQkIIFCCIwcOTKMGjWqkLIttHkCpQgswoJr164NRx55ZNfpwCiwTj31VHOwmu8vPykBCUhAAhKQwAAgUIrAgsPDDz+cXdEwZcqUsHnz5q4Q4bHHHhvmzJkTJkyYEMaNG+cpwgFgNL6iBCQgAQlIQALdEyhNYO3YsSMsXLgwu/OK6xfGjx8fJk2alP3/6tWrw4IFCzIB5j1YmqwEJCABCUhAAgOdQGkCKyUo78FKSdOyJCABCUhAAhJITUCB1QNRb3JPbXKWJwEJSEACEuh8AgosBVbnW7ktlIAEJCABCZRMQIGlwCrZ5KxOAhKQgAQk0PkEFFgKrM63clsoAQlIQAISKJmAAkuBVbLJWZ0EJCABCUig8wkosBRYnW/ltlACEpCABCRQMgEFlgKrZJOzOglIQAISkEDnE1BgKbA638ptoQQkIAEJSKBkAgosBVbJJmd1EpCABCQggc4noMBSYHW+ldtCCUhAAhKQQMkEFFgKrJJNzuokIAEJSEACnU9AgaXA6nwrt4USkIAEJCCBkgkosBRYJZuc1UlAAhKQgAQ6n4ACS4HV+VZuCyUgAQlIQAIlE1BgKbBKNjmrk4AEJCABCXQ+AQWWAqvzrdwWSkACEpCABEomoMBSYJVsclYnAQlIQAIS6HwCCiwFVudbuS2UgAQkIAEJlExAgaXAKtnkrE4CEpCABCTQ+QQUWAqszrdyWygBCUhAAhIomYACS4FVsslZnQQkIAEJSKDzCSiwFFidb+W2UAISkIAEJFAyAQWWAqtkk7M6CUhAAhKQQOcTUGApsDrfym2hBCQgAQlIoGQCCiwFVskmZ3USkIAEJCCBziegwFJgdb6V20IJSEACEpBAyQQUWE0KrDXv7g3/9sDOsG7T3sK6aPSI/cO/XnZwOOmo/Qurw4IlIAEJSEACEiiegAKrSYE185YdhYqr+BqIrLk3H1J8z1uDBCQgAQlIQAKFEVBgNSmwJv1oW2GdUFvwsh8OKa0uK5KABCQgAQlIID0BBZYCK71VWaIEJCABCUig4gQUWAqsig8Bmy8BCUhAAhJIT0CBpcBKb1WWKAEJSEACEqg4AQWWAqviQ8DmS0ACEpCABNITUGApsNJblSVKQAISkIAEKk5AgaXAqvgQsPkSkIAEJCCB9AQUWAqs9FZliRKQgAQkIIGKE1BgKbAqPgRsvgQkIAEJSCA9AQWWAiu9VVmiBCQgAQlIoOIEFFgKrIoPAZsvAQlIQAISSE9AgaXASm9VligBCUhAAhKoOAEFlgKr4kPA5ktAAhKQgATSE+gXAmvVqlVh0aJFYdu2bWH06NFh6tSpYfjw4Q1b2xdfvFx2nWve3Rv+7YGdYd2mvel7/f8vcfSI/cO/XnZwOOmo/Qurw4IlIAEJSEACVSTQ5wJr69atYe7cuWHixIlh7NixYcmSJWHjxo2ZyBo0aFDdPilb7PASZdc585YdhYqrCBaRNffmQ6po+7ZZAhKQgAQkUBiBPhdYa9asCUuXLg0zZswIgwcPDuvXr8+8WTNnzgxDhw6trMAqW9ABetHvPgy3Pr4r7C7OaRYO2D+Em75+UJjyxQMLM2oLloAEJCABCfQ1gT4XWCtXrgzLly8Ps2bNygTWli1bwvz58zMP1rBhwxRYJVjIsh8OyWq54P/ZVqi4ik1BZD36v/+7Tp/0BPR+pmdqiRKQgAR6S0CB1QOxKD7K9iiVXR8Y+qLOKoi6stvYF/3Y24nHz0ugSgTKngOqxLY/t3XACaxbb7018MdHAhKQgAQkIIF/JnDTTTcF/vj0LYE+F1it5GD1LTJrl4AEJCABCUhAAt0T6HOBxSnCOXPmhAkTJoRx48Y1dYrQTpWABCQgAQlIQAL9mUCfCyzgrF69OixYsCAgtpq5B6s/A/XdJCABCUhAAhKQQL8QWHaDBCQgAQlIQAIS6CQCCqxO6k3bIgEJSEACEpBAvyCgwOoX3eBLSEACEpCABCTQSQQUWP2wN/fs2RN27doVDjnEr7Dph93Tq1fi+zXpx/339/seewWun33YMdnPOqSN13FMtgHPX+0VgQElsJjk3nrrrXDwwQeHo446Kuy33369amwrH/7www/DO++8E4488shSBA9tfPDBB8N7770XrrvuunDQQQe18tq9+p3IlV869thjSxEDHGjgOyc51EB/Fv3s27cvvP/++2H37t3h4x//eClt5Guf7rnnnnDxxReHz3zmM0U3MSsfrowRuA4ZUvxt+Y7JYrrVMVkMV8dkMVwttT6BASOwWDjuvvvubGF89913wzHHHBOuvPLKht9XmKLDOd34wAMPZAsVgmf69OnhpJNOSlF03TKiuELQ8d2MZXiwIleEB19TdPLJJ4cpU6Y0/KLtdhuP0Hn22WfDU0891cX1kksuCZ/73OcKE8w7d+4M999/f9iwYUPg/8eMGROuuuqqcOCBxX0fIhM5X/l0wQUXZNePFP1Ero8//ng47LDDMqGFQEdoFfU4Josh65gshqtjshiultqYwIARWIsXLw5HHHFE+NrXvhbwKj300ENh3bp1mRAZPnx48j5mkrv33nvD5Zdfnnk8fv/734c//vGP2XckDho0KHl9iKtf/OIXmQiI4upvf/tb9vfjjz++MG9EnisCCxGLwDr66KOTt5EC8VohWq+99tpMHL/xxhvhJz/5STj77LPDueeeW4jIevrpp8Pf//73MHny5PDBBx+Eu+66K0yaNKkwsYwHCY5RXNG3r732WuaNLMpDmOd6+OGHZwJ206ZNWV8W9Tgmi/EQOibTW6xjsph1Mn1PdVaJA0Zg4Q047bTTurwB0duDAGGnzq495YN4e+yxx8K0adOyL6FGCDzyyCPhuOOOy94DL0jqEOWKFSvCsmXLwsyZMzPxiBDBy0I+1mWXXZa1PWWde/fuzcTGZz/72azsKD5gOXLkyPDlL385a3vKp5YrZced5cSJE8MXv/jFlNVlZeVtB08Pgg6xM2LEiELauGPHjjBv3rzwyU9+MnzlK18Jd955Z+Z1xWZHjRqVeUIPPfTQpO1EwC1ZsiQbC/QZtsSXqCPozjzzzELs1THpmGzViB2TnTEmW+3/qvzegBFYLBi//e1vPxI6Y8FauHBhJjpSh7XweHD56UUXXZR5Wlgkhw0blgmsX/3qV4WEflj8EVh4y1iA8fLgtVu7dm247777sr+nDvnA9dFHHw3nnHNOJupIAGVBJjyKRytVqBIRhSeQNiI+vvCFL2RhwfhETxZthHHKh/6iP/EovfTSS2Hp0qWZx4z2pmzj5s2bA3/wOJLvNXfu3HDAAQdkghyPGWHYRYsWZU0jvJ3SExpFHTaKjTBW6Efy24qyV8ekY7LVceqYLGYNKXtMttr/Vfm9fiuw8Kb84Q9/yHJmWIzZlSOmCJvlF33CIOyGWJhJRG/nYVFEWFAfix8Cjv/yLggE8q8Qcy+//HK2gOGJaCePBw8SZb366qtdXgZ+xiJMe7/1rW91NYeQKLlgeHnaeSJXhAWiijIRNwzMt99+O1xzzTVZyJXPEeb6xje+0baoo2y8f9/5znfCiSeemNWH54zk73x+0sMPPxxoPz9v56HfCCNH7xtlRs/fm2++mbUP0cxnEHtwOOWUU9qpMhNUt99+e2YPN954YyaQaSd9SVj5E5/4RFY+uXw//elPM9vhHdp5/vrXv4aVK1dmnjJEKWMFu6SNeCDPO++8rHj4r1q1KnuPdh7HpGOyVftxTHbOmGzVBqr4e/1SYLH4c/qKRHY8D3/5y1/CFVdcET796U9nC1YUWSxi5EoR8sGDRcin1Sd6wygDb0N3oThEEQsbidKthuyoD0GBqGExxGtFvtfpp5+eiQzKjWXzWXicddZZbZ1Gi1wRong8CFt997vfzQRHTKxFBMEATxY5aCSgR3HQCtsorljc8943vHK0ibwoPC20lVypf/zjH9nP2nkIG+Pxw2YIkTV6EFi8A6K1Hc8g4grBiFB75ZVXsvZwahBvHX/yVzRgy+ze4dGqOKdMwn8vvvhiJvqfe+65zNP6+c9/PmvqE088kfVv5Ijo4uDEt7/97ZaxOiYdky0bTwhZLqljcuCPyXZsoIq/2y8FFgsEC3z0ZLBoIaxYRAi34M1hcfnUpz6VJU3jBWGRbFXs0PExwZuFD6/On//85+wd8GwQdsEbQUiJ3J1f//rXmRgiD6vVh5wZEpHjQotoe/7557uS6BFVP/vZzzLhw3sgcsjDaieslOdK+XioWJRhyt9hjOAjD4p34eftcF2zZk0m0vAu4rmC8W9+85vMs0R+F32HwCEpO558I+eNsGirD+KDE4PwRUDhKcqLLH5G/1EHhxbg2U54OYqr8ePHZ3b4wgsvZF5J2hz7CtvhAAN2xEKDiG1H0OG1pa+uvvrqzAuG15U2RVvCg0VIm9w6HsRsu1wdk//t0XZM9n5kOiYPzLzKnTAme9/71f6Nfiuw8FzhPYmiCZFF0jdeIxZrvC+vv/565uXiTzviKgosQo3kxrAYkljOAkloMHrH8LBwdQKn3T72sY+1ZTl4wFiMEQDUQ+5OzLOKCfsIKxZH6krRRpL2CfPANSa4E2aiTRdeeGG26P/ud7/LvB14y9pN5I9eQUAh1OBLW/BS8ef666/P/o5XB96nnnpq20n1UXwgYuDLlRB5kYXAwqODWEZAnnHGGS3fiUVOFX2GtyqGOut5VGGNHSEw2RS0e3CAd8f7SUI7XlwEFgs/+Va8x1e/+tVsfCC6UiXyI7AckyHb7Dgmezf1OSY7Z0z2ruf9dL8UWCz6qH08Noip+BBuwusza9aszOuR8onhIhY/EpMJpyB8iqqTMCdeCNrIIsjCjDeHHCg8HSzK7Pza8VjV8sHbctttt2WiBqFFaJAwEl4VRGURCeYx+ZrcI+oisT0m87Orw7PSaqisXv8j6mgPOUnUgzCoFVkp7aa2LOqkX7kIlytFinjoO04MIvSxEzyRX/rSlzJBTN0I1a9//etJq3ZMOiZbNSjHZOeMyVZtoKq/1y8FFp2BsCEUGMNL/CxlUnK9DieUw8kvjtaT3M3DYobwIWG4nbBOIzEQBRT1sDgSFsWDRdvxyvH3lF+zQiI04TNEB6fq4n1XeJfw5pADlvphB/vLX/4yawvikQePHXUisOLPUtdLeX0hsgiN4u1MLR7r8UFg4Q2MCfPUjags4lsAHJOOyRRj1DGZguJ/l9EXYzLd23d+Sf1WYOWNhxAduVDbt2/PxA65WNwn1OrD4s7CVC/XJxpsrBOvD6e+YvJ3q3X29HsILJL1EXKEthCT7eZcNaqTsknKJg+K8BZeJsROihOD3bUzn/RNUv+f/vSnLI8opZeuXv1xQif8yQlUDhUU+USvHQL2hBNOKLKqfyqbNhKOJEew1Yf3x+4JS9c+teMj1Zjs7l0dk63fxk8aBZ7qRpcxOyZbHSXN/16KMdmb8VHGmGy+9dX+ZJ8KrNpj3/W+O438EoRHfCZMmNDWjd8sHHfccUfmrSGMUusdYsLhSDuJ0ogwFn8WK/J1Wnlqjyc3KiNe8omHCa9SO+KKBZKTZYSNGn3PH4sWN0YTViJfp52b1GGG949rNcgxQrTV87qRR4dYhSlhSpKyW72Fn77BNvhD3lFP3kXekdwlEt5bFXT0EdxgOnbs2G5Dm+RI0Q/t3qQeb/Mn5NnoWgcmcBLrCbXiLWwnoZ13JuRICJ5TmITLa5/UY5LcNDYVeG5JzK+12dRjkvKoD1vo7hsLUo5JcgwZE/V4Rr4px2TcoHKXH2O70dUnKcckXAn7k1OJJ5x773racLU7JqPtMKbZMHb3vaapxiT9hKeYa3QapTekHJN9sU62stb5O/9MoM8EVqNj3/WEDCKFzzN42vkC2yiumjl1yGTBYkOdrS7I4G72eDKfRXykuDSVizRZaFkgu3t38mp4P8RJO0n7XBnApIO4YuFiQm+UA8RkgQeNfmw19NndFRdFDXK8QixWtJHJFe9n/qRgbb3x5vZWvWXxKgZOXZLPhSeCgwd4b2v7FKZ4A7FV3q/VnLYorgjZ9nSyMtWY5CtMOCjAuCd0jXcZ4V3veo1UY5JFnc1FM0I01ZgkZExyPJ7w7r5jNNWYZDwSKsZennzyya4Tp/XGR6oxSVoDJ4MRVmxSySct8rtbo+1g8wg75hM81I0OkbQ7JiM7uHKvH/mkjJN64y3VmOyLdbKoObSK5faZwOru2Hc8kcWEikeHhaPdU4K4TefMmZPdpUXohhNgXPWAwMDTE+96YuHgD9cxtPv0dDw5ls9gpD6EBzvcdgRdvCD0/PPPzxK9EQNMenyJc9xRpuRae2UAPJloWbzyXwdD23haXfzzfYHYISk/fuUM3jraSbgx/0SurQq5WBb2gBc13m/FSTJCquxg8x6QlLYTT5VyqhXxyyEIwrr0YV78pOLKeCD8DisWxnihbv4SXH6W0nbgC1cWYS73jV9YzbcZ0LfRK5mSK3WyAcEDSkgcQcOVLIx/3iPaSsoxSd9xoS12g73UE1kpuUZxhdhALNOveJUR6Pknle1QZu21M5zURQDVenBTjcla22F+Z3wgKPPiPLXtUC9eP9rHhoSxWSuyUnIte51sd83z9z9KoE8FVnfHvpns4hd0sljXywfpbWfG7/pj8mZXx46GsATegW9+85uZ0GKnyQDi+wDbFVk9HU/m/WEwe/bsbGJgEmz3ySflk+eEGCHcQxu5KoGTZ4ggwkApuNZeGUD93H3FtQ958YGXgodrNtp94r1SLCB4wpjsHn/88ay/uMOLawqYcFNxjaEivHLYJQslYWYmb7xLnI4kfMcJ11S2w1UZhKnpoxgaxH7hSH1casqTmiuCBwFAmIcNCH2IyIIrGxPeK5XtxEWSrxYivMMTRRZeURL1ET4puUaBxX9ZiLnegv/iAYniB7GZynaoB68u448xATvstFZkpZrrnGH44QAAE4BJREFUEIzYDcI85pgSPiZ8X5vvmNJ2aq+dYUxyoS5t5TQtoV8OY6Tiip3AEu8VtsOY5IAS4552xwuSU9sO/cmJaDZ4hF1hiMhi7mZjjCc2JdeerkcpYp1sd3729/+HQJ8JrGaOfSN+Unmw4uTN7piBz1H2GEJjwSb8g/DilvNUHqxmjyen3NXRTsIfTDTspJjI45dVM/BZsFlIUnGNgo7b78nnItcE7w5/xwPBRAgH/suTwoMV79diUaS/ELLsImln/pqClFy5UwpvAIctqANvDvmAMYEVsUfb2rUdBCs7Y64n4aoSQowIGzwrP//5z7PFg8UsCq+Uu2X6BxGH6MBGEDiEs+L3KuKx42t5UtkO9SHk8HgSFsx7WBmnjEvegba3wzXmXPHu5PwhGLnmAnuJp4PjwQRy6xCvKW0HDxaijb6jHjwttSIrpQerdoGL3k/yOvOHg9q1nTxX/p8xwiaEjSsiD7vFi83cygaWvKyUXLEPRBabb+YAxiabKy4QZlzG63zasZ16YoE2xI0O7eMrsmDMt2Kw4WqXK+/L+xPJQZT2dGVR6nVSgZSOQJ8JrDiZF3kVAwsDsXIWhnhvFsbLQoXAit8/F3dDGHQ71xQQduDLhBkclM91D/lwXxHHkxnMMdTJ+xMWJDH6xz/+cTaZshDH8GqqqxiY2AjLwZWFAqb5diJACPnwLngi2L2ze27VI0j5zzzzTMaVUCehHcQM3jnEBsInenT4O33Q7vfuxVvneWdCK/mrJJj0EB60uVFoopUhClfCOeyMWeh5BxZj7Jg+RCBceuml2Xdytvv1PrwfQonLZwmRRc8fYoZdP6HqyJTP8jn+LX6/YSvt43dqueKdQ0zhYeHi2Siy4lc3ccCku0T0nt6DMUf55AQxFrhzLgp0xN0PfvCDroMWqWynHtf8+GgksnpqS3f/ToicdtJv2Ejt14Yxz8I61d1s9bjG92NO4k9MEWgUwu9te7EdOMaLmPl9PFf0I/bDhpl/S3m1TiOuCEjmIjg8+uij2X/xhDbKyWq2rdE2mVfYHMPQqxiapdf/PtenAisvslJfxYDBc/M7wopFoV4OVxQG7H7avYqBsvAc8V9ydR588MHspGLtgpTyygAmEkQTYTI8HewgcRnDEvHB4ownidAnkz67Pd6nnasDmDgpB5c/SZ71HsJMiD12skx+5PR0l9jb3bCAF4KY90focJ8WbWU3Tp/ijSRsFXM9yK/h5+0IAdgR5uRrhBA37IhZtPJfTB3fGU8sdkbCe37i7+1Qj+KK0AbiKj6IdjjiGWQCj33O59oRHvQj/YQHkBAdCzCHE/KiKn4nZszra9d2GnHFlhAHfD0TXmQ8EjHUhe20+qXYeRGAhzF/YjV6rBg7hNPI88R24NLOd2E2w5W+jSILL1o7mw/KIizNu9M/eOcYczfddNNHDgSRI4UQgEOrYzHaZHdca+2ez3J6L78J6u3Y4POxHA5z4JnKX7HDhocct+ihYz5HACG42jm80x1XRCMHUHgQ7vQjaSd4tfO5p71paxRX2EZtCLkvrkfpzbv72foE+lxg8Vqpj31TZn4XQx4Hxs/37LFIInzY+eDaJQeKBZmb21u9ioH6WOQRVXhOGGAsmMTPWXhrPTdMFu0eT6ZOdleIqniajV0PbcILwOTCgoYrmwkI7wPuexbQdg4MsItE1NFOyiH3CYYszog7fsa/k6TNRN6OuKrHlfwHPGTUj6CJt9PHRQNBTZ5XO4sIYgPhEfOC4ByT2qNwJIyGl4CTYSxs9cRXs5MO/XbLLbdkdokgxnvDokSuHBM2ZdN/cWGDbTvXeMRFGY8gHPEK0Ea8jfH7DGOoN57O4rsW27Wd7rgisngfclsYL7SVNubFZrM84+cQGohIREU88IFHm8WQnEcWfbyBePCok40HYqsd22FR7o5rvg3d3TfWbFuj9x3PO3YSxXDtnXbUxdyAfUXPfbN11H6uJ66EyZj7OFzDxgihjl21wxXRRF8iiPl/cmSjyIrjgs0Wfci4qd2o9LatPXHtzUnUZuvm8mfWqZtvvjmzTSITzK9EIgi3sulIeWVRs+/l51on0C8EFq+f6th3RBEXCFzihJdYeNnxI0jIFWLy5kFoMfDbzQ1CzODBImeEHTcJ5tGjxYSG4GlngqnXxSyKhG4IrcSy2cky0bALJ+zDw+RK6KDdNlIWi38UG4gMwlbs/qmT/AcEAZMrO2m8Ee22uZZrFM4sIPG0ED+jPiYlftbuqUGEAGVET0ZMcmdiv+GGGzJhBXtY0P4UN9EjyJk8CbvCEltlAYn5gvF6BpKh+XmrXKPXlpAZYwHbwS4QzvGLuaPHiIWR8cG/t/P9ibHOnriyMcADhIBkvLZTJ7YaF14EAQIR7ydjghB6DCkRyqdOcqRaZRrnLzYXeFh64tr6dP0/vxlzGxnX2A02idBnw8Fp6bjBwbMbN45sZBGa7bSzWa6IAurDVhE97Y5JvEX0G0KDjSzjr1ZkMTb4DPmL7VznEyn3xBXbabddeVuIHix+xmYVO2LjSlvxQLK2MC+kuLIohQ1aRs8E+o3A6vlVe/8JxAYnaPBG4HJlp84ERNIgIZ92QmW1b8PgYMfBZEYd7IzJH2E3h8eFxQIvWcqHhR/XOHWQt8NukboI3TEhpRA4vC/1MKEzMcdJAE8SoSVECAsLAoG68RawOPZ0qWJPHFjwoqcNrwbepJhAysTHgkkSPe+D0GknFBAXDRZaPBl4bQiDxlwoxBt5XQipdkNIsd3wJDeNCTMueIQBSAimrdRN+xF1hHqxpZ4uU+2JKZwQUZwkZZNBojeLMp5AvJz8G94/2okt8afV8Fx8Fzy7tIkNBn1aNFfsgc1VZBrtNeZgcU0LDxsgwjzd3ZvUE8/47zGJnHGHF7JorvGkJZ4yBD/9xAk6xDDtZW4jTYFFmVAZ80C8hqbZNtX7HPMAD3NZGVzz78C4o85Ydz2R1U7b6v1uPNxRJFf6kg0w7WLOzH93K2Fe5jw+w1qGByteoZK6rZZXDIGOFljRWFk0mUhjommqZG9yRtih5b+QOnZTPvEb8YGrFzd5q4nelMskQzkskDHOz+SOsCE0ERNcOTJMsjSish3vCh4M6sNtzf8TgmBHzA6KJHp2cLjiEQKpEktpI+ExjrbzIDSiJy6yjUn05OqQ/4SHhc+1en8Y/UMOHizxgJFTQTiZephk8axgP4gdRBCTXLsP5f7nf/5nNoFGIcxEyqKP+IkLIj+jL2HfTgg7igAEBmGi2p03/Re/CxMbRWzhncPWWg0pI65iHiALPuUgVovkiscPLxL9FccaCyQeKw5exJu+8fDQRsZkOyIyilbKQOjEEGu0j9Rco7hCINKHeOgZ74xPNj3kWSHG8eCkHJOMM3IRmdfwImEXhLaL4sqYJL0BjxTJ5Hh285so3iOlyIIftoOQgSvtgy1zSlFcEUyMD+ZTbJW5lbbSZrx/2Guc01KtIe3OW/5+7wh0tMACRczRid4WdurRu9TqLduUS94ReTOUh+u2VmQxEfKHRSVF8ix1IqLwvuHmZwHJJ1MymTIYERvkICBS2s17QExQJwM/JuXGHA4GPJMDCfRMRrjnmdwRC/HEZu9M8b8/zXvTDi5KxcPDJFqboIzgQGywWLcrruIBh5gQy+KPxxPPTu3ukjvS6O92kqDzCy/eRxZoRHCtt5GfxzvaCG21w7WeuKI/sc0YhouLMX1JLlZqcUW7WZBZSNgI5HftqbjWJjuzaNKHcZFiUaZexg1J9Xwer3KrAjKKK/LHEMCMh9qDACm5RnGFpxyRzxhkjOZzMLmfjXdASJMfSDv593ZCZsxfcCNMzcYD4ROvtKFfU3NlTOLpjBEANnl4kJkHai/2ZX4g16tdTyQbOsQimysEOV5Xxh85ebQvNdeYdoAnnru8yANk7omHkrDJeBqTOQ5PJBvK/CGUVuZXf6dcAh0vsMAZk4Y5hs1JIiZVjLqdhwGJC54wI4mzTGJ5kcXERpiOyZ2B0W7yLIOc0BhJv+zQ2eXUiizaQ3iEyYlwRTuJ15RV6+ljh8ciSf4TDxMbJ/zggFglvNROKKJ2x83f8SyRwAtDvD1MPHCI33fWjueKNtQezefvhJM4sUhILno8EJDxtGC9LwlvxZZYqLBDFkz6jck9hkZhD1dyWThl1g7XGOpg8oYlEzn2C0uuEmHhjIsIu2pEVjueK1jEnDLenX5DfNBnLBbciRQT5lNyjQcwGIssWNgmPPHwMP6oC9thAcU7gO1099113fUp4ow+QlyxyYAlQpG5Jv+9f/Qri3MKroQEEQHxZCV1sdlgc8CmgAfBxWKMiEVIxnvvWrFPfgeRSt8xn8R7rKJ3E08rHl9yhFJxpU7GXxSO8dsDsFnqufHGGz9ygrA2JNxqO3l/cmXjnAlbNtDMAfBlXkjJNX9YKEYZSJyHNRfS4vHFm03eIm3kgBL5ra166Vvl4u+1R6ASAqs9RPV/m10+niQmGSY9PC95kcXExCBiomMn1OouOe/xiLkdlMmE00hkMfmzY223TtrERMPixMBOdU9Qo/5gImHBwNvIAs8kyw6Vv5PszqKISOCWaK4uaFdc8R6IGCaxeFEoXiUWZTw78CXHBUGVaiLPtx3Byi6VnCuEJLlfCCk8j+14HOrxjYIHm41fYI6dRN545ch1I9TVrriK9cdvTiC0Q730HR4QFhEWDEK/Kbki/tlccL0GAjJualgYo4BNtUDx3tggHpU4zurdvg+LeAdVu1wJa8b5JDJmHiCEnb/fio1Ju9/3mbchPEhs6vBkI5I5NITwQLDSrz1952lv5184IuIQh7QNzx22CW82yPGKlt6W293nGYsIOOrERpj3OKQEczaUiK+UXOkfohGI1nwKRH5jwtriM7AJKLAS9B8TQD2RlaDohkUwQLsTWSnqZgFmUom743jBKBMqApJTLnhY6uWgtVo/eSwsIjBl0iNpGIGDByCecuPvLGrtCkjekYUSlvG2eyb3OOEhMHmPvEei1XY1Ej0wxPOH/eAhY1JNdTihts4oWDl9FU9gEk6m3ugNTcWVuuMpPsTO9773va5cJw6eIJJpZ4qTrbWilX5DwMW70PBYIerox3pfIp2qT+MGofbC4nifWAp7rX1XNgiE8GDZ7qnL7jY+iCr6kTaSEoFXEq6IBDyg7R7AyNcd7QYPDsKROYF2Ug+22m7eXL12xnxdxBXeOnKgaCOnM0mTqP2e01ZsptYO4k30tCsfbcATyobShPZWKPev31FgJeqPThVZeTy4sLmrhZ0sIVBCT+RJpF4k63UJ3gkEFiekouBL1HUNi2GCJwxalMBilxzDhEzitI18Kzw+HB5IeQQ8ikkWq3zuXqp8ve4W5/ypPj7X6LvxUvRnPN0WvbucJoyXs5KcXaTA4v0RIbQv5kWlaFN3ZURhQNtSnoquVyceeeyVwzN4OovkynyKRwnvGXXFvEc8rgiPdg7vNOLJRgvhz2YHwcO1M4xLQvj0Z7sPV+rQlhhSpjzKZ6OcF1m1d9K1W6+/33cEFFgJ2TMp4CVgIiJ5sYgda+3rMimQA0YuSNEuZQQWkwRhLARP0eKKxZJdHoKKkCyLSbsXbPbU3XjK2GmyeHDPF/URBinioe/Iz0GA4IFg8qVuntTiKv/+CGPyedidkyeIl6DdfL2e+LAjJ8yEuKNubKcoe8VOCLkiHrlHiNAr3h02BqlChI3aS0iJMDPhyfz3/vXEp51/x4NFvbSvyDknfosDKQ/Mb3ylEvUVPSYjG05OYkO1X1rdDrvufpf5B0HJgQFyMtt5SNy/9dZbs3kTMZUXWXjLqIeDJdx/xZjkq7Da+dq2dt7V301HQIGVjmXHl8Rx5dmzZ2cTQbvfudUMLOpjoUSwMiEhBIr0ljGhIuQI28Vcj3ZOmjbTRhZ/duPtXBXQTD35zxDawTvHpE+Se9FtpG48Sng/yW/DM9DuvWU9tRmhyoaAqwXI4SPRvUjRGt8nfqULoe2ihHlt2xGSiA+So4sWkDE3iVA6uYP0ZdF10l42IeRjIjxSHTLpyYbIMYMr3rN22xhPynL6OZ42zYss5jjCsPyXFAWEls/AJ6DAGvh9WFoLECAcl+YkY5FCp7QGWZEECiCQvwOvgOL/qch4JUwZArKM9nRiHZxqZdOG9z9ecUOOYF5kdWK7q94mBVbVLcD2S0ACEpBAqQQUWaXi7rPKFFh9ht6KJSABCUigqgQUWZ3f8wqszu9jWygBCUhAAv2QAIc/+FYQvnbMp/MIKLA6r09tkQQkIAEJSEACfUxAgdXHHWD1EpCABCQgAQl0HgEFVuf1qS2SgAQkIAEJSKCPCSiw+rgDrF4CEpCABCQggc4joMDqvD61RRKQgAQkIAEJ9DEBBVYfd4DVS0ACEpCABCTQeQQUWJ3Xp7ZIAhKQgAQkIIE+JqDA6uMOsHoJSEACEpCABDqPgAKr8/rUFklAAhKQgAQk0McEFFh93AFWLwEJSEACEpBA5xFQYHVen9oiCUhAAhKQgAT6mIACq487wOolIAEJSEACEug8AgqszutTWyQBCUhAAhKQQB8TUGD1cQdYvQQkIAEJSEACnUdAgdV5fWqLJCABCUhAAhLoYwIKrD7uAKuXgAQkIAEJSKDzCCiwOq9PbZEEJCABCUhAAn1MQIHVxx1g9RKQgAQkIAEJdB6B/wu+ETVZMUf8ug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data:image/png;base64,iVBORw0KGgoAAAANSUhEUgAAAlgAAAFzCAYAAADi5Xe0AAAgAElEQVR4Xu29a7BVxbm23YoHFAUixggqeEiiRjQYczLRAEFjRI1R1KiACEbdSer9/1ZqV71/dqW+2vX9+2rvjQZFVDQRUBKNRgFPxCRGTVCCMRhQEVGMGCABBDm8dY399drDmTnXmmvOHmOtNcc1qihlMVf36Kuf7r77eZ7uud++ffv2BR8JSEACEpCABCQggWQE9lNgJWNpQRKQgAQkIAEJSCAjoMDSECQgAQlIQAISkEBiAgqsxEAtTgISkIAEJCABCSiwtAEJSEACEpCABCSQmIACKzFQi5OABCQgAQlIQAIKLG1AAhKQgAQkIAEJJCagwEoM1OIkIAEJSEACEpCAAksbkIAEJCABCUhAAokJKLASA7U4CUhAAhKQgAQkoMDSBiQgAQlIQAISkEBiAgqsxEAtTgISkIAEJCABCSiwtAEJSEACEpCABCSQmIACKzFQi5OABCQgAQlIQAIKLG1AAhKQgAQkIAEJJCagwEoM1OIkIAEJSEACEpCAAksbkIAEJCABCUhAAokJKLASA7U4CUhAAhKQgAQkoMDSBiQgAQlIQAISkEBiAgqsxEAtTgISkIAEJCABCXSMwHr11VfD3Llzwxe/+MXw7W9/254tkMD8+fPDn//85/Dd7343jB49OklNe/bsCYsWLQorVqwIM2fODJ/61KeSlJuikM2bN4cf//jHYf/99w//8i//EoYMGZKi2GRlvPnmm2Hx4sXhrbfeysq87rrrwmc+85lk5ffXglauXBnuuuuu8I1vfCOcd955yV6zCPvm5bZs2RL+4z/+I5ujUr5vsoZbkAQkkJRAUoH1wQcfhNtvvz28/vrr//SSBx54YDjhhBPCRRddFEaOHJm0ERT2yiuvBCbGL3zhC+Fb3/pW8vJjgXGSHD58eJg1a1YYPHhwj3Xt27cvrFmzJvzyl78MGzZsCLt37w7wOO2008L5558fPv7xj/dYRn/6QDsLUCN+MPrZz34WXnzxxYzrcccdV3qT161bF+bMmRNOPvnkMHXq1K76//73v2c/P/TQQ8OMGTOa6vOyXn7Tpk1h9uzZgXf85Cc/GY444ogwfvz4MGLEiMJeodE432+//QLjAgFxzjnnhIMPPriwd6BgBVaheC1cAhJok0AhAgsRwSJ10EEHdb3e+++/H9hp81x11VVh3Lhxbb563/x6bwUWnplHH300PPXUU9mCc9JJJ2ULNAsjCzqM4DF27Ni+aVALtRYhsFp4jeS/0khgJa8oYYFRZEyYMCFMnjw5YcmNi4oCq3ac7927N7zxxhuBsY6dFy1GB6rAop8G6vxXioFZiQQ6hEAhAouQyg9+8IMwbNiwj2Bi8iWMh/eGUEuRu+yi+qe3Auv3v/99WLBgQRZKY8HBCxKftWvXhjvvvDMcdthh4eabbw6HH354Ua+dtFwFVlKcbRW2dOnS8Nhjj4Xp06eH008/va2ymv3lKLDqjXM2FHfffXfmUcbeTznllGaL7fXnBqrAuuSSS0rrq15D9RckIIFkBEoVWLw1eTa/+93vsjwRQmRxkpw4cWL48MMPw29/+9tMjBAmwrvDZM4CglDZvn17Js5YSNgFDh06tAtEI+8DE/4zzzwTli9fnuVANPp9CiKM9/DDD2e5LISsEIDkd3z2s58NO3furBv+PP744xuGCnfs2JHl7rCjv+mmm8KoUaM+0nHU8eCDD2bvhxfrrLPO6vr3t99+Ozz00EPhtddey0KKiNVzzz03fPWrXw2DBg3q+hxiZ/Xq1dnvw5I/fJ6w46WXXpp5EmCHFy22//Of/3zGL4ZwIruvfOUr4cgjj+z2s1TcSGBt3Lgx/PznP8/eGe695deo3N6wIDcMsfHHP/4xPP/885lNwQ4W2BthrNonimYEQ/6h3wkV1hPV0W4J8cIx2hcC+mtf+1oWpnv33XfD/fff3+W5Jex5xRVXhE984hMfqQfbwsZfeOGFzMYpA1vA9hqF2Xp6ZyqIoelHHnmkrk1HFnnBdPHFF2f9/95773WN0Vpe3QksPhtF34UXXhgY1/HBzig72jQbCmwOXozL/LN169ZsLMKZPqzHJN8H2BrthAse4rPPPjvLc6otNz/Gqe+YY47JxgLjJD6N7LDZuSj+/mWXXRZ+/etfZ57qb37zm+Fzn/tcloMVBRb9Q+4o4xxbqZ1z6tlqspnfgiQggcIJlC6wanfccZI85JBDMhGDNweBdfXVVwcEyrx587K8JYTMpz/96Sy/C0HxsY99LNx4441ZzglPPYHFIr9w4cLwhz/8Iftdyoi/z4TM75MzwkNy9X333ZeJujPOOCOb0BEmTNgsooRgWBj++te/Zosh/87PeI8TTzzxI6In9tr69eszgXXssceG66+//p8mez7HTp9F+Mtf/nL4+te/nv3qn/70p3Dvvfdm/0/okHd86aWXskmYhZdFOoosJnP+jQRsFguEFfk4f/nLX7KFhjazqLCAsFjHEA4ia8qUKVk5kd2uXbuyz9AeONBeRMepp54apk2b1vX+9Rag6J2M/Hh33gt+F1xwQSY48Nh1x69eub1lgbDiHbCnMWPGZDbFIsZidcMNN2R5gLUPCzg2hZB74oknMiHMwk/fwq87gQU/hALlEiKjLuwWZjDBzuiTGBKutbto44TPSUyn7lWrVmWijH5oFGaL74yNMobIeULAxXemjYg+RAd2QEgKG4l9gk1PmjQp4xIFE3XymQMOOCCzg8svv7yuB6ongYVgoG5sJnrV4vhifGN7MGNcwgibjrbIe7MhYdz87W9/6xq3jBM+C2eY0L9x7uDQAexr7bY2+T2+A3MGY/wf//hHxgO7v+aaa7retZ4dYgPNzkX8PnYISx7eDxFJH+WfPBPep3bMxPmg8FXACiQggUIIlCqwEDxMUiz4eKhY9OMkycLDz2LCN7u5Bx54IDz77LOBXTWTU9zRxYmJ8AMehrxIyCco4ynjdBULBZN4/P0YtsMjxO6VifzWW2/NAOdFG4sfSfuIjBjS7E2IMLbtS1/6UraANPMgjm655ZbMk4EgQDTxRLHIu+e9XUzmJIazYLJjj218+umns50xiytcEQo827ZtyxK2qYc24bGKAouFIN8HcfFnYcMrFE+m1S5AsUz6gd+PYdDe8qstt1UWeArgHb0X2AGeU/obW2r0NPKCdiewEHG0mQWfh80AtkT/5fsEe8YjQy7elVdemR3GiD/DxhEN0YvCz9mI8KfWs1n77o1ChIhFRAqChveLG4nYp4j/KDijYKKfsSGEVxQH9Vg1EljYKF447A6hGIUQAuanP/1pJpwYr9hctGnmA4QdIfKjjz46s3NC6giffK5mPSaN5g5EPGOINnPSlTEQf4YIg3+0DYQvnLBZxj79WGuHvZ2L4pistcM8S5gwt7BpYhweddRR2T/H90Hk8nP6z0cCEhiYBEoTWCzCLAa4zOOixMQXJ0kmdnac8UHU/Nd//Ve2+4sTX/w3du/kcrGIxIm5dnHkM3fccUe20PH7+dynuGAi5vAssTsmb4QTjuw08w+L87Jly7IFGy9YKwKrN8fI4cG74PGpTVqOizeiK3rEGoUzIg8WFMRRbVgxf81Cd8ndL7/8cnYUPnq8YFNbJ/xYKBGyCIf8Q5/DL+bjdMevttxWWSAcsLH4NJu83orAqu3bKD4QE1HAxveozRnCg8IJQARHbR/FdyFM2Z04bySw+PmSJUvqCrTaPo3vzEaD3MkoxhpNad2dFuZ3uGIDIZUfc43K4j3ZDMQrP+K4Z8PFdR35EB8h6HvuuScTopwUbjR31BOAv/rVrzJvXtzY5d8Hu8PjG+eSWjvs7VwUf7/WDvN1xndkPHzve9/rYo6YY87CI8fc153QHZhLjm8tgeoQKERg1bumISIljHHttdd2Jbg3SlSNCwxeE8KFtU9cQGIuV+3i2ChHJV9OzJ9i8s2LgO66v2iBVduuepMy+Snf//73sxy0ngRW7ZUD9QRSdwKExYW8kehhJPxWW2dc5LvjFpOweyOwymCRf+eUAqteAnitrcf6WGwbPTEPrDuBUi/JPebmsbkgRJ1/Yh8QKkNwsJhHT229wym1dTc6RcjnYig0Cvvo2UM44CGjTwk9swGKDxutKLCaFZb8bqO5o57Ail6lRhzz71Br372di5o9BPL4449nOWkIKbzchAnxZOU3Q9VZimypBDqPQCECq/b4NrswJnnyJ5hA8ruyRpNkTyeEanfujQQWuR61uQ+xG3G/sxCQd5PfRacWWHjFugtN1e6mG13i2WjhqPf57kRTowWknhirJ4jqCSwWC3LSGt3pRd/jGemNwOpuoUrFoj8ILDwyMQen1vbyOVX17LKeB6unHKnaPqDcVgRWPRGJkGKzgvcs74WNYX28dSSg42FEWLC5IURaK7AYMz1dxtlbgUV+HGXWuygWUcM9Ynjd6nlSu7vQtLYPmhVY8RDCL37xiyy0zN8ReniBuzvg0HnLkC2SQGcSKERgNbqmoR7CVj1Y7NqZ2KJnpJHAauZC0NowViqBFZPcERe1IaBYR22Se09eG/Kn8GBFT0PRHixOk8UwVjzZ2ciD1cxVAb0RWGWw6A8Cq56wbXa6aRQi7M6DFb2SiDf6NKXAoqx33nkny4HitCTlk2+EDRHuQ0jlBU5tiLBID1az3z7QWw9W7VzUrMDK9zEePXLR2Oxx4IIwK2H12lOQzdqFn5OABPqeQL8VWL3Ne6gVWOQxxJNI9a5IyKOPuT71crDIzSBxl+sR8ML1JkTY0zUNvEM8cRWTmVvNO6r92ppUHqxmcrCee+65LDGZG7zJF+rueHlvBFYZLPpSYEXxyok98n/y1440OzWkzMFqdmPUk4esVmCRyM1YJIcxf0N+tH/yHJvJwcJ2ECAIN7xgvfFgMc7wUuNJrs2zrGWdKgeru6+SYpPEqVo8vvEgC+8RDwIRTq0X3m3WLvycBCTQ9wT6rcDKn9zhPhlyFHp7ijAuPhxRz58cYreIW578Lib97k4RkrxNXkntKUIWw3hCqbtujCfYyPeqvWg0Xm2Qv2g0npxjEaN8TlbFiZcrJ+qdIkwVIowHCuLVF82eIoz8OMiQPw3He7OIEB5CvCIkosCqx6/RKcIiWdQTWHgPuGIg2lt3pwgbJbk3k4MVT8zRp5zc49RhDJ+zQeBOMcKu0Qbq2VlPpwi5A4xk63garbtThCkEFvlchAcJE8bb5eNmiTAcQjJeQBwv2uV3ohjp7hQhZdJexjKngnsjsOKGgxAgXrV4ao95husiGONci8A7dneKsJm5qBkPVhShhEzzp1DrHeDp+2XCN5CABFoh0G8FFo3J3z2DECJHgkmZsFoz92CxmJA7gReKCRWhxWLNEXBOcHGf1JlnnpktpDFHJN4ZxH9Z+FgcWES5MJHPxdOJXDXB+xD+q3dRYuwMFgwuE/3Nb36THQFn8eYIdvzqIJLGOS2VP/UW735isSU3hwRzvESN7sFKJbAI5dBujpfDl9yYZuuEH14sHoQrhxngTriDtkVx2R2/egtT0Szygyae6kMw0k+E7vCUFCWwqBs7IP+JawRgxr1RLPbYKA+HOMgTbPR0d5N7vAcLcYUdYWtcvhrvdqu9B6u3AqveV2JxSS+n/RDp8cqTuFniEmHehZwz3oGQGGOKi3Hz4eV4DxafoQ8YY3hSOTyTT57vjcDiHfB+Ec7DxuO4ogzeg3kgXu1Rzw57Mxc1I7DyuWoITk7pMj/EMZe/p66Vid3fkYAE+p5AvxZY4Kl3ezKTITcj5++IaRQSY0HnagiSaZkkETe45LlSoPZLp+vd8sxt1CwI+bAXuVVcBMqiiMjiyoT89y7Wdmvtjdrs2JlMuYySSzgRM7VPvdvLWRBJgO3uyoVYTishQkQF79Tdre+U32gBqX3nRjd1N+LXbLksSKlY1HLnkk/uzEJsscgRui1SYDWycYQFN37Xs438O3cnsOrd5E5IirGTv9W+p5BfLaPurmmgzzn5yKYk/0XobDS4A4wwHd45+pBNS9yA1HoCa29y5/McVuEC2JiX1BuBRRvq8SBHE88hm4roPWxkh83ORc0ILN6HeYCNCQdECBfzfrwP6Qi139jQ90uFbyABCfSWQFKB1dvKU36+2buOUtbZKWXJrlN60nZIQAISkEB/IdAxAitedolno6fj3f0Ffn95DwVWf+kJ30MCEpCABDqFwIAXWISbyDXh8kISxPNf6dIpnVR0OxRYRRO2fAlIQAISqBqBAS+wSH698847s7wkEpLJmfIm5N6ZsQKrd7z8tAQkIAEJSKAnAgNeYPXUQP9dAhKQgAQkIAEJlE1AgVU2ceuTgAQkIAEJSKDjCSiwOr6LbaAEJCABCUhAAmUTUGCVTdz6JCABCUhAAhLoeAIKrI7vYhsoAQlIQAISkEDZBBRYZRO3PglIQAISkIAEOp6AAqvju9gGSkACEpCABCRQNgEFVtnErU8CEpCABCQggY4noMDq+C62gRKQgAQkIAEJlE1AgVU2ceuTgAQkIAEJSKDjCSiwOr6LbaAEJCABCUhAAmUTUGCVTdz6JCABCUhAAgOQwObt+5p66+GH7tfU5zr9QwqsTu9h2ycBCUhAAhJok8DF/+/2sGNXcwLra6ccEP7P5Qc3VeP7778fnnnmmXDhhReGAw44oKnfSfmhVatWBd7hnHPOCfvtl1YYJhVYmzdvDvfcc09Yt25dOOigg8KECRPC+PHjw6BBg8J7770XZs+eHbZu3drFZvr06eH0008PNHDRokVh27ZtYfTo0WHq1Klh+PDhKRlalgQkIAEJSEACLRB47+/7wnf+v+1N/+aRh+8Xfvq/Du3x8x988EH4yU9+kmmF448/vsfPp/rA0qVLw8aNGzOtsWfPnuwdzjrrrHDKKaekqiIrJ5nA4iXnz58fjjrqqHD++eeHTZs2hXnz5oVLLrkke2lEF4269tprw+DBg7sageCaO3dumDhxYhg7dmxYsmRJV8MRZj4SkIAEJCABCfQdgaIE1gsvvBBef/31cPnllyf3HnVHKy+w+Nxrr70WnnrqqUxwHXjggclAJxNYKNGnn346U4EjRozIXhDBdcYZZ3R5qZ5//vkwbdq0zKMVnzVr1mTCa8aMGZnwWr9+febNmjlzZhg6dGiyhlqQBCQgAQlIQAK9J1CEwPrwww8zjXDuueeGk046KXup1atXhwULFmSRrnw0a/v27WHhwoXh5ZdfDoceemi4+OKLw5lnnhnefPPNjzhuVq5cGZYvXx5mzZoVXn311fDss89m0TSiZEcffXSmMx555JHw4osvZvXhNeOzPHfddVc477zzwgknnNB7QA1+I5nAqi0fQLzwZZddFkaNGhVWrFgRFi9eHPbu3Rt2794dzj777DB58uQMWASCwNqyZUsGHSU5bNiwZA21IAlIQAISkIAEek+gCIFFStHdd9+dOV1ICSLqdccdd4RLL700nHjiiWHZsmXhnXfeCd/5znfC/fffn730lClTsggXIT3+H2dNPjJWK7Bw1lx33XXhuOOOy4Qb9aA7aj1YlM1njzjiiCyaluopRGARLkRtHnbYYVljSBwDFAAJF5JQRviQf+OzvRFYGzZsCG+//Xaq9luOBCQgAQlIoKMIjBw5MnNspHqKEFikDT322GOZwMK5ghOGP+RmI5zQBjt37sz+oBeuvvrqzAvF89BDD2X/JULWncB66aWXMmcNT15U1RNY/IxccepJ9SQXWPv27cuU51tvvRWuuuqqcMghh9R9V8Du2rUrjBkzplcCK1XDLUcCEpCABCQggZ4JFCWw8uKonujhzRBiOGxuuOGGrqhW/CzhxZQCKya+90ykuU8kF1go0Oeeey5TpVFcERZcu3ZtOPLII7tOB0aBdeqpp5qD1Vxf+SkJSEACEpBA6QSKElh5DxbhPZLe63mwSDfigBwaotaDVVtGPgerozxYiKsnnngiSyQjlpl/Hn744SxxjbgpsdcYIjz22GPDnDlzsmOa48aN8xRh6UPHCiUgAQlIQAKNCRQhsHrKwUIo4Zi55pprsvxtntocrMMPPzy7heDKK68MxxxzTJZHRQpSTHJvJLDQKRyowxEU777q1zlYnCK8/fbbsyOX+Sdm6RM6xM1HNj/xVe7HmjRpUvb/jU4OaPASkIAEJCABCfQtgSIEVopThFB58sknM8cMl5SefPLJYceOHZlw4hRhI4FFTjiOHTxiiDGibAPqFGHfmoO1S0ACEpCABCSQgkARAov36qt7sGqZ9Pt7sFJ0omVIQAISkIAEJND/CHx/7o6wcUtzX5Uz6bQDwvfPP6jHRhD5uu+++7KIFgfe+uLhtCLhQU4k9tub3PsCjHVKQAISkIAEJDBwCZAzxS3qF110UXYpaNnPgPkuwrLBWJ8EJCABCUhAAhLojwSSX9PQHxvpO0lAAhKQgAQkIIEyCSiwyqRtXRKQgAQkIAEJVIKAAqsS3WwjJSABCUhAAhIok4ACq0za1iUBCUhAAhKQQCUIKLAq0c02UgISkIAEJCCBMgkosMqkbV0SkIAEJCABCVSCgAKrEt1sIyUgAQlIQAISKJOAAqtM2tYlAQlIQAISkEAlCCiwKtHNNlICEpCABCQggTIJKLDKpG1dEpCABCQgAQlUgsCAFFhr3t0b/u2BnWHdpr2FddLoEfuHf73s4HDSUfsXVocFS0ACEpCABCTQmQQGpMCaecuOQsVV7GpE1tybD+nMnrdVEpCABCQgAQkURmBACqxJP9pWGJDagpf9cEhpdVmRBCQgAQlIQAKdQUCB1UM/KrA6w9BthQQkIAEJSKBMAgosBVaZ9mZdEpCABCQggUoQUGApsCph6DZSAhKQgAQkUCYBBZYCq0x7sy4JSEACEpBAJQgosBRYlTB0GykBCUhAAhIok4ACS4FVpr1ZlwQkIAEJSKASBBRYCqxKGLqNlIAEJCABCZRJQIGlwCrT3qxLAhKQgAQkUAkCCiwFViUM3UZKQAISkIAEyiSgwFJglWlv1iUBCUhAAhKoBAEFlgKrEoZuIyUgAQlIQAJlElBgKbDKtDfrkoAEJCABCVSCgAJLgVUJQ7eREpCABCQggTIJKLAUWGXam3VJQAISkIAEKkFAgaXAqoSh20gJSEACEpBAmQQUWAqsMu3NuiQgAQlIQAKVIKDAUmBVwtBtpAQkIAEJSKBMAgosBVaZ9mZdEpCABCQggUoQUGApsCph6DZSAhKQgAQkUCYBBZYCq0x7sy4JSEACEpBAJQgosBRYlTB0GykBCUhAAhIok4ACS4FVpr1ZlwQkIAEJSKASBBRYCqxKGLqNlIAEJCABCZRJQIGlwCrT3qxLAhKQgAQkUAkCSQXW5s2bwz333BPWrVsXDjrooDBhwoQwfvz4MGjQoMC/zZ8/P/u3IUOGhClTpoTTTjstg7xq1aqwaNGisG3btjB69OgwderUMHz48IYdMOlH20rrnGU/HFJaXVYkAQlIQAISkEBnEEgmsPbs2ZMJqKOOOiqcf/75YdOmTWHevHnhkksuCSeffHImoPbff//s74isxYsXh+uvvz4ceOCBYe7cuWHixIlh7NixYcmSJWHjxo2ZyEKY1XsUWJ1hfLZCAhKQgAQk0KkEkgmsDz74IDz99NPhrLPOCiNGjMh4IbjOOOOMcNJJJ2Via/LkyWHMmDFh165dmag655xzwuDBg8PSpUvDjBkzsv9fv359JsZmzpwZhg4dqsDqVMuzXRKQgAQkIIEOJpBMYNUy2rp1a7jrrrvCZZddloUEb7vttnDFFVdkIcC8+OL/ly9fHmbNmpUJrC1btmTCDA/WsGHDFFgdbHw2TQISkIAEJNCpBAoRWIQLFy5cGA477LDMa4XYUmB1qgnZLglIQAISkIAEagkkF1j79u0Ly5YtC2+99Va46qqrwiGHHJJ5pVIJrA0bNoTpd9T3bBXRvf9+wStFFGuZEpCABCQggUIIjBw5MowaNaqQsi20eQLJBdaKFSvCc889F6ZNm5aJK57t27ebg9V8n/hJCUhAAhKQgAQGOIGkAgtx9cQTT2QJ60cccUQXGrxaJK7v3r07u56h9hThnDlzsisdxo0b5ynCAW5Qvr4EJCABCUhAAiEkE1icIrz99tvD66+//hGuxx9/fJbAzsnBe++9N6xdu/af7sFavXp1WLBgQZar5T1YmqUEJCABCUhAAgOdQDKBVSYI78Eqk7Z1SUACEpCABCTQWwIKrB6IeZN7b03Kz0tAAhKQgAQkoMBSYDkKJCABCUhAAhJITECBpcBKbFIWJwEJSEACEpCAAkuB5SiQgAQkIAEJSCAxAQWWAiuxSVmcBCQgAQlIQAIKLAWWo0ACEpCABCQggcQEFFgKrMQmZXESkIAEJCABCSiwFFiOAglIQAISkIAEEhNQYCmwEpuUxUlAAhKQgAQkoMBSYDkKJCABCUhAAhJITECBpcBKbFIWJwEJSEACEpCAAkuB5SiQgAQkIAEJSCAxAQWWAiuxSVmcBCQgAQlIQAIKLAWWo0ACEpCABCQggcQEFFgKrMQmZXESkIAEJCABCSiwFFiOAglIQAISkIAEEhNQYCmwEpuUxUlAAhKQgAQkoMBSYDkKJCABCUhAAhJITECBpcBKbFIWJwEJSEACEpCAAkuB5SiQgAQkIAEJSCAxAQWWAiuxSVmcBCQgAQlIQAIKLAWWo0ACEpCABCQggcQEFFgKrMQmZXESkIAEJCABCSiwFFiOAglIQAISkIAEEhNQYCmwEpuUxUlAAhKQgAQkoMBSYDkKJCABCUhAAhJITECBpcBKbFIWJwEJSEACEpCAAkuB5SiQgAQkIAEJSCAxAQWWAiuxSVmcBCQgAQlIQAIKLAWWo0ACEpCABCQggcQEFFgKrMQmZXESkIAEJCABCSiwFFiOAglIQAISkIAEEhNQYCmwEpuUxUlAAhKQgAQkoMBSYDkKJCABCUhAAhJITECBpcBKbFIWJwEJSEACEpCAAkuB5eHEVe0AACAASURBVCiQgAQkIAEJSCAxAQWWAiuxSVmcBCQgAQlIQAIKLAWWo0ACEpCABCQggcQEFFgKrMQmZXESkIAEJCABCSiwFFiOAglIQAISkIAEEhNQYCmwEpuUxUlAAhKQgAQkkFRg7dmzJ7z++uvhmWeeCTt37gzTp08PgwcPzii/9957Yfbs2WHr1q1d1Pn3008/PaxatSosWrQobNu2LYwePTpMnTo1DB8+vGHvTPrRttJ6btkPh5RWlxVJQAISkIAEJNAZBJIKrCeffDK88cYbYcSIEWHdunVh1qxZXQKLvy9dujRce+21XT8DIYJr7ty5YeLEiWHs2LFhyZIlYePGjZnIGjRoUF3KCqzOMD5bIQEJSEACEuhUAkkFVoS0cuXKsHz58o8ILLxUzz//fJg2bdpHhNOaNWsy4TVjxoxMeK1fvz7zZs2cOTMMHTpUgdWplme7JCABCUhAAh1MoDSBtWLFirB48eKwd+/esHv37nD22WeHyZMnh5dffvkjYmzLli1h/vz5mQdr2LBhCqwONj6bJgEJSEACEuhUAqUJrHfeeSds2rQpnHLKKeH9998P8+bNywQWeVt5b5cCq1NNzXZJQAISkIAEqkOgNIFVi/Sxxx4Lu3btCmPGjOmVwNqwYUOYfkd9z1YR3fbvF7xSRLGWKQEJSEACEiiEwMiRI8OoUaMKKdtCmydQisAiLLh27dpw5JFHdp0OjALr1FNPNQer+f7ykxKQgAQkIAEJDAACpQgsODz88MPZicEpU6aEzZs3d4UIjz322DBnzpwwYcKEMG7cOE8RDgCj8RUlIAEJSEACEuieQGkCa8eOHWHhwoXZnVdcvzB+/PgwadKk7P9Xr14dFixYkAkw78HSZCUgAQlIQAISGOgEChFYRUPxHqyiCVu+BCQgAQlIQALtEFBg9UDPm9zbMS9/VwISkIAEJFBNAgosBVY1Ld9WS0ACEpCABAokoMBSYBVoXhYtAQlIQAISqCYBBZYCq5qWb6slIAEJSEACBRJQYCmwCjQvi5aABCQgAQlUk4ACS4FVTcu31RKQgAQkIIECCSiwFFgFmpdFS0ACEpCABKpJQIGlwKqm5dtqCUhAAhKQQIEEFFgKrALNy6IlIAEJSEAC1SSgwFJgVdPybbUEJCABCUigQAIKLAVWgeZl0RKQgAQkIIFqElBgKbCqafm2WgISkIAEJFAgAQWWAqtA87JoCUhAAhKQQDUJKLAUWNW0fFstAQlIQAISKJCAAkuBVaB5WbQEJCABCUigmgQUWAqsalq+rZaABCQgAQkUSECBpcAq0LwsWgISkIAEJFBNAgosBVY1Ld9WS0ACEpCABAokoMBSYBVoXhYtAQlIQAISqCYBBZYCq5qWb6slIAEJSEACBRJQYCmwCjQvi5aABCQgAQlUk4ACS4FVTcu31RKQgAQkIIECCSiwFFgFmpdFS0ACEpCABKpJQIGlwKqm5dtqCUhAAhKQQIEEFFgKrALNy6IlIAEJSEAC1SSgwFJgVdPybbUEJCABCUigQAIKLAVWgeZl0RKQgAQkIIFqElBgKbCqafm2WgISkIAEJFAgAQWWAqtA87JoCUhAAhKQQDUJKLAUWNW0fFstAQlIQAISKJCAAkuBVaB5WbQEJCABCUigmgQUWAqsalq+rZaABCQgAQkUSECBpcAq0LwsWgISkIAEJFBNAgosBVY1Ld9WS0ACEpCABAokoMBSYBVoXhYtAQlIQAISqCYBBZYCq5qWb6slIAEJSEACBRJQYCmwCjQvi5aABCQgAQlUk4ACS4FVTcu31RKQgAQkIIECCSiwFFgFmpdFS0ACEpCABKpJQIGlwKqm5dtqCUhAAhKQQIEEFFgKrALNy6IlIAEJSEAC1SSQVGDt2bMnvP766+GZZ54JO3fuDNOnTw+DBw/OyG7evDnMnz8/rFu3LgwZMiRMmTIlnHbaadm/rVq1KixatChs27YtjB49OkydOjUMHz68YY9M+tG20npr2Q+HlFaXFUlAAhKQgAQk0BkEkgqsJ598MrzxxhthxIgRmZCaNWtWJrD27duXCaj9998/XHLJJdm/LV68OFx//fXhwAMPDHPnzg0TJ04MY8eODUuWLAkbN27MRNagQYPqUlZgdYbx2QoJSEACEpBApxJIKrAipJUrV4bly5d3Cazt27eHefPmhcmTJ4cxY8aEXbt2ZaLqnHPOyQTY0qVLw4wZM7L/X79+fSbGZs6cGYYOHarA6lTLs10SkIAEJCCBDiZQisDasmVLuO2228IVV1yRhQB5CBeeccYZ2f/nxRif5d/wYA0bNkyB1cHGZ9MkIAEJSEACnUpAgdVDz5qD1ammb7skIAEJSEACxREYcAJrw4YNYfod9T1bRWD69wteKaJYy5SABCQgAQkUQmDkyJFh1KhRhZRtoc0TKEVgmYPVfIf4SQlIQAISkIAEBj6BUgRWPEW4e/fu7HqG2lOEc+bMCRMmTAjjxo3zFOHAtylbIAEJSEACEqg8gVIEFpS3bt0a7r333rB27dp/ugdr9erVYcGCBdlnvAer8jYpAAlIQAISkMCAJ1CIwCqaivdgFU3Y8iUgAQlIQAISaIeAAqsHep4ibMe8/F0JSEACEpBANQkosBRY1bR8Wy0BCUhAAhIokIACS4FVoHlZtAQkIAEJSKCaBBRYCqxqWr6tloAEJCABCRRIQIGlwCrQvCxaAhKQgAQkUE0CCiwFVjUt31ZLQAISkIAECiSgwFJgFWheFi0BCUhAAhKoJgEFlgKrmpZvqyUgAQlIQAIFElBgKbAKNC+LloAEJCABCVSTgAJLgVVNy7fVEpCABCQggQIJKLAUWAWal0VLQAISkIAEqklAgaXAqqbl22oJSEACEpBAgQQUWAqsAs3LoiUgAQlIQALVJKDAUmBV0/JttQQkIAEJSKBAAgosBVaB5mXREpCABCQggWoSUGApsKpp+bZaAhKQgAQkUCABBZYCq0DzsmgJSEACEpBANQkosBRY1bR8Wy0BCUhAAhIokIACS4FVoHlZtAQkIAEJSKCaBBRYCqxqWr6tloAEJCABCRRIQIGlwCrQvCxaAhKQgAQkUE0CCiwFVjUt31ZLQAISkIAECiSgwFJgFWheFi0BCUhAAhKoJgEFlgKrmpZvqyUgAQlIQAIFElBgKbAKNC+LloAEJCABCVSTgAJLgVVNy7fVEpCABCQggQIJKLAUWAWal0VLQAISkIAEqklAgaXAqqbl22oJSEACEpBAgQQUWAqsAs3LoiUgAQlIQALVJKDAUmBV0/JttQQkIAEJSKBAAgosBVaB5mXREpCABCQggWoSUGApsKpp+bZaAhKQgAQkUCABBZYCq0DzsmgJSEACEpBANQkosBRY1bR8Wy0BCUhAAhIokIACS4FVoHlZtAQkIAEJSKCaBBRYCqxqWr6tloAEJCABCRRIQIGlwCrQvCxaAhKQgAQkUE0CCiwFVjUt31ZLQAISkIAECiSgwFJgFWheFi0BCUhAAhKoJgEFlgKrmpZvqyUgAQlIQAIFElBgKbAKNC+LloAEJCABCVSTQGkC67333guzZ88OW7du7SI9ffr0cPrpp4dVq1aFRYsWhW3btoXRo0eHqVOnhuHDhzfskUk/2lZaby374ZDS6rIiCUhAAhKQgAQ6g0BpAmvdunVh6dKl4dprrw2DBw/uoofgmjt3bpg4cWIYO3ZsWLJkSdi4cWMmsgYNGlSXsgKrM4zPVkhAAhKQgAQ6lUBpAgsv1fPPPx+mTZv2EeG0Zs2aTHjNmDEjE17r16/PvFkzZ84MQ4cOVWB1quXZLglIQAISkEAHEyhNYK1YsSIsXrw47N27N+zevTucffbZYfLkyeHll18Oy5cvD7NmzcoE1pYtW8L8+fMzD9awYcMUWB1sfDZNAhKQgAQk0KkEShNY77zzTti0aVM45ZRTwvvvvx/mzZuXCaw9e/YosDrVumyXBCQgAQlIoKIEShNYtXwfe+yxsGvXrjBmzJheCawNGzaE6XfU92wV0Yf/fsErRRRrmRKQgAQkIIFCCIwcOTKMGjWqkLIttHkCpQgswoJr164NRx55ZNfpwCiwTj31VHOwmu8vPykBCUhAAhKQwAAgUIrAgsPDDz+cXdEwZcqUsHnz5q4Q4bHHHhvmzJkTJkyYEMaNG+cpwgFgNL6iBCQgAQlIQALdEyhNYO3YsSMsXLgwu/OK6xfGjx8fJk2alP3/6tWrw4IFCzIB5j1YmqwEJCABCUhAAgOdQGkCKyUo78FKSdOyJCABCUhAAhJITUCB1QNRb3JPbXKWJwEJSEACEuh8AgosBVbnW7ktlIAEJCABCZRMQIGlwCrZ5KxOAhKQgAQk0PkEFFgKrM63clsoAQlIQAISKJmAAkuBVbLJWZ0EJCABCUig8wkosBRYnW/ltlACEpCABCRQMgEFlgKrZJOzOglIQAISkEDnE1BgKbA638ptoQQkIAEJSKBkAgosBVbJJmd1EpCABCQggc4noMBSYHW+ldtCCUhAAhKQQMkEFFgKrJJNzuokIAEJSEACnU9AgaXA6nwrt4USkIAEJCCBkgkosBRYJZuc1UlAAhKQgAQ6n4ACS4HV+VZuCyUgAQlIQAIlE1BgKbBKNjmrk4AEJCABCXQ+AQWWAqvzrdwWSkACEpCABEomoMBSYJVsclYnAQlIQAIS6HwCCiwFVudbuS2UgAQkIAEJlExAgaXAKtnkrE4CEpCABCTQ+QQUWAqszrdyWygBCUhAAhIomYACS4FVsslZnQQkIAEJSKDzCSiwFFidb+W2UAISkIAEJFAyAQWWAqtkk7M6CUhAAhKQQOcTUGApsDrfym2hBCQgAQlIoGQCCiwFVskmZ3USkIAEJCCBziegwFJgdb6V20IJSEACEpBAyQQUWE0KrDXv7g3/9sDOsG7T3sK6aPSI/cO/XnZwOOmo/Qurw4IlIAEJSEACEiiegAKrSYE185YdhYqr+BqIrLk3H1J8z1uDBCQgAQlIQAKFEVBgNSmwJv1oW2GdUFvwsh8OKa0uK5KABCQgAQlIID0BBZYCK71VWaIEJCABCUig4gQUWAqsig8Bmy8BCUhAAhJIT0CBpcBKb1WWKAEJSEACEqg4AQWWAqviQ8DmS0ACEpCABNITUGApsNJblSVKQAISkIAEKk5AgaXAqvgQsPkSkIAEJCCB9AQUWAqs9FZliRKQgAQkIIGKE1BgKbAqPgRsvgQkIAEJSCA9AQWWAiu9VVmiBCQgAQlIoOIEFFgKrIoPAZsvAQlIQAISSE9AgaXASm9VligBCUhAAhKoOAEFlgKr4kPA5ktAAhKQgATSE+gXAmvVqlVh0aJFYdu2bWH06NFh6tSpYfjw4Q1b2xdfvFx2nWve3Rv+7YGdYd2mvel7/f8vcfSI/cO/XnZwOOmo/Qurw4IlIAEJSEACVSTQ5wJr69atYe7cuWHixIlh7NixYcmSJWHjxo2ZyBo0aFDdPilb7PASZdc585YdhYqrCBaRNffmQ6po+7ZZAhKQgAQkUBiBPhdYa9asCUuXLg0zZswIgwcPDuvXr8+8WTNnzgxDhw6trMAqW9ABetHvPgy3Pr4r7C7OaRYO2D+Em75+UJjyxQMLM2oLloAEJCABCfQ1gT4XWCtXrgzLly8Ps2bNygTWli1bwvz58zMP1rBhwxRYJVjIsh8OyWq54P/ZVqi4ik1BZD36v/+7Tp/0BPR+pmdqiRKQgAR6S0CB1QOxKD7K9iiVXR8Y+qLOKoi6stvYF/3Y24nHz0ugSgTKngOqxLY/t3XACaxbb7018MdHAhKQgAQkIIF/JnDTTTcF/vj0LYE+F1it5GD1LTJrl4AEJCABCUhAAt0T6HOBxSnCOXPmhAkTJoRx48Y1dYrQTpWABCQgAQlIQAL9mUCfCyzgrF69OixYsCAgtpq5B6s/A/XdJCABCUhAAhKQQL8QWHaDBCQgAQlIQAIS6CQCCqxO6k3bIgEJSEACEpBAvyCgwOoX3eBLSEACEpCABCTQSQQUWP2wN/fs2RN27doVDjnEr7Dph93Tq1fi+zXpx/339/seewWun33YMdnPOqSN13FMtgHPX+0VgQElsJjk3nrrrXDwwQeHo446Kuy33369amwrH/7www/DO++8E4488shSBA9tfPDBB8N7770XrrvuunDQQQe18tq9+p3IlV869thjSxEDHGjgOyc51EB/Fv3s27cvvP/++2H37t3h4x//eClt5Guf7rnnnnDxxReHz3zmM0U3MSsfrowRuA4ZUvxt+Y7JYrrVMVkMV8dkMVwttT6BASOwWDjuvvvubGF89913wzHHHBOuvPLKht9XmKLDOd34wAMPZAsVgmf69OnhpJNOSlF03TKiuELQ8d2MZXiwIleEB19TdPLJJ4cpU6Y0/KLtdhuP0Hn22WfDU0891cX1kksuCZ/73OcKE8w7d+4M999/f9iwYUPg/8eMGROuuuqqcOCBxX0fIhM5X/l0wQUXZNePFP1Ero8//ng47LDDMqGFQEdoFfU4Josh65gshqtjshiultqYwIARWIsXLw5HHHFE+NrXvhbwKj300ENh3bp1mRAZPnx48j5mkrv33nvD5Zdfnnk8fv/734c//vGP2XckDho0KHl9iKtf/OIXmQiI4upvf/tb9vfjjz++MG9EnisCCxGLwDr66KOTt5EC8VohWq+99tpMHL/xxhvhJz/5STj77LPDueeeW4jIevrpp8Pf//73MHny5PDBBx+Eu+66K0yaNKkwsYwHCY5RXNG3r732WuaNLMpDmOd6+OGHZwJ206ZNWV8W9Tgmi/EQOibTW6xjsph1Mn1PdVaJA0Zg4Q047bTTurwB0duDAGGnzq495YN4e+yxx8K0adOyL6FGCDzyyCPhuOOOy94DL0jqEOWKFSvCsmXLwsyZMzPxiBDBy0I+1mWXXZa1PWWde/fuzcTGZz/72azsKD5gOXLkyPDlL385a3vKp5YrZced5cSJE8MXv/jFlNVlZeVtB08Pgg6xM2LEiELauGPHjjBv3rzwyU9+MnzlK18Jd955Z+Z1xWZHjRqVeUIPPfTQpO1EwC1ZsiQbC/QZtsSXqCPozjzzzELs1THpmGzViB2TnTEmW+3/qvzegBFYLBi//e1vPxI6Y8FauHBhJjpSh7XweHD56UUXXZR5Wlgkhw0blgmsX/3qV4WEflj8EVh4y1iA8fLgtVu7dm247777sr+nDvnA9dFHHw3nnHNOJupIAGVBJjyKRytVqBIRhSeQNiI+vvCFL2RhwfhETxZthHHKh/6iP/EovfTSS2Hp0qWZx4z2pmzj5s2bA3/wOJLvNXfu3HDAAQdkghyPGWHYRYsWZU0jvJ3SExpFHTaKjTBW6Efy24qyV8ekY7LVceqYLGYNKXtMttr/Vfm9fiuw8Kb84Q9/yHJmWIzZlSOmCJvlF33CIOyGWJhJRG/nYVFEWFAfix8Cjv/yLggE8q8Qcy+//HK2gOGJaCePBw8SZb366qtdXgZ+xiJMe7/1rW91NYeQKLlgeHnaeSJXhAWiijIRNwzMt99+O1xzzTVZyJXPEeb6xje+0baoo2y8f9/5znfCiSeemNWH54zk73x+0sMPPxxoPz9v56HfCCNH7xtlRs/fm2++mbUP0cxnEHtwOOWUU9qpMhNUt99+e2YPN954YyaQaSd9SVj5E5/4RFY+uXw//elPM9vhHdp5/vrXv4aVK1dmnjJEKWMFu6SNeCDPO++8rHj4r1q1KnuPdh7HpGOyVftxTHbOmGzVBqr4e/1SYLH4c/qKRHY8D3/5y1/CFVdcET796U9nC1YUWSxi5EoR8sGDRcin1Sd6wygDb0N3oThEEQsbidKthuyoD0GBqGExxGtFvtfpp5+eiQzKjWXzWXicddZZbZ1Gi1wRong8CFt997vfzQRHTKxFBMEATxY5aCSgR3HQCtsorljc8943vHK0ibwoPC20lVypf/zjH9nP2nkIG+Pxw2YIkTV6EFi8A6K1Hc8g4grBiFB75ZVXsvZwahBvHX/yVzRgy+ze4dGqOKdMwn8vvvhiJvqfe+65zNP6+c9/PmvqE088kfVv5Ijo4uDEt7/97ZaxOiYdky0bTwhZLqljcuCPyXZsoIq/2y8FFgsEC3z0ZLBoIaxYRAi34M1hcfnUpz6VJU3jBWGRbFXs0PExwZuFD6/On//85+wd8GwQdsEbQUiJ3J1f//rXmRgiD6vVh5wZEpHjQotoe/7557uS6BFVP/vZzzLhw3sgcsjDaieslOdK+XioWJRhyt9hjOAjD4p34eftcF2zZk0m0vAu4rmC8W9+85vMs0R+F32HwCEpO558I+eNsGirD+KDE4PwRUDhKcqLLH5G/1EHhxbg2U54OYqr8ePHZ3b4wgsvZF5J2hz7CtvhAAN2xEKDiG1H0OG1pa+uvvrqzAuG15U2RVvCg0VIm9w6HsRsu1wdk//t0XZM9n5kOiYPzLzKnTAme9/71f6Nfiuw8FzhPYmiCZFF0jdeIxZrvC+vv/565uXiTzviKgosQo3kxrAYkljOAkloMHrH8LBwdQKn3T72sY+1ZTl4wFiMEQDUQ+5OzLOKCfsIKxZH6krRRpL2CfPANSa4E2aiTRdeeGG26P/ud7/LvB14y9pN5I9eQUAh1OBLW/BS8ef666/P/o5XB96nnnpq20n1UXwgYuDLlRB5kYXAwqODWEZAnnHGGS3fiUVOFX2GtyqGOut5VGGNHSEw2RS0e3CAd8f7SUI7XlwEFgs/+Va8x1e/+tVsfCC6UiXyI7AckyHb7Dgmezf1OSY7Z0z2ruf9dL8UWCz6qH08Noip+BBuwusza9aszOuR8onhIhY/EpMJpyB8iqqTMCdeCNrIIsjCjDeHHCg8HSzK7Pza8VjV8sHbctttt2WiBqFFaJAwEl4VRGURCeYx+ZrcI+oisT0m87Orw7PSaqisXv8j6mgPOUnUgzCoFVkp7aa2LOqkX7kIlytFinjoO04MIvSxEzyRX/rSlzJBTN0I1a9//etJq3ZMOiZbNSjHZOeMyVZtoKq/1y8FFp2BsCEUGMNL/CxlUnK9DieUw8kvjtaT3M3DYobwIWG4nbBOIzEQBRT1sDgSFsWDRdvxyvH3lF+zQiI04TNEB6fq4n1XeJfw5pADlvphB/vLX/4yawvikQePHXUisOLPUtdLeX0hsgiN4u1MLR7r8UFg4Q2MCfPUjags4lsAHJOOyRRj1DGZguJ/l9EXYzLd23d+Sf1WYOWNhxAduVDbt2/PxA65WNwn1OrD4s7CVC/XJxpsrBOvD6e+YvJ3q3X29HsILJL1EXKEthCT7eZcNaqTsknKJg+K8BZeJsROihOD3bUzn/RNUv+f/vSnLI8opZeuXv1xQif8yQlUDhUU+USvHQL2hBNOKLKqfyqbNhKOJEew1Yf3x+4JS9c+teMj1Zjs7l0dk63fxk8aBZ7qRpcxOyZbHSXN/16KMdmb8VHGmGy+9dX+ZJ8KrNpj3/W+O438EoRHfCZMmNDWjd8sHHfccUfmrSGMUusdYsLhSDuJ0ogwFn8WK/J1Wnlqjyc3KiNe8omHCa9SO+KKBZKTZYSNGn3PH4sWN0YTViJfp52b1GGG949rNcgxQrTV87qRR4dYhSlhSpKyW72Fn77BNvhD3lFP3kXekdwlEt5bFXT0EdxgOnbs2G5Dm+RI0Q/t3qQeb/Mn5NnoWgcmcBLrCbXiLWwnoZ13JuRICJ5TmITLa5/UY5LcNDYVeG5JzK+12dRjkvKoD1vo7hsLUo5JcgwZE/V4Rr4px2TcoHKXH2O70dUnKcckXAn7k1OJJ5x773racLU7JqPtMKbZMHb3vaapxiT9hKeYa3QapTekHJN9sU62stb5O/9MoM8EVqNj3/WEDCKFzzN42vkC2yiumjl1yGTBYkOdrS7I4G72eDKfRXykuDSVizRZaFkgu3t38mp4P8RJO0n7XBnApIO4YuFiQm+UA8RkgQeNfmw19NndFRdFDXK8QixWtJHJFe9n/qRgbb3x5vZWvWXxKgZOXZLPhSeCgwd4b2v7FKZ4A7FV3q/VnLYorgjZ9nSyMtWY5CtMOCjAuCd0jXcZ4V3veo1UY5JFnc1FM0I01ZgkZExyPJ7w7r5jNNWYZDwSKsZennzyya4Tp/XGR6oxSVoDJ4MRVmxSySct8rtbo+1g8wg75hM81I0OkbQ7JiM7uHKvH/mkjJN64y3VmOyLdbKoObSK5faZwOru2Hc8kcWEikeHhaPdU4K4TefMmZPdpUXohhNgXPWAwMDTE+96YuHgD9cxtPv0dDw5ls9gpD6EBzvcdgRdvCD0/PPPzxK9EQNMenyJc9xRpuRae2UAPJloWbzyXwdD23haXfzzfYHYISk/fuUM3jraSbgx/0SurQq5WBb2gBc13m/FSTJCquxg8x6QlLYTT5VyqhXxyyEIwrr0YV78pOLKeCD8DisWxnihbv4SXH6W0nbgC1cWYS73jV9YzbcZ0LfRK5mSK3WyAcEDSkgcQcOVLIx/3iPaSsoxSd9xoS12g73UE1kpuUZxhdhALNOveJUR6Pknle1QZu21M5zURQDVenBTjcla22F+Z3wgKPPiPLXtUC9eP9rHhoSxWSuyUnIte51sd83z9z9KoE8FVnfHvpns4hd0sljXywfpbWfG7/pj8mZXx46GsATegW9+85uZ0GKnyQDi+wDbFVk9HU/m/WEwe/bsbGJgEmz3ySflk+eEGCHcQxu5KoGTZ4ggwkApuNZeGUD93H3FtQ958YGXgodrNtp94r1SLCB4wpjsHn/88ay/uMOLawqYcFNxjaEivHLYJQslYWYmb7xLnI4kfMcJ11S2w1UZhKnpoxgaxH7hSH1casqTmiuCBwFAmIcNCH2IyIIrGxPeK5XtxEWSrxYivMMTRRZeURL1ET4puUaBxX9ZiLnegv/iAYniB7GZynaoB68u448xATvstFZkpZrrnGH44QAAE4BJREFUEIzYDcI85pgSPiZ8X5vvmNJ2aq+dYUxyoS5t5TQtoV8OY6Tiip3AEu8VtsOY5IAS4552xwuSU9sO/cmJaDZ4hF1hiMhi7mZjjCc2JdeerkcpYp1sd3729/+HQJ8JrGaOfSN+Unmw4uTN7piBz1H2GEJjwSb8g/DilvNUHqxmjyen3NXRTsIfTDTspJjI45dVM/BZsFlIUnGNgo7b78nnItcE7w5/xwPBRAgH/suTwoMV79diUaS/ELLsImln/pqClFy5UwpvAIctqANvDvmAMYEVsUfb2rUdBCs7Y64n4aoSQowIGzwrP//5z7PFg8UsCq+Uu2X6BxGH6MBGEDiEs+L3KuKx42t5UtkO9SHk8HgSFsx7WBmnjEvegba3wzXmXPHu5PwhGLnmAnuJp4PjwQRy6xCvKW0HDxaijb6jHjwttSIrpQerdoGL3k/yOvOHg9q1nTxX/p8xwiaEjSsiD7vFi83cygaWvKyUXLEPRBabb+YAxiabKy4QZlzG63zasZ16YoE2xI0O7eMrsmDMt2Kw4WqXK+/L+xPJQZT2dGVR6nVSgZSOQJ8JrDiZF3kVAwsDsXIWhnhvFsbLQoXAit8/F3dDGHQ71xQQduDLhBkclM91D/lwXxHHkxnMMdTJ+xMWJDH6xz/+cTaZshDH8GqqqxiY2AjLwZWFAqb5diJACPnwLngi2L2ze27VI0j5zzzzTMaVUCehHcQM3jnEBsInenT4O33Q7vfuxVvneWdCK/mrJJj0EB60uVFoopUhClfCOeyMWeh5BxZj7Jg+RCBceuml2Xdytvv1PrwfQonLZwmRRc8fYoZdP6HqyJTP8jn+LX6/YSvt43dqueKdQ0zhYeHi2Siy4lc3ccCku0T0nt6DMUf55AQxFrhzLgp0xN0PfvCDroMWqWynHtf8+GgksnpqS3f/ToicdtJv2Ejt14Yxz8I61d1s9bjG92NO4k9MEWgUwu9te7EdOMaLmPl9PFf0I/bDhpl/S3m1TiOuCEjmIjg8+uij2X/xhDbKyWq2rdE2mVfYHMPQqxiapdf/PtenAisvslJfxYDBc/M7wopFoV4OVxQG7H7avYqBsvAc8V9ydR588MHspGLtgpTyygAmEkQTYTI8HewgcRnDEvHB4ownidAnkz67Pd6nnasDmDgpB5c/SZ71HsJMiD12skx+5PR0l9jb3bCAF4KY90focJ8WbWU3Tp/ijSRsFXM9yK/h5+0IAdgR5uRrhBA37IhZtPJfTB3fGU8sdkbCe37i7+1Qj+KK0AbiKj6IdjjiGWQCj33O59oRHvQj/YQHkBAdCzCHE/KiKn4nZszra9d2GnHFlhAHfD0TXmQ8EjHUhe20+qXYeRGAhzF/YjV6rBg7hNPI88R24NLOd2E2w5W+jSILL1o7mw/KIizNu9M/eOcYczfddNNHDgSRI4UQgEOrYzHaZHdca+2ez3J6L78J6u3Y4POxHA5z4JnKX7HDhocct+ihYz5HACG42jm80x1XRCMHUHgQ7vQjaSd4tfO5p71paxRX2EZtCLkvrkfpzbv72foE+lxg8Vqpj31TZn4XQx4Hxs/37LFIInzY+eDaJQeKBZmb21u9ioH6WOQRVXhOGGAsmMTPWXhrPTdMFu0eT6ZOdleIqniajV0PbcILwOTCgoYrmwkI7wPuexbQdg4MsItE1NFOyiH3CYYszog7fsa/k6TNRN6OuKrHlfwHPGTUj6CJt9PHRQNBTZ5XO4sIYgPhEfOC4ByT2qNwJIyGl4CTYSxs9cRXs5MO/XbLLbdkdokgxnvDokSuHBM2ZdN/cWGDbTvXeMRFGY8gHPEK0Ea8jfH7DGOoN57O4rsW27Wd7rgisngfclsYL7SVNubFZrM84+cQGohIREU88IFHm8WQnEcWfbyBePCok40HYqsd22FR7o5rvg3d3TfWbFuj9x3PO3YSxXDtnXbUxdyAfUXPfbN11H6uJ66EyZj7OFzDxgihjl21wxXRRF8iiPl/cmSjyIrjgs0Wfci4qd2o9LatPXHtzUnUZuvm8mfWqZtvvjmzTSITzK9EIgi3sulIeWVRs+/l51on0C8EFq+f6th3RBEXCFzihJdYeNnxI0jIFWLy5kFoMfDbzQ1CzODBImeEHTcJ5tGjxYSG4GlngqnXxSyKhG4IrcSy2cky0bALJ+zDw+RK6KDdNlIWi38UG4gMwlbs/qmT/AcEAZMrO2m8Ee22uZZrFM4sIPG0ED+jPiYlftbuqUGEAGVET0ZMcmdiv+GGGzJhBXtY0P4UN9EjyJk8CbvCEltlAYn5gvF6BpKh+XmrXKPXlpAZYwHbwS4QzvGLuaPHiIWR8cG/t/P9ibHOnriyMcADhIBkvLZTJ7YaF14EAQIR7ydjghB6DCkRyqdOcqRaZRrnLzYXeFh64tr6dP0/vxlzGxnX2A02idBnw8Fp6bjBwbMbN45sZBGa7bSzWa6IAurDVhE97Y5JvEX0G0KDjSzjr1ZkMTb4DPmL7VznEyn3xBXbabddeVuIHix+xmYVO2LjSlvxQLK2MC+kuLIohQ1aRs8E+o3A6vlVe/8JxAYnaPBG4HJlp84ERNIgIZ92QmW1b8PgYMfBZEYd7IzJH2E3h8eFxQIvWcqHhR/XOHWQt8NukboI3TEhpRA4vC/1MKEzMcdJAE8SoSVECAsLAoG68RawOPZ0qWJPHFjwoqcNrwbepJhAysTHgkkSPe+D0GknFBAXDRZaPBl4bQiDxlwoxBt5XQipdkNIsd3wJDeNCTMueIQBSAimrdRN+xF1hHqxpZ4uU+2JKZwQUZwkZZNBojeLMp5AvJz8G94/2okt8afV8Fx8Fzy7tIkNBn1aNFfsgc1VZBrtNeZgcU0LDxsgwjzd3ZvUE8/47zGJnHGHF7JorvGkJZ4yBD/9xAk6xDDtZW4jTYFFmVAZ80C8hqbZNtX7HPMAD3NZGVzz78C4o85Ydz2R1U7b6v1uPNxRJFf6kg0w7WLOzH93K2Fe5jw+w1qGByteoZK6rZZXDIGOFljRWFk0mUhjommqZG9yRtih5b+QOnZTPvEb8YGrFzd5q4nelMskQzkskDHOz+SOsCE0ERNcOTJMsjSish3vCh4M6sNtzf8TgmBHzA6KJHp2cLjiEQKpEktpI+ExjrbzIDSiJy6yjUn05OqQ/4SHhc+1en8Y/UMOHizxgJFTQTiZephk8axgP4gdRBCTXLsP5f7nf/5nNoFGIcxEyqKP+IkLIj+jL2HfTgg7igAEBmGi2p03/Re/CxMbRWzhncPWWg0pI65iHiALPuUgVovkiscPLxL9FccaCyQeKw5exJu+8fDQRsZkOyIyilbKQOjEEGu0j9Rco7hCINKHeOgZ74xPNj3kWSHG8eCkHJOMM3IRmdfwImEXhLaL4sqYJL0BjxTJ5Hh285so3iOlyIIftoOQgSvtgy1zSlFcEUyMD+ZTbJW5lbbSZrx/2Guc01KtIe3OW/5+7wh0tMACRczRid4WdurRu9TqLduUS94ReTOUh+u2VmQxEfKHRSVF8ix1IqLwvuHmZwHJJ1MymTIYERvkICBS2s17QExQJwM/JuXGHA4GPJMDCfRMRrjnmdwRC/HEZu9M8b8/zXvTDi5KxcPDJFqboIzgQGywWLcrruIBh5gQy+KPxxPPTu3ukjvS6O92kqDzCy/eRxZoRHCtt5GfxzvaCG21w7WeuKI/sc0YhouLMX1JLlZqcUW7WZBZSNgI5HftqbjWJjuzaNKHcZFiUaZexg1J9Xwer3KrAjKKK/LHEMCMh9qDACm5RnGFpxyRzxhkjOZzMLmfjXdASJMfSDv593ZCZsxfcCNMzcYD4ROvtKFfU3NlTOLpjBEANnl4kJkHai/2ZX4g16tdTyQbOsQimysEOV5Xxh85ebQvNdeYdoAnnru8yANk7omHkrDJeBqTOQ5PJBvK/CGUVuZXf6dcAh0vsMAZk4Y5hs1JIiZVjLqdhwGJC54wI4mzTGJ5kcXERpiOyZ2B0W7yLIOc0BhJv+zQ2eXUiizaQ3iEyYlwRTuJ15RV6+ljh8ciSf4TDxMbJ/zggFglvNROKKJ2x83f8SyRwAtDvD1MPHCI33fWjueKNtQezefvhJM4sUhILno8EJDxtGC9LwlvxZZYqLBDFkz6jck9hkZhD1dyWThl1g7XGOpg8oYlEzn2C0uuEmHhjIsIu2pEVjueK1jEnDLenX5DfNBnLBbciRQT5lNyjQcwGIssWNgmPPHwMP6oC9thAcU7gO1099113fUp4ow+QlyxyYAlQpG5Jv+9f/Qri3MKroQEEQHxZCV1sdlgc8CmgAfBxWKMiEVIxnvvWrFPfgeRSt8xn8R7rKJ3E08rHl9yhFJxpU7GXxSO8dsDsFnqufHGGz9ygrA2JNxqO3l/cmXjnAlbNtDMAfBlXkjJNX9YKEYZSJyHNRfS4vHFm03eIm3kgBL5ra166Vvl4u+1R6ASAqs9RPV/m10+niQmGSY9PC95kcXExCBiomMn1OouOe/xiLkdlMmE00hkMfmzY223TtrERMPixMBOdU9Qo/5gImHBwNvIAs8kyw6Vv5PszqKISOCWaK4uaFdc8R6IGCaxeFEoXiUWZTw78CXHBUGVaiLPtx3Byi6VnCuEJLlfCCk8j+14HOrxjYIHm41fYI6dRN545ch1I9TVrriK9cdvTiC0Q730HR4QFhEWDEK/Kbki/tlccL0GAjJualgYo4BNtUDx3tggHpU4zurdvg+LeAdVu1wJa8b5JDJmHiCEnb/fio1Ju9/3mbchPEhs6vBkI5I5NITwQLDSrz1952lv5184IuIQh7QNzx22CW82yPGKlt6W293nGYsIOOrERpj3OKQEczaUiK+UXOkfohGI1nwKRH5jwtriM7AJKLAS9B8TQD2RlaDohkUwQLsTWSnqZgFmUom743jBKBMqApJTLnhY6uWgtVo/eSwsIjBl0iNpGIGDByCecuPvLGrtCkjekYUSlvG2eyb3OOEhMHmPvEei1XY1Ej0wxPOH/eAhY1JNdTihts4oWDl9FU9gEk6m3ugNTcWVuuMpPsTO9773va5cJw6eIJJpZ4qTrbWilX5DwMW70PBYIerox3pfIp2qT+MGofbC4nifWAp7rX1XNgiE8GDZ7qnL7jY+iCr6kTaSEoFXEq6IBDyg7R7AyNcd7QYPDsKROYF2Ug+22m7eXL12xnxdxBXeOnKgaCOnM0mTqP2e01ZsptYO4k30tCsfbcATyobShPZWKPev31FgJeqPThVZeTy4sLmrhZ0sIVBCT+RJpF4k63UJ3gkEFiekouBL1HUNi2GCJwxalMBilxzDhEzitI18Kzw+HB5IeQQ8ikkWq3zuXqp8ve4W5/ypPj7X6LvxUvRnPN0WvbucJoyXs5KcXaTA4v0RIbQv5kWlaFN3ZURhQNtSnoquVyceeeyVwzN4OovkynyKRwnvGXXFvEc8rgiPdg7vNOLJRgvhz2YHwcO1M4xLQvj0Z7sPV+rQlhhSpjzKZ6OcF1m1d9K1W6+/33cEFFgJ2TMp4CVgIiJ5sYgda+3rMimQA0YuSNEuZQQWkwRhLARP0eKKxZJdHoKKkCyLSbsXbPbU3XjK2GmyeHDPF/URBinioe/Iz0GA4IFg8qVuntTiKv/+CGPyedidkyeIl6DdfL2e+LAjJ8yEuKNubKcoe8VOCLkiHrlHiNAr3h02BqlChI3aS0iJMDPhyfz3/vXEp51/x4NFvbSvyDknfosDKQ/Mb3ylEvUVPSYjG05OYkO1X1rdDrvufpf5B0HJgQFyMtt5SNy/9dZbs3kTMZUXWXjLqIeDJdx/xZjkq7Da+dq2dt7V301HQIGVjmXHl8Rx5dmzZ2cTQbvfudUMLOpjoUSwMiEhBIr0ljGhIuQI28Vcj3ZOmjbTRhZ/duPtXBXQTD35zxDawTvHpE+Se9FtpG48Sng/yW/DM9DuvWU9tRmhyoaAqwXI4SPRvUjRGt8nfqULoe2ihHlt2xGSiA+So4sWkDE3iVA6uYP0ZdF10l42IeRjIjxSHTLpyYbIMYMr3rN22xhPynL6OZ42zYss5jjCsPyXFAWEls/AJ6DAGvh9WFoLECAcl+YkY5FCp7QGWZEECiCQvwOvgOL/qch4JUwZArKM9nRiHZxqZdOG9z9ecUOOYF5kdWK7q94mBVbVLcD2S0ACEpBAqQQUWaXi7rPKFFh9ht6KJSABCUigqgQUWZ3f8wqszu9jWygBCUhAAv2QAIc/+FYQvnbMp/MIKLA6r09tkQQkIAEJSEACfUxAgdXHHWD1EpCABCQgAQl0HgEFVuf1qS2SgAQkIAEJSKCPCSiw+rgDrF4CEpCABCQggc4joMDqvD61RRKQgAQkIAEJ9DEBBVYfd4DVS0ACEpCABCTQeQQUWJ3Xp7ZIAhKQgAQkIIE+JqDA6uMOsHoJSEACEpCABDqPgAKr8/rUFklAAhKQgAQk0McEFFh93AFWLwEJSEACEpBA5xFQYHVen9oiCUhAAhKQgAT6mIACq487wOolIAEJSEACEug8AgqszutTWyQBCUhAAhKQQB8TUGD1cQdYvQQkIAEJSEACnUdAgdV5fWqLJCABCUhAAhLoYwIKrD7uAKuXgAQkIAEJSKDzCCiwOq9PbZEEJCABCUhAAn1MQIHVxx1g9RKQgAQkIAEJdB6B/wu+ETVZMUf8ugAAAABJRU5ErkJgg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6" descr="data:image/png;base64,iVBORw0KGgoAAAANSUhEUgAAAlgAAAFzCAYAAADi5Xe0AAAgAElEQVR4Xu29a7BVxbm23YoHFAUixggqeEiiRjQYczLRAEFjRI1R1KiACEbdSer9/1ZqV71/dqW+2vX9+2rvjQZFVDQRUBKNRgFPxCRGTVCCMRhQEVGMGCABBDm8dY399drDmTnXmmvOHmOtNcc1qihlMVf36Kuf7r77eZ7uud++ffv2BR8JSEACEpCABCQggWQE9lNgJWNpQRKQgAQkIAEJSCAjoMDSECQgAQlIQAISkEBiAgqsxEAtTgISkIAEJCABCSiwtAEJSEACEpCABCSQmIACKzFQi5OABCQgAQlIQAIKLG1AAhKQgAQkIAEJJCagwEoM1OIkIAEJSEACEpCAAksbkIAEJCABCUhAAokJKLASA7U4CUhAAhKQgAQkoMDSBiQgAQlIQAISkEBiAgqsxEAtTgISkIAEJCABCSiwtAEJSEACEpCABCSQmIACKzFQi5OABCQgAQlIQAIKLG1AAhKQgAQkIAEJJCagwEoM1OIkIAEJSEACEpCAAksbkIAEJCABCUhAAokJKLASA7U4CUhAAhKQgAQkoMDSBiQgAQlIQAISkEBiAgqsxEAtTgISkIAEJCABCXSMwHr11VfD3Llzwxe/+MXw7W9/254tkMD8+fPDn//85/Dd7343jB49OklNe/bsCYsWLQorVqwIM2fODJ/61KeSlJuikM2bN4cf//jHYf/99w//8i//EoYMGZKi2GRlvPnmm2Hx4sXhrbfeysq87rrrwmc+85lk5ffXglauXBnuuuuu8I1vfCOcd955yV6zCPvm5bZs2RL+4z/+I5ujUr5vsoZbkAQkkJRAUoH1wQcfhNtvvz28/vrr//SSBx54YDjhhBPCRRddFEaOHJm0ERT2yiuvBCbGL3zhC+Fb3/pW8vJjgXGSHD58eJg1a1YYPHhwj3Xt27cvrFmzJvzyl78MGzZsCLt37w7wOO2008L5558fPv7xj/dYRn/6QDsLUCN+MPrZz34WXnzxxYzrcccdV3qT161bF+bMmRNOPvnkMHXq1K76//73v2c/P/TQQ8OMGTOa6vOyXn7Tpk1h9uzZgXf85Cc/GY444ogwfvz4MGLEiMJeodE432+//QLjAgFxzjnnhIMPPriwd6BgBVaheC1cAhJok0AhAgsRwSJ10EEHdb3e+++/H9hp81x11VVh3Lhxbb563/x6bwUWnplHH300PPXUU9mCc9JJJ2ULNAsjCzqM4DF27Ni+aVALtRYhsFp4jeS/0khgJa8oYYFRZEyYMCFMnjw5YcmNi4oCq3ac7927N7zxxhuBsY6dFy1GB6rAop8G6vxXioFZiQQ6hEAhAouQyg9+8IMwbNiwj2Bi8iWMh/eGUEuRu+yi+qe3Auv3v/99WLBgQRZKY8HBCxKftWvXhjvvvDMcdthh4eabbw6HH354Ua+dtFwFVlKcbRW2dOnS8Nhjj4Xp06eH008/va2ymv3lKLDqjXM2FHfffXfmUcbeTznllGaL7fXnBqrAuuSSS0rrq15D9RckIIFkBEoVWLw1eTa/+93vsjwRQmRxkpw4cWL48MMPw29/+9tMjBAmwrvDZM4CglDZvn17Js5YSNgFDh06tAtEI+8DE/4zzzwTli9fnuVANPp9CiKM9/DDD2e5LISsEIDkd3z2s58NO3furBv+PP744xuGCnfs2JHl7rCjv+mmm8KoUaM+0nHU8eCDD2bvhxfrrLPO6vr3t99+Ozz00EPhtddey0KKiNVzzz03fPWrXw2DBg3q+hxiZ/Xq1dnvw5I/fJ6w46WXXpp5EmCHFy22//Of/3zGL4ZwIruvfOUr4cgjj+z2s1TcSGBt3Lgx/PznP8/eGe695deo3N6wIDcMsfHHP/4xPP/885lNwQ4W2BthrNonimYEQ/6h3wkV1hPV0W4J8cIx2hcC+mtf+1oWpnv33XfD/fff3+W5Jex5xRVXhE984hMfqQfbwsZfeOGFzMYpA1vA9hqF2Xp6ZyqIoelHHnmkrk1HFnnBdPHFF2f9/95773WN0Vpe3QksPhtF34UXXhgY1/HBzig72jQbCmwOXozL/LN169ZsLMKZPqzHJN8H2BrthAse4rPPPjvLc6otNz/Gqe+YY47JxgLjJD6N7LDZuSj+/mWXXRZ+/etfZ57qb37zm+Fzn/tcloMVBRb9Q+4o4xxbqZ1z6tlqspnfgiQggcIJlC6wanfccZI85JBDMhGDNweBdfXVVwcEyrx587K8JYTMpz/96Sy/C0HxsY99LNx4441ZzglPPYHFIr9w4cLwhz/8Iftdyoi/z4TM75MzwkNy9X333ZeJujPOOCOb0BEmTNgsooRgWBj++te/Zosh/87PeI8TTzzxI6In9tr69eszgXXssceG66+//p8mez7HTp9F+Mtf/nL4+te/nv3qn/70p3Dvvfdm/0/okHd86aWXskmYhZdFOoosJnP+jQRsFguEFfk4f/nLX7KFhjazqLCAsFjHEA4ia8qUKVk5kd2uXbuyz9AeONBeRMepp54apk2b1vX+9Rag6J2M/Hh33gt+F1xwQSY48Nh1x69eub1lgbDiHbCnMWPGZDbFIsZidcMNN2R5gLUPCzg2hZB74oknMiHMwk/fwq87gQU/hALlEiKjLuwWZjDBzuiTGBKutbto44TPSUyn7lWrVmWijH5oFGaL74yNMobIeULAxXemjYg+RAd2QEgKG4l9gk1PmjQp4xIFE3XymQMOOCCzg8svv7yuB6ongYVgoG5sJnrV4vhifGN7MGNcwgibjrbIe7MhYdz87W9/6xq3jBM+C2eY0L9x7uDQAexr7bY2+T2+A3MGY/wf//hHxgO7v+aaa7retZ4dYgPNzkX8PnYISx7eDxFJH+WfPBPep3bMxPmg8FXACiQggUIIlCqwEDxMUiz4eKhY9OMkycLDz2LCN7u5Bx54IDz77LOBXTWTU9zRxYmJ8AMehrxIyCco4ynjdBULBZN4/P0YtsMjxO6VifzWW2/NAOdFG4sfSfuIjBjS7E2IMLbtS1/6UraANPMgjm655ZbMk4EgQDTxRLHIu+e9XUzmJIazYLJjj218+umns50xiytcEQo827ZtyxK2qYc24bGKAouFIN8HcfFnYcMrFE+m1S5AsUz6gd+PYdDe8qstt1UWeArgHb0X2AGeU/obW2r0NPKCdiewEHG0mQWfh80AtkT/5fsEe8YjQy7elVdemR3GiD/DxhEN0YvCz9mI8KfWs1n77o1ChIhFRAqChveLG4nYp4j/KDijYKKfsSGEVxQH9Vg1EljYKF447A6hGIUQAuanP/1pJpwYr9hctGnmA4QdIfKjjz46s3NC6giffK5mPSaN5g5EPGOINnPSlTEQf4YIg3+0DYQvnLBZxj79WGuHvZ2L4pistcM8S5gwt7BpYhweddRR2T/H90Hk8nP6z0cCEhiYBEoTWCzCLAa4zOOixMQXJ0kmdnac8UHU/Nd//Ve2+4sTX/w3du/kcrGIxIm5dnHkM3fccUe20PH7+dynuGAi5vAssTsmb4QTjuw08w+L87Jly7IFGy9YKwKrN8fI4cG74PGpTVqOizeiK3rEGoUzIg8WFMRRbVgxf81Cd8ndL7/8cnYUPnq8YFNbJ/xYKBGyCIf8Q5/DL+bjdMevttxWWSAcsLH4NJu83orAqu3bKD4QE1HAxveozRnCg8IJQARHbR/FdyFM2Z04bySw+PmSJUvqCrTaPo3vzEaD3MkoxhpNad2dFuZ3uGIDIZUfc43K4j3ZDMQrP+K4Z8PFdR35EB8h6HvuuScTopwUbjR31BOAv/rVrzJvXtzY5d8Hu8PjG+eSWjvs7VwUf7/WDvN1xndkPHzve9/rYo6YY87CI8fc153QHZhLjm8tgeoQKERg1bumISIljHHttdd2Jbg3SlSNCwxeE8KFtU9cQGIuV+3i2ChHJV9OzJ9i8s2LgO66v2iBVduuepMy+Snf//73sxy0ngRW7ZUD9QRSdwKExYW8kehhJPxWW2dc5LvjFpOweyOwymCRf+eUAqteAnitrcf6WGwbPTEPrDuBUi/JPebmsbkgRJ1/Yh8QKkNwsJhHT229wym1dTc6RcjnYig0Cvvo2UM44CGjTwk9swGKDxutKLCaFZb8bqO5o57Ail6lRhzz71Br372di5o9BPL4449nOWkIKbzchAnxZOU3Q9VZimypBDqPQCECq/b4NrswJnnyJ5hA8ruyRpNkTyeEanfujQQWuR61uQ+xG3G/sxCQd5PfRacWWHjFugtN1e6mG13i2WjhqPf57kRTowWknhirJ4jqCSwWC3LSGt3pRd/jGemNwOpuoUrFoj8ILDwyMQen1vbyOVX17LKeB6unHKnaPqDcVgRWPRGJkGKzgvcs74WNYX28dSSg42FEWLC5IURaK7AYMz1dxtlbgUV+HGXWuygWUcM9Ynjd6nlSu7vQtLYPmhVY8RDCL37xiyy0zN8ReniBuzvg0HnLkC2SQGcSKERgNbqmoR7CVj1Y7NqZ2KJnpJHAauZC0NowViqBFZPcERe1IaBYR22Se09eG/Kn8GBFT0PRHixOk8UwVjzZ2ciD1cxVAb0RWGWw6A8Cq56wbXa6aRQi7M6DFb2SiDf6NKXAoqx33nkny4HitCTlk2+EDRHuQ0jlBU5tiLBID1az3z7QWw9W7VzUrMDK9zEePXLR2Oxx4IIwK2H12lOQzdqFn5OABPqeQL8VWL3Ne6gVWOQxxJNI9a5IyKOPuT71crDIzSBxl+sR8ML1JkTY0zUNvEM8cRWTmVvNO6r92ppUHqxmcrCee+65LDGZG7zJF+rueHlvBFYZLPpSYEXxyok98n/y1440OzWkzMFqdmPUk4esVmCRyM1YJIcxf0N+tH/yHJvJwcJ2ECAIN7xgvfFgMc7wUuNJrs2zrGWdKgeru6+SYpPEqVo8vvEgC+8RDwIRTq0X3m3WLvycBCTQ9wT6rcDKn9zhPhlyFHp7ijAuPhxRz58cYreIW578Lib97k4RkrxNXkntKUIWw3hCqbtujCfYyPeqvWg0Xm2Qv2g0npxjEaN8TlbFiZcrJ+qdIkwVIowHCuLVF82eIoz8OMiQPw3He7OIEB5CvCIkosCqx6/RKcIiWdQTWHgPuGIg2lt3pwgbJbk3k4MVT8zRp5zc49RhDJ+zQeBOMcKu0Qbq2VlPpwi5A4xk63garbtThCkEFvlchAcJE8bb5eNmiTAcQjJeQBwv2uV3ohjp7hQhZdJexjKngnsjsOKGgxAgXrV4ao95husiGONci8A7dneKsJm5qBkPVhShhEzzp1DrHeDp+2XCN5CABFoh0G8FFo3J3z2DECJHgkmZsFoz92CxmJA7gReKCRWhxWLNEXBOcHGf1JlnnpktpDFHJN4ZxH9Z+FgcWES5MJHPxdOJXDXB+xD+q3dRYuwMFgwuE/3Nb36THQFn8eYIdvzqIJLGOS2VP/UW735isSU3hwRzvESN7sFKJbAI5dBujpfDl9yYZuuEH14sHoQrhxngTriDtkVx2R2/egtT0Szygyae6kMw0k+E7vCUFCWwqBs7IP+JawRgxr1RLPbYKA+HOMgTbPR0d5N7vAcLcYUdYWtcvhrvdqu9B6u3AqveV2JxSS+n/RDp8cqTuFniEmHehZwz3oGQGGOKi3Hz4eV4DxafoQ8YY3hSOTyTT57vjcDiHfB+Ec7DxuO4ogzeg3kgXu1Rzw57Mxc1I7DyuWoITk7pMj/EMZe/p66Vid3fkYAE+p5AvxZY4Kl3ezKTITcj5++IaRQSY0HnagiSaZkkETe45LlSoPZLp+vd8sxt1CwI+bAXuVVcBMqiiMjiyoT89y7Wdmvtjdrs2JlMuYySSzgRM7VPvdvLWRBJgO3uyoVYTishQkQF79Tdre+U32gBqX3nRjd1N+LXbLksSKlY1HLnkk/uzEJsscgRui1SYDWycYQFN37Xs438O3cnsOrd5E5IirGTv9W+p5BfLaPurmmgzzn5yKYk/0XobDS4A4wwHd45+pBNS9yA1HoCa29y5/McVuEC2JiX1BuBRRvq8SBHE88hm4roPWxkh83ORc0ILN6HeYCNCQdECBfzfrwP6Qi139jQ90uFbyABCfSWQFKB1dvKU36+2buOUtbZKWXJrlN60nZIQAISkEB/IdAxAitedolno6fj3f0Ffn95DwVWf+kJ30MCEpCABDqFwIAXWISbyDXh8kISxPNf6dIpnVR0OxRYRRO2fAlIQAISqBqBAS+wSH698847s7wkEpLJmfIm5N6ZsQKrd7z8tAQkIAEJSKAnAgNeYPXUQP9dAhKQgAQkIAEJlE1AgVU2ceuTgAQkIAEJSKDjCSiwOr6LbaAEJCABCUhAAmUTUGCVTdz6JCABCUhAAhLoeAIKrI7vYhsoAQlIQAISkEDZBBRYZRO3PglIQAISkIAEOp6AAqvju9gGSkACEpCABCRQNgEFVtnErU8CEpCABCQggY4noMDq+C62gRKQgAQkIAEJlE1AgVU2ceuTgAQkIAEJSKDjCSiwOr6LbaAEJCABCUhAAmUTUGCVTdz6JCABCUhAAgOQwObt+5p66+GH7tfU5zr9QwqsTu9h2ycBCUhAAhJok8DF/+/2sGNXcwLra6ccEP7P5Qc3VeP7778fnnnmmXDhhReGAw44oKnfSfmhVatWBd7hnHPOCfvtl1YYJhVYmzdvDvfcc09Yt25dOOigg8KECRPC+PHjw6BBg8J7770XZs+eHbZu3drFZvr06eH0008PNHDRokVh27ZtYfTo0WHq1Klh+PDhKRlalgQkIAEJSEACLRB47+/7wnf+v+1N/+aRh+8Xfvq/Du3x8x988EH4yU9+kmmF448/vsfPp/rA0qVLw8aNGzOtsWfPnuwdzjrrrHDKKaekqiIrJ5nA4iXnz58fjjrqqHD++eeHTZs2hXnz5oVLLrkke2lEF4269tprw+DBg7sageCaO3dumDhxYhg7dmxYsmRJV8MRZj4SkIAEJCABCfQdgaIE1gsvvBBef/31cPnllyf3HnVHKy+w+Nxrr70WnnrqqUxwHXjggclAJxNYKNGnn346U4EjRozIXhDBdcYZZ3R5qZ5//vkwbdq0zKMVnzVr1mTCa8aMGZnwWr9+febNmjlzZhg6dGiyhlqQBCQgAQlIQAK9J1CEwPrwww8zjXDuueeGk046KXup1atXhwULFmSRrnw0a/v27WHhwoXh5ZdfDoceemi4+OKLw5lnnhnefPPNjzhuVq5cGZYvXx5mzZoVXn311fDss89m0TSiZEcffXSmMx555JHw4osvZvXhNeOzPHfddVc477zzwgknnNB7QA1+I5nAqi0fQLzwZZddFkaNGhVWrFgRFi9eHPbu3Rt2794dzj777DB58uQMWASCwNqyZUsGHSU5bNiwZA21IAlIQAISkIAEek+gCIFFStHdd9+dOV1ICSLqdccdd4RLL700nHjiiWHZsmXhnXfeCd/5znfC/fffn730lClTsggXIT3+H2dNPjJWK7Bw1lx33XXhuOOOy4Qb9aA7aj1YlM1njzjiiCyaluopRGARLkRtHnbYYVljSBwDFAAJF5JQRviQf+OzvRFYGzZsCG+//Xaq9luOBCQgAQlIoKMIjBw5MnNspHqKEFikDT322GOZwMK5ghOGP+RmI5zQBjt37sz+oBeuvvrqzAvF89BDD2X/JULWncB66aWXMmcNT15U1RNY/IxccepJ9SQXWPv27cuU51tvvRWuuuqqcMghh9R9V8Du2rUrjBkzplcCK1XDLUcCEpCABCQggZ4JFCWw8uKonujhzRBiOGxuuOGGrqhW/CzhxZQCKya+90ykuU8kF1go0Oeeey5TpVFcERZcu3ZtOPLII7tOB0aBdeqpp5qD1Vxf+SkJSEACEpBA6QSKElh5DxbhPZLe63mwSDfigBwaotaDVVtGPgerozxYiKsnnngiSyQjlpl/Hn744SxxjbgpsdcYIjz22GPDnDlzsmOa48aN8xRh6UPHCiUgAQlIQAKNCRQhsHrKwUIo4Zi55pprsvxtntocrMMPPzy7heDKK68MxxxzTJZHRQpSTHJvJLDQKRyowxEU777q1zlYnCK8/fbbsyOX+Sdm6RM6xM1HNj/xVe7HmjRpUvb/jU4OaPASkIAEJCABCfQtgSIEVopThFB58sknM8cMl5SefPLJYceOHZlw4hRhI4FFTjiOHTxiiDGibAPqFGHfmoO1S0ACEpCABCSQgkARAov36qt7sGqZ9Pt7sFJ0omVIQAISkIAEJND/CHx/7o6wcUtzX5Uz6bQDwvfPP6jHRhD5uu+++7KIFgfe+uLhtCLhQU4k9tub3PsCjHVKQAISkIAEJDBwCZAzxS3qF110UXYpaNnPgPkuwrLBWJ8EJCABCUhAAhLojwSSX9PQHxvpO0lAAhKQgAQkIIEyCSiwyqRtXRKQgAQkIAEJVIKAAqsS3WwjJSABCUhAAhIok4ACq0za1iUBCUhAAhKQQCUIKLAq0c02UgISkIAEJCCBMgkosMqkbV0SkIAEJCABCVSCgAKrEt1sIyUgAQlIQAISKJOAAqtM2tYlAQlIQAISkEAlCCiwKtHNNlICEpCABCQggTIJKLDKpG1dEpCABCQgAQlUgsCAFFhr3t0b/u2BnWHdpr2FddLoEfuHf73s4HDSUfsXVocFS0ACEpCABCTQmQQGpMCaecuOQsVV7GpE1tybD+nMnrdVEpCABCQgAQkURmBACqxJP9pWGJDagpf9cEhpdVmRBCQgAQlIQAKdQUCB1UM/KrA6w9BthQQkIAEJSKBMAgosBVaZ9mZdEpCABCQggUoQUGApsCph6DZSAhKQgAQkUCYBBZYCq0x7sy4JSEACEpBAJQgosBRYlTB0GykBCUhAAhIok4ACS4FVpr1ZlwQkIAEJSKASBBRYCqxKGLqNlIAEJCABCZRJQIGlwCrT3qxLAhKQgAQkUAkCCiwFViUM3UZKQAISkIAEyiSgwFJglWlv1iUBCUhAAhKoBAEFlgKrEoZuIyUgAQlIQAJlElBgKbDKtDfrkoAEJCABCVSCgAJLgVUJQ7eREpCABCQggTIJKLAUWGXam3VJQAISkIAEKkFAgaXAqoSh20gJSEACEpBAmQQUWAqsMu3NuiQgAQlIQAKVIKDAUmBVwtBtpAQkIAEJSKBMAgosBVaZ9mZdEpCABCQggUoQUGApsCph6DZSAhKQgAQkUCYBBZYCq0x7sy4JSEACEpBAJQgosBRYlTB0GykBCUhAAhIok4ACS4FVpr1ZlwQkIAEJSKASBBRYCqxKGLqNlIAEJCABCZRJQIGlwCrT3qxLAhKQgAQkUAkCSQXW5s2bwz333BPWrVsXDjrooDBhwoQwfvz4MGjQoMC/zZ8/P/u3IUOGhClTpoTTTjstg7xq1aqwaNGisG3btjB69OgwderUMHz48IYdMOlH20rrnGU/HFJaXVYkAQlIQAISkEBnEEgmsPbs2ZMJqKOOOiqcf/75YdOmTWHevHnhkksuCSeffHImoPbff//s74isxYsXh+uvvz4ceOCBYe7cuWHixIlh7NixYcmSJWHjxo2ZyEKY1XsUWJ1hfLZCAhKQgAQk0KkEkgmsDz74IDz99NPhrLPOCiNGjMh4IbjOOOOMcNJJJ2Via/LkyWHMmDFh165dmag655xzwuDBg8PSpUvDjBkzsv9fv359JsZmzpwZhg4dqsDqVMuzXRKQgAQkIIEOJpBMYNUy2rp1a7jrrrvCZZddloUEb7vttnDFFVdkIcC8+OL/ly9fHmbNmpUJrC1btmTCDA/WsGHDFFgdbHw2TQISkIAEJNCpBAoRWIQLFy5cGA477LDMa4XYUmB1qgnZLglIQAISkIAEagkkF1j79u0Ly5YtC2+99Va46qqrwiGHHJJ5pVIJrA0bNoTpd9T3bBXRvf9+wStFFGuZEpCABCQggUIIjBw5MowaNaqQsi20eQLJBdaKFSvCc889F6ZNm5aJK57t27ebg9V8n/hJCUhAAhKQgAQGOIGkAgtx9cQTT2QJ60cccUQXGrxaJK7v3r07u56h9hThnDlzsisdxo0b5ynCAW5Qvr4EJCABCUhAAiEkE1icIrz99tvD66+//hGuxx9/fJbAzsnBe++9N6xdu/af7sFavXp1WLBgQZar5T1YmqUEJCABCUhAAgOdQDKBVSYI78Eqk7Z1SUACEpCABCTQWwIKrB6IeZN7b03Kz0tAAhKQgAQkoMBSYDkKJCABCUhAAhJITECBpcBKbFIWJwEJSEACEpCAAkuB5SiQgAQkIAEJSCAxAQWWAiuxSVmcBCQgAQlIQAIKLAWWo0ACEpCABCQggcQEFFgKrMQmZXESkIAEJCABCSiwFFiOAglIQAISkIAEEhNQYCmwEpuUxUlAAhKQgAQkoMBSYDkKJCABCUhAAhJITECBpcBKbFIWJwEJSEACEpCAAkuB5SiQgAQkIAEJSCAxAQWWAiuxSVmcBCQgAQlIQAIKLAWWo0ACEpCABCQggcQEFFgKrMQmZXESkIAEJCABCSiwFFiOAglIQAISkIAEEhNQYCmwEpuUxUlAAhKQgAQkoMBSYDkKJCABCUhAAhJITECBpcBKbFIWJwEJSEACEpCAAkuB5SiQgAQkIAEJSCAxAQWWAiuxSVmcBCQgAQlIQAIKLAWWo0ACEpCABCQggcQEFFgKrMQmZXESkIAEJCABCSiwFFiOAglIQAISkIAEEhNQYCmwEpuUxUlAAhKQgAQkoMBSYDkKJCABCUhAAhJITECBpcBKbFIWJwEJSEACEpCAAkuB5SiQgAQkIAEJSCAxAQWWAiuxSVmcBCQgAQlIQAIKLAWWo0ACEpCABCQggcQEFFgKrMQmZXESkIAEJCABCSiwFFiOAglIQAISkIAEEhNQYCmwEpuUxUlAAhKQgAQkoMBSYDkKJCABCUhAAhJITECBpcBKbFIWJwEJSEACEpCAAkuB5eHEVe0AACAASURBVCiQgAQkIAEJSCAxAQWWAiuxSVmcBCQgAQlIQAIKLAWWo0ACEpCABCQggcQEFFgKrMQmZXESkIAEJCABCSiwFFiOAglIQAISkIAEEhNQYCmwEpuUxUlAAhKQgAQkkFRg7dmzJ7z++uvhmWeeCTt37gzTp08PgwcPzii/9957Yfbs2WHr1q1d1Pn3008/PaxatSosWrQobNu2LYwePTpMnTo1DB8+vGHvTPrRttJ6btkPh5RWlxVJQAISkIAEJNAZBJIKrCeffDK88cYbYcSIEWHdunVh1qxZXQKLvy9dujRce+21XT8DIYJr7ty5YeLEiWHs2LFhyZIlYePGjZnIGjRoUF3KCqzOMD5bIQEJSEACEuhUAkkFVoS0cuXKsHz58o8ILLxUzz//fJg2bdpHhNOaNWsy4TVjxoxMeK1fvz7zZs2cOTMMHTpUgdWplme7JCABCUhAAh1MoDSBtWLFirB48eKwd+/esHv37nD22WeHyZMnh5dffvkjYmzLli1h/vz5mQdr2LBhCqwONj6bJgEJSEACEuhUAqUJrHfeeSds2rQpnHLKKeH9998P8+bNywQWeVt5b5cCq1NNzXZJQAISkIAEqkOgNIFVi/Sxxx4Lu3btCmPGjOmVwNqwYUOYfkd9z1YR3fbvF7xSRLGWKQEJSEACEiiEwMiRI8OoUaMKKdtCmydQisAiLLh27dpw5JFHdp0OjALr1FNPNQer+f7ykxKQgAQkIAEJDAACpQgsODz88MPZicEpU6aEzZs3d4UIjz322DBnzpwwYcKEMG7cOE8RDgCj8RUlIAEJSEACEuieQGkCa8eOHWHhwoXZnVdcvzB+/PgwadKk7P9Xr14dFixYkAkw78HSZCUgAQlIQAISGOgEChFYRUPxHqyiCVu+BCQgAQlIQALtEFBg9UDPm9zbMS9/VwISkIAEJFBNAgosBVY1Ld9WS0ACEpCABAokoMBSYBVoXhYtAQlIQAISqCYBBZYCq5qWb6slIAEJSEACBRJQYCmwCjQvi5aABCQgAQlUk4ACS4FVTcu31RKQgAQkIIECCSiwFFgFmpdFS0ACEpCABKpJQIGlwKqm5dtqCUhAAhKQQIEEFFgKrALNy6IlIAEJSEAC1SSgwFJgVdPybbUEJCABCUigQAIKLAVWgeZl0RKQgAQkIIFqElBgKbCqafm2WgISkIAEJFAgAQWWAqtA87JoCUhAAhKQQDUJKLAUWNW0fFstAQlIQAISKJCAAkuBVaB5WbQEJCABCUigmgQUWAqsalq+rZaABCQgAQkUSECBpcAq0LwsWgISkIAEJFBNAgosBVY1Ld9WS0ACEpCABAokoMBSYBVoXhYtAQlIQAISqCYBBZYCq5qWb6slIAEJSEACBRJQYCmwCjQvi5aABCQgAQlUk4ACS4FVTcu31RKQgAQkIIECCSiwFFgFmpdFS0ACEpCABKpJQIGlwKqm5dtqCUhAAhKQQIEEFFgKrALNy6IlIAEJSEAC1SSgwFJgVdPybbUEJCABCUigQAIKLAVWgeZl0RKQgAQkIIFqElBgKbCqafm2WgISkIAEJFAgAQWWAqtA87JoCUhAAhKQQDUJKLAUWNW0fFstAQlIQAISKJCAAkuBVaB5WbQEJCABCUigmgQUWAqsalq+rZaABCQgAQkUSECBpcAq0LwsWgISkIAEJFBNAgosBVY1Ld9WS0ACEpCABAokoMBSYBVoXhYtAQlIQAISqCYBBZYCq5qWb6slIAEJSEACBRJQYCmwCjQvi5aABCQgAQlUk4ACS4FVTcu31RKQgAQkIIECCSiwFFgFmpdFS0ACEpCABKpJQIGlwKqm5dtqCUhAAhKQQIEEFFgKrALNy6IlIAEJSEAC1SSQVGDt2bMnvP766+GZZ54JO3fuDNOnTw+DBw/OyG7evDnMnz8/rFu3LgwZMiRMmTIlnHbaadm/rVq1KixatChs27YtjB49OkydOjUMHz68YY9M+tG20npr2Q+HlFaXFUlAAhKQgAQk0BkEkgqsJ598MrzxxhthxIgRmZCaNWtWJrD27duXCaj9998/XHLJJdm/LV68OFx//fXhwAMPDHPnzg0TJ04MY8eODUuWLAkbN27MRNagQYPqUlZgdYbx2QoJSEACEpBApxJIKrAipJUrV4bly5d3Cazt27eHefPmhcmTJ4cxY8aEXbt2ZaLqnHPOyQTY0qVLw4wZM7L/X79+fSbGZs6cGYYOHarA6lTLs10SkIAEJCCBDiZQisDasmVLuO2228IVV1yRhQB5CBeeccYZ2f/nxRif5d/wYA0bNkyB1cHGZ9MkIAEJSEACnUpAgdVDz5qD1ammb7skIAEJSEACxREYcAJrw4YNYfod9T1bRWD69wteKaJYy5SABCQgAQkUQmDkyJFh1KhRhZRtoc0TKEVgmYPVfIf4SQlIQAISkIAEBj6BUgRWPEW4e/fu7HqG2lOEc+bMCRMmTAjjxo3zFOHAtylbIAEJSEACEqg8gVIEFpS3bt0a7r333rB27dp/ugdr9erVYcGCBdlnvAer8jYpAAlIQAISkMCAJ1CIwCqaivdgFU3Y8iUgAQlIQAISaIeAAqsHep4ibMe8/F0JSEACEpBANQkosBRY1bR8Wy0BCUhAAhIokIACS4FVoHlZtAQkIAEJSKCaBBRYCqxqWr6tloAEJCABCRRIQIGlwCrQvCxaAhKQgAQkUE0CCiwFVjUt31ZLQAISkIAECiSgwFJgFWheFi0BCUhAAhKoJgEFlgKrmpZvqyUgAQlIQAIFElBgKbAKNC+LloAEJCABCVSTgAJLgVVNy7fVEpCABCQggQIJKLAUWAWal0VLQAISkIAEqklAgaXAqqbl22oJSEACEpBAgQQUWAqsAs3LoiUgAQlIQALVJKDAUmBV0/JttQQkIAEJSKBAAgosBVaB5mXREpCABCQggWoSUGApsKpp+bZaAhKQgAQkUCABBZYCq0DzsmgJSEACEpBANQkosBRY1bR8Wy0BCUhAAhIokIACS4FVoHlZtAQkIAEJSKCaBBRYCqxqWr6tloAEJCABCRRIQIGlwCrQvCxaAhKQgAQkUE0CCiwFVjUt31ZLQAISkIAECiSgwFJgFWheFi0BCUhAAhKoJgEFlgKrmpZvqyUgAQlIQAIFElBgKbAKNC+LloAEJCABCVSTgAJLgVVNy7fVEpCABCQggQIJKLAUWAWal0VLQAISkIAEqklAgaXAqqbl22oJSEACEpBAgQQUWAqsAs3LoiUgAQlIQALVJKDAUmBV0/JttQQkIAEJSKBAAgosBVaB5mXREpCABCQggWoSUGApsKpp+bZaAhKQgAQkUCABBZYCq0DzsmgJSEACEpBANQkosBRY1bR8Wy0BCUhAAhIokIACS4FVoHlZtAQkIAEJSKCaBBRYCqxqWr6tloAEJCABCRRIQIGlwCrQvCxaAhKQgAQkUE0CCiwFVjUt31ZLQAISkIAECiSgwFJgFWheFi0BCUhAAhKoJgEFlgKrmpZvqyUgAQlIQAIFElBgKbAKNC+LloAEJCABCVSTQGkC67333guzZ88OW7du7SI9ffr0cPrpp4dVq1aFRYsWhW3btoXRo0eHqVOnhuHDhzfskUk/2lZaby374ZDS6rIiCUhAAhKQgAQ6g0BpAmvdunVh6dKl4dprrw2DBw/uoofgmjt3bpg4cWIYO3ZsWLJkSdi4cWMmsgYNGlSXsgKrM4zPVkhAAhKQgAQ6lUBpAgsv1fPPPx+mTZv2EeG0Zs2aTHjNmDEjE17r16/PvFkzZ84MQ4cOVWB1quXZLglIQAISkEAHEyhNYK1YsSIsXrw47N27N+zevTucffbZYfLkyeHll18Oy5cvD7NmzcoE1pYtW8L8+fMzD9awYcMUWB1sfDZNAhKQgAQk0KkEShNY77zzTti0aVM45ZRTwvvvvx/mzZuXCaw9e/YosDrVumyXBCQgAQlIoKIEShNYtXwfe+yxsGvXrjBmzJheCawNGzaE6XfU92wV0Yf/fsErRRRrmRKQgAQkIIFCCIwcOTKMGjWqkLIttHkCpQgswoJr164NRx55ZNfpwCiwTj31VHOwmu8vPykBCUhAAhKQwAAgUIrAgsPDDz+cXdEwZcqUsHnz5q4Q4bHHHhvmzJkTJkyYEMaNG+cpwgFgNL6iBCQgAQlIQALdEyhNYO3YsSMsXLgwu/OK6xfGjx8fJk2alP3/6tWrw4IFCzIB5j1YmqwEJCABCUhAAgOdQGkCKyUo78FKSdOyJCABCUhAAhJITUCB1QNRb3JPbXKWJwEJSEACEuh8AgosBVbnW7ktlIAEJCABCZRMQIGlwCrZ5KxOAhKQgAQk0PkEFFgKrM63clsoAQlIQAISKJmAAkuBVbLJWZ0EJCABCUig8wkosBRYnW/ltlACEpCABCRQMgEFlgKrZJOzOglIQAISkEDnE1BgKbA638ptoQQkIAEJSKBkAgosBVbJJmd1EpCABCQggc4noMBSYHW+ldtCCUhAAhKQQMkEFFgKrJJNzuokIAEJSEACnU9AgaXA6nwrt4USkIAEJCCBkgkosBRYJZuc1UlAAhKQgAQ6n4ACS4HV+VZuCyUgAQlIQAIlE1BgKbBKNjmrk4AEJCABCXQ+AQWWAqvzrdwWSkACEpCABEomoMBSYJVsclYnAQlIQAIS6HwCCiwFVudbuS2UgAQkIAEJlExAgaXAKtnkrE4CEpCABCTQ+QQUWAqszrdyWygBCUhAAhIomYACS4FVsslZnQQkIAEJSKDzCSiwFFidb+W2UAISkIAEJFAyAQWWAqtkk7M6CUhAAhKQQOcTUGApsDrfym2hBCQgAQlIoGQCCiwFVskmZ3USkIAEJCCBziegwFJgdb6V20IJSEACEpBAyQQUWE0KrDXv7g3/9sDOsG7T3sK6aPSI/cO/XnZwOOmo/Qurw4IlIAEJSEACEiiegAKrSYE185YdhYqr+BqIrLk3H1J8z1uDBCQgAQlIQAKFEVBgNSmwJv1oW2GdUFvwsh8OKa0uK5KABCQgAQlIID0BBZYCK71VWaIEJCABCUig4gQUWAqsig8Bmy8BCUhAAhJIT0CBpcBKb1WWKAEJSEACEqg4AQWWAqviQ8DmS0ACEpCABNITUGApsNJblSVKQAISkIAEKk5AgaXAqvgQsPkSkIAEJCCB9AQUWAqs9FZliRKQgAQkIIGKE1BgKbAqPgRsvgQkIAEJSCA9AQWWAiu9VVmiBCQgAQlIoOIEFFgKrIoPAZsvAQlIQAISSE9AgaXASm9VligBCUhAAhKoOAEFlgKr4kPA5ktAAhKQgATSE+gXAmvVqlVh0aJFYdu2bWH06NFh6tSpYfjw4Q1b2xdfvFx2nWve3Rv+7YGdYd2mvel7/f8vcfSI/cO/XnZwOOmo/Qurw4IlIAEJSEACVSTQ5wJr69atYe7cuWHixIlh7NixYcmSJWHjxo2ZyBo0aFDdPilb7PASZdc585YdhYqrCBaRNffmQ6po+7ZZAhKQgAQkUBiBPhdYa9asCUuXLg0zZswIgwcPDuvXr8+8WTNnzgxDhw6trMAqW9ABetHvPgy3Pr4r7C7OaRYO2D+Em75+UJjyxQMLM2oLloAEJCABCfQ1gT4XWCtXrgzLly8Ps2bNygTWli1bwvz58zMP1rBhwxRYJVjIsh8OyWq54P/ZVqi4ik1BZD36v/+7Tp/0BPR+pmdqiRKQgAR6S0CB1QOxKD7K9iiVXR8Y+qLOKoi6stvYF/3Y24nHz0ugSgTKngOqxLY/t3XACaxbb7018MdHAhKQgAQkIIF/JnDTTTcF/vj0LYE+F1it5GD1LTJrl4AEJCABCUhAAt0T6HOBxSnCOXPmhAkTJoRx48Y1dYrQTpWABCQgAQlIQAL9mUCfCyzgrF69OixYsCAgtpq5B6s/A/XdJCABCUhAAhKQQL8QWHaDBCQgAQlIQAIS6CQCCqxO6k3bIgEJSEACEpBAvyCgwOoX3eBLSEACEpCABCTQSQQUWP2wN/fs2RN27doVDjnEr7Dph93Tq1fi+zXpx/339/seewWun33YMdnPOqSN13FMtgHPX+0VgQElsJjk3nrrrXDwwQeHo446Kuy33369amwrH/7www/DO++8E4488shSBA9tfPDBB8N7770XrrvuunDQQQe18tq9+p3IlV869thjSxEDHGjgOyc51EB/Fv3s27cvvP/++2H37t3h4x//eClt5Guf7rnnnnDxxReHz3zmM0U3MSsfrowRuA4ZUvxt+Y7JYrrVMVkMV8dkMVwttT6BASOwWDjuvvvubGF89913wzHHHBOuvPLKht9XmKLDOd34wAMPZAsVgmf69OnhpJNOSlF03TKiuELQ8d2MZXiwIleEB19TdPLJJ4cpU6Y0/KLtdhuP0Hn22WfDU0891cX1kksuCZ/73OcKE8w7d+4M999/f9iwYUPg/8eMGROuuuqqcOCBxX0fIhM5X/l0wQUXZNePFP1Ero8//ng47LDDMqGFQEdoFfU4Josh65gshqtjshiultqYwIARWIsXLw5HHHFE+NrXvhbwKj300ENh3bp1mRAZPnx48j5mkrv33nvD5Zdfnnk8fv/734c//vGP2XckDho0KHl9iKtf/OIXmQiI4upvf/tb9vfjjz++MG9EnisCCxGLwDr66KOTt5EC8VohWq+99tpMHL/xxhvhJz/5STj77LPDueeeW4jIevrpp8Pf//73MHny5PDBBx+Eu+66K0yaNKkwsYwHCY5RXNG3r732WuaNLMpDmOd6+OGHZwJ206ZNWV8W9Tgmi/EQOibTW6xjsph1Mn1PdVaJA0Zg4Q047bTTurwB0duDAGGnzq495YN4e+yxx8K0adOyL6FGCDzyyCPhuOOOy94DL0jqEOWKFSvCsmXLwsyZMzPxiBDBy0I+1mWXXZa1PWWde/fuzcTGZz/72azsKD5gOXLkyPDlL385a3vKp5YrZced5cSJE8MXv/jFlNVlZeVtB08Pgg6xM2LEiELauGPHjjBv3rzwyU9+MnzlK18Jd955Z+Z1xWZHjRqVeUIPPfTQpO1EwC1ZsiQbC/QZtsSXqCPozjzzzELs1THpmGzViB2TnTEmW+3/qvzegBFYLBi//e1vPxI6Y8FauHBhJjpSh7XweHD56UUXXZR5Wlgkhw0blgmsX/3qV4WEflj8EVh4y1iA8fLgtVu7dm247777sr+nDvnA9dFHHw3nnHNOJupIAGVBJjyKRytVqBIRhSeQNiI+vvCFL2RhwfhETxZthHHKh/6iP/EovfTSS2Hp0qWZx4z2pmzj5s2bA3/wOJLvNXfu3HDAAQdkghyPGWHYRYsWZU0jvJ3SExpFHTaKjTBW6Efy24qyV8ekY7LVceqYLGYNKXtMttr/Vfm9fiuw8Kb84Q9/yHJmWIzZlSOmCJvlF33CIOyGWJhJRG/nYVFEWFAfix8Cjv/yLggE8q8Qcy+//HK2gOGJaCePBw8SZb366qtdXgZ+xiJMe7/1rW91NYeQKLlgeHnaeSJXhAWiijIRNwzMt99+O1xzzTVZyJXPEeb6xje+0baoo2y8f9/5znfCiSeemNWH54zk73x+0sMPPxxoPz9v56HfCCNH7xtlRs/fm2++mbUP0cxnEHtwOOWUU9qpMhNUt99+e2YPN954YyaQaSd9SVj5E5/4RFY+uXw//elPM9vhHdp5/vrXv4aVK1dmnjJEKWMFu6SNeCDPO++8rHj4r1q1KnuPdh7HpGOyVftxTHbOmGzVBqr4e/1SYLH4c/qKRHY8D3/5y1/CFVdcET796U9nC1YUWSxi5EoR8sGDRcin1Sd6wygDb0N3oThEEQsbidKthuyoD0GBqGExxGtFvtfpp5+eiQzKjWXzWXicddZZbZ1Gi1wRong8CFt997vfzQRHTKxFBMEATxY5aCSgR3HQCtsorljc8943vHK0ibwoPC20lVypf/zjH9nP2nkIG+Pxw2YIkTV6EFi8A6K1Hc8g4grBiFB75ZVXsvZwahBvHX/yVzRgy+ze4dGqOKdMwn8vvvhiJvqfe+65zNP6+c9/PmvqE088kfVv5Ijo4uDEt7/97ZaxOiYdky0bTwhZLqljcuCPyXZsoIq/2y8FFgsEC3z0ZLBoIaxYRAi34M1hcfnUpz6VJU3jBWGRbFXs0PExwZuFD6/On//85+wd8GwQdsEbQUiJ3J1f//rXmRgiD6vVh5wZEpHjQotoe/7557uS6BFVP/vZzzLhw3sgcsjDaieslOdK+XioWJRhyt9hjOAjD4p34eftcF2zZk0m0vAu4rmC8W9+85vMs0R+F32HwCEpO558I+eNsGirD+KDE4PwRUDhKcqLLH5G/1EHhxbg2U54OYqr8ePHZ3b4wgsvZF5J2hz7CtvhAAN2xEKDiG1H0OG1pa+uvvrqzAuG15U2RVvCg0VIm9w6HsRsu1wdk//t0XZM9n5kOiYPzLzKnTAme9/71f6Nfiuw8FzhPYmiCZFF0jdeIxZrvC+vv/565uXiTzviKgosQo3kxrAYkljOAkloMHrH8LBwdQKn3T72sY+1ZTl4wFiMEQDUQ+5OzLOKCfsIKxZH6krRRpL2CfPANSa4E2aiTRdeeGG26P/ud7/LvB14y9pN5I9eQUAh1OBLW/BS8ef666/P/o5XB96nnnpq20n1UXwgYuDLlRB5kYXAwqODWEZAnnHGGS3fiUVOFX2GtyqGOut5VGGNHSEw2RS0e3CAd8f7SUI7XlwEFgs/+Va8x1e/+tVsfCC6UiXyI7AckyHb7Dgmezf1OSY7Z0z2ruf9dL8UWCz6qH08Noip+BBuwusza9aszOuR8onhIhY/EpMJpyB8iqqTMCdeCNrIIsjCjDeHHCg8HSzK7Pza8VjV8sHbctttt2WiBqFFaJAwEl4VRGURCeYx+ZrcI+oisT0m87Orw7PSaqisXv8j6mgPOUnUgzCoFVkp7aa2LOqkX7kIlytFinjoO04MIvSxEzyRX/rSlzJBTN0I1a9//etJq3ZMOiZbNSjHZOeMyVZtoKq/1y8FFp2BsCEUGMNL/CxlUnK9DieUw8kvjtaT3M3DYobwIWG4nbBOIzEQBRT1sDgSFsWDRdvxyvH3lF+zQiI04TNEB6fq4n1XeJfw5pADlvphB/vLX/4yawvikQePHXUisOLPUtdLeX0hsgiN4u1MLR7r8UFg4Q2MCfPUjags4lsAHJOOyRRj1DGZguJ/l9EXYzLd23d+Sf1WYOWNhxAduVDbt2/PxA65WNwn1OrD4s7CVC/XJxpsrBOvD6e+YvJ3q3X29HsILJL1EXKEthCT7eZcNaqTsknKJg+K8BZeJsROihOD3bUzn/RNUv+f/vSnLI8opZeuXv1xQif8yQlUDhUU+USvHQL2hBNOKLKqfyqbNhKOJEew1Yf3x+4JS9c+teMj1Zjs7l0dk63fxk8aBZ7qRpcxOyZbHSXN/16KMdmb8VHGmGy+9dX+ZJ8KrNpj3/W+O438EoRHfCZMmNDWjd8sHHfccUfmrSGMUusdYsLhSDuJ0ogwFn8WK/J1Wnlqjyc3KiNe8omHCa9SO+KKBZKTZYSNGn3PH4sWN0YTViJfp52b1GGG949rNcgxQrTV87qRR4dYhSlhSpKyW72Fn77BNvhD3lFP3kXekdwlEt5bFXT0EdxgOnbs2G5Dm+RI0Q/t3qQeb/Mn5NnoWgcmcBLrCbXiLWwnoZ13JuRICJ5TmITLa5/UY5LcNDYVeG5JzK+12dRjkvKoD1vo7hsLUo5JcgwZE/V4Rr4px2TcoHKXH2O70dUnKcckXAn7k1OJJ5x773racLU7JqPtMKbZMHb3vaapxiT9hKeYa3QapTekHJN9sU62stb5O/9MoM8EVqNj3/WEDCKFzzN42vkC2yiumjl1yGTBYkOdrS7I4G72eDKfRXykuDSVizRZaFkgu3t38mp4P8RJO0n7XBnApIO4YuFiQm+UA8RkgQeNfmw19NndFRdFDXK8QixWtJHJFe9n/qRgbb3x5vZWvWXxKgZOXZLPhSeCgwd4b2v7FKZ4A7FV3q/VnLYorgjZ9nSyMtWY5CtMOCjAuCd0jXcZ4V3veo1UY5JFnc1FM0I01ZgkZExyPJ7w7r5jNNWYZDwSKsZennzyya4Tp/XGR6oxSVoDJ4MRVmxSySct8rtbo+1g8wg75hM81I0OkbQ7JiM7uHKvH/mkjJN64y3VmOyLdbKoObSK5faZwOru2Hc8kcWEikeHhaPdU4K4TefMmZPdpUXohhNgXPWAwMDTE+96YuHgD9cxtPv0dDw5ls9gpD6EBzvcdgRdvCD0/PPPzxK9EQNMenyJc9xRpuRae2UAPJloWbzyXwdD23haXfzzfYHYISk/fuUM3jraSbgx/0SurQq5WBb2gBc13m/FSTJCquxg8x6QlLYTT5VyqhXxyyEIwrr0YV78pOLKeCD8DisWxnihbv4SXH6W0nbgC1cWYS73jV9YzbcZ0LfRK5mSK3WyAcEDSkgcQcOVLIx/3iPaSsoxSd9xoS12g73UE1kpuUZxhdhALNOveJUR6Pknle1QZu21M5zURQDVenBTjcla22F+Z3wgKPPiPLXtUC9eP9rHhoSxWSuyUnIte51sd83z9z9KoE8FVnfHvpns4hd0sljXywfpbWfG7/pj8mZXx46GsATegW9+85uZ0GKnyQDi+wDbFVk9HU/m/WEwe/bsbGJgEmz3ySflk+eEGCHcQxu5KoGTZ4ggwkApuNZeGUD93H3FtQ958YGXgodrNtp94r1SLCB4wpjsHn/88ay/uMOLawqYcFNxjaEivHLYJQslYWYmb7xLnI4kfMcJ11S2w1UZhKnpoxgaxH7hSH1casqTmiuCBwFAmIcNCH2IyIIrGxPeK5XtxEWSrxYivMMTRRZeURL1ET4puUaBxX9ZiLnegv/iAYniB7GZynaoB68u448xATvstFZkpZrrnGH44QAAE4BJREFUEIzYDcI85pgSPiZ8X5vvmNJ2aq+dYUxyoS5t5TQtoV8OY6Tiip3AEu8VtsOY5IAS4552xwuSU9sO/cmJaDZ4hF1hiMhi7mZjjCc2JdeerkcpYp1sd3729/+HQJ8JrGaOfSN+Unmw4uTN7piBz1H2GEJjwSb8g/DilvNUHqxmjyen3NXRTsIfTDTspJjI45dVM/BZsFlIUnGNgo7b78nnItcE7w5/xwPBRAgH/suTwoMV79diUaS/ELLsImln/pqClFy5UwpvAIctqANvDvmAMYEVsUfb2rUdBCs7Y64n4aoSQowIGzwrP//5z7PFg8UsCq+Uu2X6BxGH6MBGEDiEs+L3KuKx42t5UtkO9SHk8HgSFsx7WBmnjEvegba3wzXmXPHu5PwhGLnmAnuJp4PjwQRy6xCvKW0HDxaijb6jHjwttSIrpQerdoGL3k/yOvOHg9q1nTxX/p8xwiaEjSsiD7vFi83cygaWvKyUXLEPRBabb+YAxiabKy4QZlzG63zasZ16YoE2xI0O7eMrsmDMt2Kw4WqXK+/L+xPJQZT2dGVR6nVSgZSOQJ8JrDiZF3kVAwsDsXIWhnhvFsbLQoXAit8/F3dDGHQ71xQQduDLhBkclM91D/lwXxHHkxnMMdTJ+xMWJDH6xz/+cTaZshDH8GqqqxiY2AjLwZWFAqb5diJACPnwLngi2L2ze27VI0j5zzzzTMaVUCehHcQM3jnEBsInenT4O33Q7vfuxVvneWdCK/mrJJj0EB60uVFoopUhClfCOeyMWeh5BxZj7Jg+RCBceuml2Xdytvv1PrwfQonLZwmRRc8fYoZdP6HqyJTP8jn+LX6/YSvt43dqueKdQ0zhYeHi2Siy4lc3ccCku0T0nt6DMUf55AQxFrhzLgp0xN0PfvCDroMWqWynHtf8+GgksnpqS3f/ToicdtJv2Ejt14Yxz8I61d1s9bjG92NO4k9MEWgUwu9te7EdOMaLmPl9PFf0I/bDhpl/S3m1TiOuCEjmIjg8+uij2X/xhDbKyWq2rdE2mVfYHMPQqxiapdf/PtenAisvslJfxYDBc/M7wopFoV4OVxQG7H7avYqBsvAc8V9ydR588MHspGLtgpTyygAmEkQTYTI8HewgcRnDEvHB4ownidAnkz67Pd6nnasDmDgpB5c/SZ71HsJMiD12skx+5PR0l9jb3bCAF4KY90focJ8WbWU3Tp/ijSRsFXM9yK/h5+0IAdgR5uRrhBA37IhZtPJfTB3fGU8sdkbCe37i7+1Qj+KK0AbiKj6IdjjiGWQCj33O59oRHvQj/YQHkBAdCzCHE/KiKn4nZszra9d2GnHFlhAHfD0TXmQ8EjHUhe20+qXYeRGAhzF/YjV6rBg7hNPI88R24NLOd2E2w5W+jSILL1o7mw/KIizNu9M/eOcYczfddNNHDgSRI4UQgEOrYzHaZHdca+2ez3J6L78J6u3Y4POxHA5z4JnKX7HDhocct+ihYz5HACG42jm80x1XRCMHUHgQ7vQjaSd4tfO5p71paxRX2EZtCLkvrkfpzbv72foE+lxg8Vqpj31TZn4XQx4Hxs/37LFIInzY+eDaJQeKBZmb21u9ioH6WOQRVXhOGGAsmMTPWXhrPTdMFu0eT6ZOdleIqniajV0PbcILwOTCgoYrmwkI7wPuexbQdg4MsItE1NFOyiH3CYYszog7fsa/k6TNRN6OuKrHlfwHPGTUj6CJt9PHRQNBTZ5XO4sIYgPhEfOC4ByT2qNwJIyGl4CTYSxs9cRXs5MO/XbLLbdkdokgxnvDokSuHBM2ZdN/cWGDbTvXeMRFGY8gHPEK0Ea8jfH7DGOoN57O4rsW27Wd7rgisngfclsYL7SVNubFZrM84+cQGohIREU88IFHm8WQnEcWfbyBePCok40HYqsd22FR7o5rvg3d3TfWbFuj9x3PO3YSxXDtnXbUxdyAfUXPfbN11H6uJ66EyZj7OFzDxgihjl21wxXRRF8iiPl/cmSjyIrjgs0Wfci4qd2o9LatPXHtzUnUZuvm8mfWqZtvvjmzTSITzK9EIgi3sulIeWVRs+/l51on0C8EFq+f6th3RBEXCFzihJdYeNnxI0jIFWLy5kFoMfDbzQ1CzODBImeEHTcJ5tGjxYSG4GlngqnXxSyKhG4IrcSy2cky0bALJ+zDw+RK6KDdNlIWi38UG4gMwlbs/qmT/AcEAZMrO2m8Ee22uZZrFM4sIPG0ED+jPiYlftbuqUGEAGVET0ZMcmdiv+GGGzJhBXtY0P4UN9EjyJk8CbvCEltlAYn5gvF6BpKh+XmrXKPXlpAZYwHbwS4QzvGLuaPHiIWR8cG/t/P9ibHOnriyMcADhIBkvLZTJ7YaF14EAQIR7ydjghB6DCkRyqdOcqRaZRrnLzYXeFh64tr6dP0/vxlzGxnX2A02idBnw8Fp6bjBwbMbN45sZBGa7bSzWa6IAurDVhE97Y5JvEX0G0KDjSzjr1ZkMTb4DPmL7VznEyn3xBXbabddeVuIHix+xmYVO2LjSlvxQLK2MC+kuLIohQ1aRs8E+o3A6vlVe/8JxAYnaPBG4HJlp84ERNIgIZ92QmW1b8PgYMfBZEYd7IzJH2E3h8eFxQIvWcqHhR/XOHWQt8NukboI3TEhpRA4vC/1MKEzMcdJAE8SoSVECAsLAoG68RawOPZ0qWJPHFjwoqcNrwbepJhAysTHgkkSPe+D0GknFBAXDRZaPBl4bQiDxlwoxBt5XQipdkNIsd3wJDeNCTMueIQBSAimrdRN+xF1hHqxpZ4uU+2JKZwQUZwkZZNBojeLMp5AvJz8G94/2okt8afV8Fx8Fzy7tIkNBn1aNFfsgc1VZBrtNeZgcU0LDxsgwjzd3ZvUE8/47zGJnHGHF7JorvGkJZ4yBD/9xAk6xDDtZW4jTYFFmVAZ80C8hqbZNtX7HPMAD3NZGVzz78C4o85Ydz2R1U7b6v1uPNxRJFf6kg0w7WLOzH93K2Fe5jw+w1qGByteoZK6rZZXDIGOFljRWFk0mUhjommqZG9yRtih5b+QOnZTPvEb8YGrFzd5q4nelMskQzkskDHOz+SOsCE0ERNcOTJMsjSish3vCh4M6sNtzf8TgmBHzA6KJHp2cLjiEQKpEktpI+ExjrbzIDSiJy6yjUn05OqQ/4SHhc+1en8Y/UMOHizxgJFTQTiZephk8axgP4gdRBCTXLsP5f7nf/5nNoFGIcxEyqKP+IkLIj+jL2HfTgg7igAEBmGi2p03/Re/CxMbRWzhncPWWg0pI65iHiALPuUgVovkiscPLxL9FccaCyQeKw5exJu+8fDQRsZkOyIyilbKQOjEEGu0j9Rco7hCINKHeOgZ74xPNj3kWSHG8eCkHJOMM3IRmdfwImEXhLaL4sqYJL0BjxTJ5Hh285so3iOlyIIftoOQgSvtgy1zSlFcEUyMD+ZTbJW5lbbSZrx/2Guc01KtIe3OW/5+7wh0tMACRczRid4WdurRu9TqLduUS94ReTOUh+u2VmQxEfKHRSVF8ix1IqLwvuHmZwHJJ1MymTIYERvkICBS2s17QExQJwM/JuXGHA4GPJMDCfRMRrjnmdwRC/HEZu9M8b8/zXvTDi5KxcPDJFqboIzgQGywWLcrruIBh5gQy+KPxxPPTu3ukjvS6O92kqDzCy/eRxZoRHCtt5GfxzvaCG21w7WeuKI/sc0YhouLMX1JLlZqcUW7WZBZSNgI5HftqbjWJjuzaNKHcZFiUaZexg1J9Xwer3KrAjKKK/LHEMCMh9qDACm5RnGFpxyRzxhkjOZzMLmfjXdASJMfSDv593ZCZsxfcCNMzcYD4ROvtKFfU3NlTOLpjBEANnl4kJkHai/2ZX4g16tdTyQbOsQimysEOV5Xxh85ebQvNdeYdoAnnru8yANk7omHkrDJeBqTOQ5PJBvK/CGUVuZXf6dcAh0vsMAZk4Y5hs1JIiZVjLqdhwGJC54wI4mzTGJ5kcXERpiOyZ2B0W7yLIOc0BhJv+zQ2eXUiizaQ3iEyYlwRTuJ15RV6+ljh8ciSf4TDxMbJ/zggFglvNROKKJ2x83f8SyRwAtDvD1MPHCI33fWjueKNtQezefvhJM4sUhILno8EJDxtGC9LwlvxZZYqLBDFkz6jck9hkZhD1dyWThl1g7XGOpg8oYlEzn2C0uuEmHhjIsIu2pEVjueK1jEnDLenX5DfNBnLBbciRQT5lNyjQcwGIssWNgmPPHwMP6oC9thAcU7gO1099113fUp4ow+QlyxyYAlQpG5Jv+9f/Qri3MKroQEEQHxZCV1sdlgc8CmgAfBxWKMiEVIxnvvWrFPfgeRSt8xn8R7rKJ3E08rHl9yhFJxpU7GXxSO8dsDsFnqufHGGz9ygrA2JNxqO3l/cmXjnAlbNtDMAfBlXkjJNX9YKEYZSJyHNRfS4vHFm03eIm3kgBL5ra166Vvl4u+1R6ASAqs9RPV/m10+niQmGSY9PC95kcXExCBiomMn1OouOe/xiLkdlMmE00hkMfmzY223TtrERMPixMBOdU9Qo/5gImHBwNvIAs8kyw6Vv5PszqKISOCWaK4uaFdc8R6IGCaxeFEoXiUWZTw78CXHBUGVaiLPtx3Byi6VnCuEJLlfCCk8j+14HOrxjYIHm41fYI6dRN545ch1I9TVrriK9cdvTiC0Q730HR4QFhEWDEK/Kbki/tlccL0GAjJualgYo4BNtUDx3tggHpU4zurdvg+LeAdVu1wJa8b5JDJmHiCEnb/fio1Ju9/3mbchPEhs6vBkI5I5NITwQLDSrz1952lv5184IuIQh7QNzx22CW82yPGKlt6W293nGYsIOOrERpj3OKQEczaUiK+UXOkfohGI1nwKRH5jwtriM7AJKLAS9B8TQD2RlaDohkUwQLsTWSnqZgFmUom743jBKBMqApJTLnhY6uWgtVo/eSwsIjBl0iNpGIGDByCecuPvLGrtCkjekYUSlvG2eyb3OOEhMHmPvEei1XY1Ej0wxPOH/eAhY1JNdTihts4oWDl9FU9gEk6m3ugNTcWVuuMpPsTO9773va5cJw6eIJJpZ4qTrbWilX5DwMW70PBYIerox3pfIp2qT+MGofbC4nifWAp7rX1XNgiE8GDZ7qnL7jY+iCr6kTaSEoFXEq6IBDyg7R7AyNcd7QYPDsKROYF2Ug+22m7eXL12xnxdxBXeOnKgaCOnM0mTqP2e01ZsptYO4k30tCsfbcATyobShPZWKPev31FgJeqPThVZeTy4sLmrhZ0sIVBCT+RJpF4k63UJ3gkEFiekouBL1HUNi2GCJwxalMBilxzDhEzitI18Kzw+HB5IeQQ8ikkWq3zuXqp8ve4W5/ypPj7X6LvxUvRnPN0WvbucJoyXs5KcXaTA4v0RIbQv5kWlaFN3ZURhQNtSnoquVyceeeyVwzN4OovkynyKRwnvGXXFvEc8rgiPdg7vNOLJRgvhz2YHwcO1M4xLQvj0Z7sPV+rQlhhSpjzKZ6OcF1m1d9K1W6+/33cEFFgJ2TMp4CVgIiJ5sYgda+3rMimQA0YuSNEuZQQWkwRhLARP0eKKxZJdHoKKkCyLSbsXbPbU3XjK2GmyeHDPF/URBinioe/Iz0GA4IFg8qVuntTiKv/+CGPyedidkyeIl6DdfL2e+LAjJ8yEuKNubKcoe8VOCLkiHrlHiNAr3h02BqlChI3aS0iJMDPhyfz3/vXEp51/x4NFvbSvyDknfosDKQ/Mb3ylEvUVPSYjG05OYkO1X1rdDrvufpf5B0HJgQFyMtt5SNy/9dZbs3kTMZUXWXjLqIeDJdx/xZjkq7Da+dq2dt7V301HQIGVjmXHl8Rx5dmzZ2cTQbvfudUMLOpjoUSwMiEhBIr0ljGhIuQI28Vcj3ZOmjbTRhZ/duPtXBXQTD35zxDawTvHpE+Se9FtpG48Sng/yW/DM9DuvWU9tRmhyoaAqwXI4SPRvUjRGt8nfqULoe2ihHlt2xGSiA+So4sWkDE3iVA6uYP0ZdF10l42IeRjIjxSHTLpyYbIMYMr3rN22xhPynL6OZ42zYss5jjCsPyXFAWEls/AJ6DAGvh9WFoLECAcl+YkY5FCp7QGWZEECiCQvwOvgOL/qch4JUwZArKM9nRiHZxqZdOG9z9ecUOOYF5kdWK7q94mBVbVLcD2S0ACEpBAqQQUWaXi7rPKFFh9ht6KJSABCUigqgQUWZ3f8wqszu9jWygBCUhAAv2QAIc/+FYQvnbMp/MIKLA6r09tkQQkIAEJSEACfUxAgdXHHWD1EpCABCQgAQl0HgEFVuf1qS2SgAQkIAEJSKCPCSiw+rgDrF4CEpCABCQggc4joMDqvD61RRKQgAQkIAEJ9DEBBVYfd4DVS0ACEpCABCTQeQQUWJ3Xp7ZIAhKQgAQkIIE+JqDA6uMOsHoJSEACEpCABDqPgAKr8/rUFklAAhKQgAQk0McEFFh93AFWLwEJSEACEpBA5xFQYHVen9oiCUhAAhKQgAT6mIACq487wOolIAEJSEACEug8AgqszutTWyQBCUhAAhKQQB8TUGD1cQdYvQQkIAEJSEACnUdAgdV5fWqLJCABCUhAAhLoYwIKrD7uAKuXgAQkIAEJSKDzCCiwOq9PbZEEJCABCUhAAn1MQIHVxx1g9RKQgAQkIAEJdB6B/wu+ETVZMUf8ugAAAABJRU5ErkJggg=="/>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8" descr="data:image/png;base64,iVBORw0KGgoAAAANSUhEUgAAAlgAAAFzCAYAAADi5Xe0AAAgAElEQVR4Xu29a7BVxbm23YoHFAUixggqeEiiRjQYczLRAEFjRI1R1KiACEbdSer9/1ZqV71/dqW+2vX9+2rvjQZFVDQRUBKNRgFPxCRGTVCCMRhQEVGMGCABBDm8dY399drDmTnXmmvOHmOtNcc1qihlMVf36Kuf7r77eZ7uud++ffv2BR8JSEACEpCABCQggWQE9lNgJWNpQRKQgAQkIAEJSCAjoMDSECQgAQlIQAISkEBiAgqsxEAtTgISkIAEJCABCSiwtAEJSEACEpCABCSQmIACKzFQi5OABCQgAQlIQAIKLG1AAhKQgAQkIAEJJCagwEoM1OIkIAEJSEACEpCAAksbkIAEJCABCUhAAokJKLASA7U4CUhAAhKQgAQkoMDSBiQgAQlIQAISkEBiAgqsxEAtTgISkIAEJCABCSiwtAEJSEACEpCABCSQmIACKzFQi5OABCQgAQlIQAIKLG1AAhKQgAQkIAEJJCagwEoM1OIkIAEJSEACEpCAAksbkIAEJCABCUhAAokJKLASA7U4CUhAAhKQgAQkoMDSBiQgAQlIQAISkEBiAgqsxEAtTgISkIAEJCABCXSMwHr11VfD3Llzwxe/+MXw7W9/254tkMD8+fPDn//85/Dd7343jB49OklNe/bsCYsWLQorVqwIM2fODJ/61KeSlJuikM2bN4cf//jHYf/99w//8i//EoYMGZKi2GRlvPnmm2Hx4sXhrbfeysq87rrrwmc+85lk5ffXglauXBnuuuuu8I1vfCOcd955yV6zCPvm5bZs2RL+4z/+I5ujUr5vsoZbkAQkkJRAUoH1wQcfhNtvvz28/vrr//SSBx54YDjhhBPCRRddFEaOHJm0ERT2yiuvBCbGL3zhC+Fb3/pW8vJjgXGSHD58eJg1a1YYPHhwj3Xt27cvrFmzJvzyl78MGzZsCLt37w7wOO2008L5558fPv7xj/dYRn/6QDsLUCN+MPrZz34WXnzxxYzrcccdV3qT161bF+bMmRNOPvnkMHXq1K76//73v2c/P/TQQ8OMGTOa6vOyXn7Tpk1h9uzZgXf85Cc/GY444ogwfvz4MGLEiMJeodE432+//QLjAgFxzjnnhIMPPriwd6BgBVaheC1cAhJok0AhAgsRwSJ10EEHdb3e+++/H9hp81x11VVh3Lhxbb563/x6bwUWnplHH300PPXUU9mCc9JJJ2ULNAsjCzqM4DF27Ni+aVALtRYhsFp4jeS/0khgJa8oYYFRZEyYMCFMnjw5YcmNi4oCq3ac7927N7zxxhuBsY6dFy1GB6rAop8G6vxXioFZiQQ6hEAhAouQyg9+8IMwbNiwj2Bi8iWMh/eGUEuRu+yi+qe3Auv3v/99WLBgQRZKY8HBCxKftWvXhjvvvDMcdthh4eabbw6HH354Ua+dtFwFVlKcbRW2dOnS8Nhjj4Xp06eH008/va2ymv3lKLDqjXM2FHfffXfmUcbeTznllGaL7fXnBqrAuuSSS0rrq15D9RckIIFkBEoVWLw1eTa/+93vsjwRQmRxkpw4cWL48MMPw29/+9tMjBAmwrvDZM4CglDZvn17Js5YSNgFDh06tAtEI+8DE/4zzzwTli9fnuVANPp9CiKM9/DDD2e5LISsEIDkd3z2s58NO3furBv+PP744xuGCnfs2JHl7rCjv+mmm8KoUaM+0nHU8eCDD2bvhxfrrLPO6vr3t99+Ozz00EPhtddey0KKiNVzzz03fPWrXw2DBg3q+hxiZ/Xq1dnvw5I/fJ6w46WXXpp5EmCHFy22//Of/3zGL4ZwIruvfOUr4cgjj+z2s1TcSGBt3Lgx/PznP8/eGe695deo3N6wIDcMsfHHP/4xPP/885lNwQ4W2BthrNonimYEQ/6h3wkV1hPV0W4J8cIx2hcC+mtf+1oWpnv33XfD/fff3+W5Jex5xRVXhE984hMfqQfbwsZfeOGFzMYpA1vA9hqF2Xp6ZyqIoelHHnmkrk1HFnnBdPHFF2f9/95773WN0Vpe3QksPhtF34UXXhgY1/HBzig72jQbCmwOXozL/LN169ZsLMKZPqzHJN8H2BrthAse4rPPPjvLc6otNz/Gqe+YY47JxgLjJD6N7LDZuSj+/mWXXRZ+/etfZ57qb37zm+Fzn/tcloMVBRb9Q+4o4xxbqZ1z6tlqspnfgiQggcIJlC6wanfccZI85JBDMhGDNweBdfXVVwcEyrx587K8JYTMpz/96Sy/C0HxsY99LNx4441ZzglPPYHFIr9w4cLwhz/8Iftdyoi/z4TM75MzwkNy9X333ZeJujPOOCOb0BEmTNgsooRgWBj++te/Zosh/87PeI8TTzzxI6In9tr69eszgXXssceG66+//p8mez7HTp9F+Mtf/nL4+te/nv3qn/70p3Dvvfdm/0/okHd86aWXskmYhZdFOoosJnP+jQRsFguEFfk4f/nLX7KFhjazqLCAsFjHEA4ia8qUKVk5kd2uXbuyz9AeONBeRMepp54apk2b1vX+9Rag6J2M/Hh33gt+F1xwQSY48Nh1x69eub1lgbDiHbCnMWPGZDbFIsZidcMNN2R5gLUPCzg2hZB74oknMiHMwk/fwq87gQU/hALlEiKjLuwWZjDBzuiTGBKutbto44TPSUyn7lWrVmWijH5oFGaL74yNMobIeULAxXemjYg+RAd2QEgKG4l9gk1PmjQp4xIFE3XymQMOOCCzg8svv7yuB6ongYVgoG5sJnrV4vhifGN7MGNcwgibjrbIe7MhYdz87W9/6xq3jBM+C2eY0L9x7uDQAexr7bY2+T2+A3MGY/wf//hHxgO7v+aaa7retZ4dYgPNzkX8PnYISx7eDxFJH+WfPBPep3bMxPmg8FXACiQggUIIlCqwEDxMUiz4eKhY9OMkycLDz2LCN7u5Bx54IDz77LOBXTWTU9zRxYmJ8AMehrxIyCco4ynjdBULBZN4/P0YtsMjxO6VifzWW2/NAOdFG4sfSfuIjBjS7E2IMLbtS1/6UraANPMgjm655ZbMk4EgQDTxRLHIu+e9XUzmJIazYLJjj218+umns50xiytcEQo827ZtyxK2qYc24bGKAouFIN8HcfFnYcMrFE+m1S5AsUz6gd+PYdDe8qstt1UWeArgHb0X2AGeU/obW2r0NPKCdiewEHG0mQWfh80AtkT/5fsEe8YjQy7elVdemR3GiD/DxhEN0YvCz9mI8KfWs1n77o1ChIhFRAqChveLG4nYp4j/KDijYKKfsSGEVxQH9Vg1EljYKF447A6hGIUQAuanP/1pJpwYr9hctGnmA4QdIfKjjz46s3NC6giffK5mPSaN5g5EPGOINnPSlTEQf4YIg3+0DYQvnLBZxj79WGuHvZ2L4pistcM8S5gwt7BpYhweddRR2T/H90Hk8nP6z0cCEhiYBEoTWCzCLAa4zOOixMQXJ0kmdnac8UHU/Nd//Ve2+4sTX/w3du/kcrGIxIm5dnHkM3fccUe20PH7+dynuGAi5vAssTsmb4QTjuw08w+L87Jly7IFGy9YKwKrN8fI4cG74PGpTVqOizeiK3rEGoUzIg8WFMRRbVgxf81Cd8ndL7/8cnYUPnq8YFNbJ/xYKBGyCIf8Q5/DL+bjdMevttxWWSAcsLH4NJu83orAqu3bKD4QE1HAxveozRnCg8IJQARHbR/FdyFM2Z04bySw+PmSJUvqCrTaPo3vzEaD3MkoxhpNad2dFuZ3uGIDIZUfc43K4j3ZDMQrP+K4Z8PFdR35EB8h6HvuuScTopwUbjR31BOAv/rVrzJvXtzY5d8Hu8PjG+eSWjvs7VwUf7/WDvN1xndkPHzve9/rYo6YY87CI8fc153QHZhLjm8tgeoQKERg1bumISIljHHttdd2Jbg3SlSNCwxeE8KFtU9cQGIuV+3i2ChHJV9OzJ9i8s2LgO66v2iBVduuepMy+Snf//73sxy0ngRW7ZUD9QRSdwKExYW8kehhJPxWW2dc5LvjFpOweyOwymCRf+eUAqteAnitrcf6WGwbPTEPrDuBUi/JPebmsbkgRJ1/Yh8QKkNwsJhHT229wym1dTc6RcjnYig0Cvvo2UM44CGjTwk9swGKDxutKLCaFZb8bqO5o57Ail6lRhzz71Br372di5o9BPL4449nOWkIKbzchAnxZOU3Q9VZimypBDqPQCECq/b4NrswJnnyJ5hA8ruyRpNkTyeEanfujQQWuR61uQ+xG3G/sxCQd5PfRacWWHjFugtN1e6mG13i2WjhqPf57kRTowWknhirJ4jqCSwWC3LSGt3pRd/jGemNwOpuoUrFoj8ILDwyMQen1vbyOVX17LKeB6unHKnaPqDcVgRWPRGJkGKzgvcs74WNYX28dSSg42FEWLC5IURaK7AYMz1dxtlbgUV+HGXWuygWUcM9Ynjd6nlSu7vQtLYPmhVY8RDCL37xiyy0zN8ReniBuzvg0HnLkC2SQGcSKERgNbqmoR7CVj1Y7NqZ2KJnpJHAauZC0NowViqBFZPcERe1IaBYR22Se09eG/Kn8GBFT0PRHixOk8UwVjzZ2ciD1cxVAb0RWGWw6A8Cq56wbXa6aRQi7M6DFb2SiDf6NKXAoqx33nkny4HitCTlk2+EDRHuQ0jlBU5tiLBID1az3z7QWw9W7VzUrMDK9zEePXLR2Oxx4IIwK2H12lOQzdqFn5OABPqeQL8VWL3Ne6gVWOQxxJNI9a5IyKOPuT71crDIzSBxl+sR8ML1JkTY0zUNvEM8cRWTmVvNO6r92ppUHqxmcrCee+65LDGZG7zJF+rueHlvBFYZLPpSYEXxyok98n/y1440OzWkzMFqdmPUk4esVmCRyM1YJIcxf0N+tH/yHJvJwcJ2ECAIN7xgvfFgMc7wUuNJrs2zrGWdKgeru6+SYpPEqVo8vvEgC+8RDwIRTq0X3m3WLvycBCTQ9wT6rcDKn9zhPhlyFHp7ijAuPhxRz58cYreIW578Lib97k4RkrxNXkntKUIWw3hCqbtujCfYyPeqvWg0Xm2Qv2g0npxjEaN8TlbFiZcrJ+qdIkwVIowHCuLVF82eIoz8OMiQPw3He7OIEB5CvCIkosCqx6/RKcIiWdQTWHgPuGIg2lt3pwgbJbk3k4MVT8zRp5zc49RhDJ+zQeBOMcKu0Qbq2VlPpwi5A4xk63garbtThCkEFvlchAcJE8bb5eNmiTAcQjJeQBwv2uV3ohjp7hQhZdJexjKngnsjsOKGgxAgXrV4ao95husiGONci8A7dneKsJm5qBkPVhShhEzzp1DrHeDp+2XCN5CABFoh0G8FFo3J3z2DECJHgkmZsFoz92CxmJA7gReKCRWhxWLNEXBOcHGf1JlnnpktpDFHJN4ZxH9Z+FgcWES5MJHPxdOJXDXB+xD+q3dRYuwMFgwuE/3Nb36THQFn8eYIdvzqIJLGOS2VP/UW735isSU3hwRzvESN7sFKJbAI5dBujpfDl9yYZuuEH14sHoQrhxngTriDtkVx2R2/egtT0Szygyae6kMw0k+E7vCUFCWwqBs7IP+JawRgxr1RLPbYKA+HOMgTbPR0d5N7vAcLcYUdYWtcvhrvdqu9B6u3AqveV2JxSS+n/RDp8cqTuFniEmHehZwz3oGQGGOKi3Hz4eV4DxafoQ8YY3hSOTyTT57vjcDiHfB+Ec7DxuO4ogzeg3kgXu1Rzw57Mxc1I7DyuWoITk7pMj/EMZe/p66Vid3fkYAE+p5AvxZY4Kl3ezKTITcj5++IaRQSY0HnagiSaZkkETe45LlSoPZLp+vd8sxt1CwI+bAXuVVcBMqiiMjiyoT89y7Wdmvtjdrs2JlMuYySSzgRM7VPvdvLWRBJgO3uyoVYTishQkQF79Tdre+U32gBqX3nRjd1N+LXbLksSKlY1HLnkk/uzEJsscgRui1SYDWycYQFN37Xs438O3cnsOrd5E5IirGTv9W+p5BfLaPurmmgzzn5yKYk/0XobDS4A4wwHd45+pBNS9yA1HoCa29y5/McVuEC2JiX1BuBRRvq8SBHE88hm4roPWxkh83ORc0ILN6HeYCNCQdECBfzfrwP6Qi139jQ90uFbyABCfSWQFKB1dvKU36+2buOUtbZKWXJrlN60nZIQAISkEB/IdAxAitedolno6fj3f0Ffn95DwVWf+kJ30MCEpCABDqFwIAXWISbyDXh8kISxPNf6dIpnVR0OxRYRRO2fAlIQAISqBqBAS+wSH698847s7wkEpLJmfIm5N6ZsQKrd7z8tAQkIAEJSKAnAgNeYPXUQP9dAhKQgAQkIAEJlE1AgVU2ceuTgAQkIAEJSKDjCSiwOr6LbaAEJCABCUhAAmUTUGCVTdz6JCABCUhAAhLoeAIKrI7vYhsoAQlIQAISkEDZBBRYZRO3PglIQAISkIAEOp6AAqvju9gGSkACEpCABCRQNgEFVtnErU8CEpCABCQggY4noMDq+C62gRKQgAQkIAEJlE1AgVU2ceuTgAQkIAEJSKDjCSiwOr6LbaAEJCABCUhAAmUTUGCVTdz6JCABCUhAAgOQwObt+5p66+GH7tfU5zr9QwqsTu9h2ycBCUhAAhJok8DF/+/2sGNXcwLra6ccEP7P5Qc3VeP7778fnnnmmXDhhReGAw44oKnfSfmhVatWBd7hnHPOCfvtl1YYJhVYmzdvDvfcc09Yt25dOOigg8KECRPC+PHjw6BBg8J7770XZs+eHbZu3drFZvr06eH0008PNHDRokVh27ZtYfTo0WHq1Klh+PDhKRlalgQkIAEJSEACLRB47+/7wnf+v+1N/+aRh+8Xfvq/Du3x8x988EH4yU9+kmmF448/vsfPp/rA0qVLw8aNGzOtsWfPnuwdzjrrrHDKKaekqiIrJ5nA4iXnz58fjjrqqHD++eeHTZs2hXnz5oVLLrkke2lEF4269tprw+DBg7sageCaO3dumDhxYhg7dmxYsmRJV8MRZj4SkIAEJCABCfQdgaIE1gsvvBBef/31cPnllyf3HnVHKy+w+Nxrr70WnnrqqUxwHXjggclAJxNYKNGnn346U4EjRozIXhDBdcYZZ3R5qZ5//vkwbdq0zKMVnzVr1mTCa8aMGZnwWr9+febNmjlzZhg6dGiyhlqQBCQgAQlIQAK9J1CEwPrwww8zjXDuueeGk046KXup1atXhwULFmSRrnw0a/v27WHhwoXh5ZdfDoceemi4+OKLw5lnnhnefPPNjzhuVq5cGZYvXx5mzZoVXn311fDss89m0TSiZEcffXSmMx555JHw4osvZvXhNeOzPHfddVc477zzwgknnNB7QA1+I5nAqi0fQLzwZZddFkaNGhVWrFgRFi9eHPbu3Rt2794dzj777DB58uQMWASCwNqyZUsGHSU5bNiwZA21IAlIQAISkIAEek+gCIFFStHdd9+dOV1ICSLqdccdd4RLL700nHjiiWHZsmXhnXfeCd/5znfC/fffn730lClTsggXIT3+H2dNPjJWK7Bw1lx33XXhuOOOy4Qb9aA7aj1YlM1njzjiiCyaluopRGARLkRtHnbYYVljSBwDFAAJF5JQRviQf+OzvRFYGzZsCG+//Xaq9luOBCQgAQlIoKMIjBw5MnNspHqKEFikDT322GOZwMK5ghOGP+RmI5zQBjt37sz+oBeuvvrqzAvF89BDD2X/JULWncB66aWXMmcNT15U1RNY/IxccepJ9SQXWPv27cuU51tvvRWuuuqqcMghh9R9V8Du2rUrjBkzplcCK1XDLUcCEpCABCQggZ4JFCWw8uKonujhzRBiOGxuuOGGrqhW/CzhxZQCKya+90ykuU8kF1go0Oeeey5TpVFcERZcu3ZtOPLII7tOB0aBdeqpp5qD1Vxf+SkJSEACEpBA6QSKElh5DxbhPZLe63mwSDfigBwaotaDVVtGPgerozxYiKsnnngiSyQjlpl/Hn744SxxjbgpsdcYIjz22GPDnDlzsmOa48aN8xRh6UPHCiUgAQlIQAKNCRQhsHrKwUIo4Zi55pprsvxtntocrMMPPzy7heDKK68MxxxzTJZHRQpSTHJvJLDQKRyowxEU777q1zlYnCK8/fbbsyOX+Sdm6RM6xM1HNj/xVe7HmjRpUvb/jU4OaPASkIAEJCABCfQtgSIEVopThFB58sknM8cMl5SefPLJYceOHZlw4hRhI4FFTjiOHTxiiDGibAPqFGHfmoO1S0ACEpCABCSQgkARAov36qt7sGqZ9Pt7sFJ0omVIQAISkIAEJND/CHx/7o6wcUtzX5Uz6bQDwvfPP6jHRhD5uu+++7KIFgfe+uLhtCLhQU4k9tub3PsCjHVKQAISkIAEJDBwCZAzxS3qF110UXYpaNnPgPkuwrLBWJ8EJCABCUhAAhLojwSSX9PQHxvpO0lAAhKQgAQkIIEyCSiwyqRtXRKQgAQkIAEJVIKAAqsS3WwjJSABCUhAAhIok4ACq0za1iUBCUhAAhKQQCUIKLAq0c02UgISkIAEJCCBMgkosMqkbV0SkIAEJCABCVSCgAKrEt1sIyUgAQlIQAISKJOAAqtM2tYlAQlIQAISkEAlCCiwKtHNNlICEpCABCQggTIJKLDKpG1dEpCABCQgAQlUgsCAFFhr3t0b/u2BnWHdpr2FddLoEfuHf73s4HDSUfsXVocFS0ACEpCABCTQmQQGpMCaecuOQsVV7GpE1tybD+nMnrdVEpCABCQgAQkURmBACqxJP9pWGJDagpf9cEhpdVmRBCQgAQlIQAKdQUCB1UM/KrA6w9BthQQkIAEJSKBMAgosBVaZ9mZdEpCABCQggUoQUGApsCph6DZSAhKQgAQkUCYBBZYCq0x7sy4JSEACEpBAJQgosBRYlTB0GykBCUhAAhIok4ACS4FVpr1ZlwQkIAEJSKASBBRYCqxKGLqNlIAEJCABCZRJQIGlwCrT3qxLAhKQgAQkUAkCCiwFViUM3UZKQAISkIAEyiSgwFJglWlv1iUBCUhAAhKoBAEFlgKrEoZuIyUgAQlIQAJlElBgKbDKtDfrkoAEJCABCVSCgAJLgVUJQ7eREpCABCQggTIJKLAUWGXam3VJQAISkIAEKkFAgaXAqoSh20gJSEACEpBAmQQUWAqsMu3NuiQgAQlIQAKVIKDAUmBVwtBtpAQkIAEJSKBMAgosBVaZ9mZdEpCABCQggUoQUGApsCph6DZSAhKQgAQkUCYBBZYCq0x7sy4JSEACEpBAJQgosBRYlTB0GykBCUhAAhIok4ACS4FVpr1ZlwQkIAEJSKASBBRYCqxKGLqNlIAEJCABCZRJQIGlwCrT3qxLAhKQgAQkUAkCSQXW5s2bwz333BPWrVsXDjrooDBhwoQwfvz4MGjQoMC/zZ8/P/u3IUOGhClTpoTTTjstg7xq1aqwaNGisG3btjB69OgwderUMHz48IYdMOlH20rrnGU/HFJaXVYkAQlIQAISkEBnEEgmsPbs2ZMJqKOOOiqcf/75YdOmTWHevHnhkksuCSeffHImoPbff//s74isxYsXh+uvvz4ceOCBYe7cuWHixIlh7NixYcmSJWHjxo2ZyEKY1XsUWJ1hfLZCAhKQgAQk0KkEkgmsDz74IDz99NPhrLPOCiNGjMh4IbjOOOOMcNJJJ2Via/LkyWHMmDFh165dmag655xzwuDBg8PSpUvDjBkzsv9fv359JsZmzpwZhg4dqsDqVMuzXRKQgAQkIIEOJpBMYNUy2rp1a7jrrrvCZZddloUEb7vttnDFFVdkIcC8+OL/ly9fHmbNmpUJrC1btmTCDA/WsGHDFFgdbHw2TQISkIAEJNCpBAoRWIQLFy5cGA477LDMa4XYUmB1qgnZLglIQAISkIAEagkkF1j79u0Ly5YtC2+99Va46qqrwiGHHJJ5pVIJrA0bNoTpd9T3bBXRvf9+wStFFGuZEpCABCQggUIIjBw5MowaNaqQsi20eQLJBdaKFSvCc889F6ZNm5aJK57t27ebg9V8n/hJCUhAAhKQgAQGOIGkAgtx9cQTT2QJ60cccUQXGrxaJK7v3r07u56h9hThnDlzsisdxo0b5ynCAW5Qvr4EJCABCUhAAiEkE1icIrz99tvD66+//hGuxx9/fJbAzsnBe++9N6xdu/af7sFavXp1WLBgQZar5T1YmqUEJCABCUhAAgOdQDKBVSYI78Eqk7Z1SUACEpCABCTQWwIKrB6IeZN7b03Kz0tAAhKQgAQkoMBSYDkKJCABCUhAAhJITECBpcBKbFIWJwEJSEACEpCAAkuB5SiQgAQkIAEJSCAxAQWWAiuxSVmcBCQgAQlIQAIKLAWWo0ACEpCABCQggcQEFFgKrMQmZXESkIAEJCABCSiwFFiOAglIQAISkIAEEhNQYCmwEpuUxUlAAhKQgAQkoMBSYDkKJCABCUhAAhJITECBpcBKbFIWJwEJSEACEpCAAkuB5SiQgAQkIAEJSCAxAQWWAiuxSVmcBCQgAQlIQAIKLAWWo0ACEpCABCQggcQEFFgKrMQmZXESkIAEJCABCSiwFFiOAglIQAISkIAEEhNQYCmwEpuUxUlAAhKQgAQkoMBSYDkKJCABCUhAAhJITECBpcBKbFIWJwEJSEACEpCAAkuB5SiQgAQkIAEJSCAxAQWWAiuxSVmcBCQgAQlIQAIKLAWWo0ACEpCABCQggcQEFFgKrMQmZXESkIAEJCABCSiwFFiOAglIQAISkIAEEhNQYCmwEpuUxUlAAhKQgAQkoMBSYDkKJCABCUhAAhJITECBpcBKbFIWJwEJSEACEpCAAkuB5SiQgAQkIAEJSCAxAQWWAiuxSVmcBCQgAQlIQAIKLAWWo0ACEpCABCQggcQEFFgKrMQmZXESkIAEJCABCSiwFFiOAglIQAISkIAEEhNQYCmwEpuUxUlAAhKQgAQkoMBSYDkKJCABCUhAAhJITECBpcBKbFIWJwEJSEACEpCAAkuB5eHEVe0AACAASURBVCiQgAQkIAEJSCAxAQWWAiuxSVmcBCQgAQlIQAIKLAWWo0ACEpCABCQggcQEFFgKrMQmZXESkIAEJCABCSiwFFiOAglIQAISkIAEEhNQYCmwEpuUxUlAAhKQgAQkkFRg7dmzJ7z++uvhmWeeCTt37gzTp08PgwcPzii/9957Yfbs2WHr1q1d1Pn3008/PaxatSosWrQobNu2LYwePTpMnTo1DB8+vGHvTPrRttJ6btkPh5RWlxVJQAISkIAEJNAZBJIKrCeffDK88cYbYcSIEWHdunVh1qxZXQKLvy9dujRce+21XT8DIYJr7ty5YeLEiWHs2LFhyZIlYePGjZnIGjRoUF3KCqzOMD5bIQEJSEACEuhUAkkFVoS0cuXKsHz58o8ILLxUzz//fJg2bdpHhNOaNWsy4TVjxoxMeK1fvz7zZs2cOTMMHTpUgdWplme7JCABCUhAAh1MoDSBtWLFirB48eKwd+/esHv37nD22WeHyZMnh5dffvkjYmzLli1h/vz5mQdr2LBhCqwONj6bJgEJSEACEuhUAqUJrHfeeSds2rQpnHLKKeH9998P8+bNywQWeVt5b5cCq1NNzXZJQAISkIAEqkOgNIFVi/Sxxx4Lu3btCmPGjOmVwNqwYUOYfkd9z1YR3fbvF7xSRLGWKQEJSEACEiiEwMiRI8OoUaMKKdtCmydQisAiLLh27dpw5JFHdp0OjALr1FNPNQer+f7ykxKQgAQkIAEJDAACpQgsODz88MPZicEpU6aEzZs3d4UIjz322DBnzpwwYcKEMG7cOE8RDgCj8RUlIAEJSEACEuieQGkCa8eOHWHhwoXZnVdcvzB+/PgwadKk7P9Xr14dFixYkAkw78HSZCUgAQlIQAISGOgEChFYRUPxHqyiCVu+BCQgAQlIQALtEFBg9UDPm9zbMS9/VwISkIAEJFBNAgosBVY1Ld9WS0ACEpCABAokoMBSYBVoXhYtAQlIQAISqCYBBZYCq5qWb6slIAEJSEACBRJQYCmwCjQvi5aABCQgAQlUk4ACS4FVTcu31RKQgAQkIIECCSiwFFgFmpdFS0ACEpCABKpJQIGlwKqm5dtqCUhAAhKQQIEEFFgKrALNy6IlIAEJSEAC1SSgwFJgVdPybbUEJCABCUigQAIKLAVWgeZl0RKQgAQkIIFqElBgKbCqafm2WgISkIAEJFAgAQWWAqtA87JoCUhAAhKQQDUJKLAUWNW0fFstAQlIQAISKJCAAkuBVaB5WbQEJCABCUigmgQUWAqsalq+rZaABCQgAQkUSECBpcAq0LwsWgISkIAEJFBNAgosBVY1Ld9WS0ACEpCABAokoMBSYBVoXhYtAQlIQAISqCYBBZYCq5qWb6slIAEJSEACBRJQYCmwCjQvi5aABCQgAQlUk4ACS4FVTcu31RKQgAQkIIECCSiwFFgFmpdFS0ACEpCABKpJQIGlwKqm5dtqCUhAAhKQQIEEFFgKrALNy6IlIAEJSEAC1SSgwFJgVdPybbUEJCABCUigQAIKLAVWgeZl0RKQgAQkIIFqElBgKbCqafm2WgISkIAEJFAgAQWWAqtA87JoCUhAAhKQQDUJKLAUWNW0fFstAQlIQAISKJCAAkuBVaB5WbQEJCABCUigmgQUWAqsalq+rZaABCQgAQkUSECBpcAq0LwsWgISkIAEJFBNAgosBVY1Ld9WS0ACEpCABAokoMBSYBVoXhYtAQlIQAISqCYBBZYCq5qWb6slIAEJSEACBRJQYCmwCjQvi5aABCQgAQlUk4ACS4FVTcu31RKQgAQkIIECCSiwFFgFmpdFS0ACEpCABKpJQIGlwKqm5dtqCUhAAhKQQIEEFFgKrALNy6IlIAEJSEAC1SSQVGDt2bMnvP766+GZZ54JO3fuDNOnTw+DBw/OyG7evDnMnz8/rFu3LgwZMiRMmTIlnHbaadm/rVq1KixatChs27YtjB49OkydOjUMHz68YY9M+tG20npr2Q+HlFaXFUlAAhKQgAQk0BkEkgqsJ598MrzxxhthxIgRmZCaNWtWJrD27duXCaj9998/XHLJJdm/LV68OFx//fXhwAMPDHPnzg0TJ04MY8eODUuWLAkbN27MRNagQYPqUlZgdYbx2QoJSEACEpBApxJIKrAipJUrV4bly5d3Cazt27eHefPmhcmTJ4cxY8aEXbt2ZaLqnHPOyQTY0qVLw4wZM7L/X79+fSbGZs6cGYYOHarA6lTLs10SkIAEJCCBDiZQisDasmVLuO2228IVV1yRhQB5CBeeccYZ2f/nxRif5d/wYA0bNkyB1cHGZ9MkIAEJSEACnUpAgdVDz5qD1ammb7skIAEJSEACxREYcAJrw4YNYfod9T1bRWD69wteKaJYy5SABCQgAQkUQmDkyJFh1KhRhZRtoc0TKEVgmYPVfIf4SQlIQAISkIAEBj6BUgRWPEW4e/fu7HqG2lOEc+bMCRMmTAjjxo3zFOHAtylbIAEJSEACEqg8gVIEFpS3bt0a7r333rB27dp/ugdr9erVYcGCBdlnvAer8jYpAAlIQAISkMCAJ1CIwCqaivdgFU3Y8iUgAQlIQAISaIeAAqsHep4ibMe8/F0JSEACEpBANQkosBRY1bR8Wy0BCUhAAhIokIACS4FVoHlZtAQkIAEJSKCaBBRYCqxqWr6tloAEJCABCRRIQIGlwCrQvCxaAhKQgAQkUE0CCiwFVjUt31ZLQAISkIAECiSgwFJgFWheFi0BCUhAAhKoJgEFlgKrmpZvqyUgAQlIQAIFElBgKbAKNC+LloAEJCABCVSTgAJLgVVNy7fVEpCABCQggQIJKLAUWAWal0VLQAISkIAEqklAgaXAqqbl22oJSEACEpBAgQQUWAqsAs3LoiUgAQlIQALVJKDAUmBV0/JttQQkIAEJSKBAAgosBVaB5mXREpCABCQggWoSUGApsKpp+bZaAhKQgAQkUCABBZYCq0DzsmgJSEACEpBANQkosBRY1bR8Wy0BCUhAAhIokIACS4FVoHlZtAQkIAEJSKCaBBRYCqxqWr6tloAEJCABCRRIQIGlwCrQvCxaAhKQgAQkUE0CCiwFVjUt31ZLQAISkIAECiSgwFJgFWheFi0BCUhAAhKoJgEFlgKrmpZvqyUgAQlIQAIFElBgKbAKNC+LloAEJCABCVSTgAJLgVVNy7fVEpCABCQggQIJKLAUWAWal0VLQAISkIAEqklAgaXAqqbl22oJSEACEpBAgQQUWAqsAs3LoiUgAQlIQALVJKDAUmBV0/JttQQkIAEJSKBAAgosBVaB5mXREpCABCQggWoSUGApsKpp+bZaAhKQgAQkUCABBZYCq0DzsmgJSEACEpBANQkosBRY1bR8Wy0BCUhAAhIokIACS4FVoHlZtAQkIAEJSKCaBBRYCqxqWr6tloAEJCABCRRIQIGlwCrQvCxaAhKQgAQkUE0CCiwFVjUt31ZLQAISkIAECiSgwFJgFWheFi0BCUhAAhKoJgEFlgKrmpZvqyUgAQlIQAIFElBgKbAKNC+LloAEJCABCVSTQGkC67333guzZ88OW7du7SI9ffr0cPrpp4dVq1aFRYsWhW3btoXRo0eHqVOnhuHDhzfskUk/2lZaby374ZDS6rIiCUhAAhKQgAQ6g0BpAmvdunVh6dKl4dprrw2DBw/uoofgmjt3bpg4cWIYO3ZsWLJkSdi4cWMmsgYNGlSXsgKrM4zPVkhAAhKQgAQ6lUBpAgsv1fPPPx+mTZv2EeG0Zs2aTHjNmDEjE17r16/PvFkzZ84MQ4cOVWB1quXZLglIQAISkEAHEyhNYK1YsSIsXrw47N27N+zevTucffbZYfLkyeHll18Oy5cvD7NmzcoE1pYtW8L8+fMzD9awYcMUWB1sfDZNAhKQgAQk0KkEShNY77zzTti0aVM45ZRTwvvvvx/mzZuXCaw9e/YosDrVumyXBCQgAQlIoKIEShNYtXwfe+yxsGvXrjBmzJheCawNGzaE6XfU92wV0Yf/fsErRRRrmRKQgAQkIIFCCIwcOTKMGjWqkLIttHkCpQgswoJr164NRx55ZNfpwCiwTj31VHOwmu8vPykBCUhAAhKQwAAgUIrAgsPDDz+cXdEwZcqUsHnz5q4Q4bHHHhvmzJkTJkyYEMaNG+cpwgFgNL6iBCQgAQlIQALdEyhNYO3YsSMsXLgwu/OK6xfGjx8fJk2alP3/6tWrw4IFCzIB5j1YmqwEJCABCUhAAgOdQGkCKyUo78FKSdOyJCABCUhAAhJITUCB1QNRb3JPbXKWJwEJSEACEuh8AgosBVbnW7ktlIAEJCABCZRMQIGlwCrZ5KxOAhKQgAQk0PkEFFgKrM63clsoAQlIQAISKJmAAkuBVbLJWZ0EJCABCUig8wkosBRYnW/ltlACEpCABCRQMgEFlgKrZJOzOglIQAISkEDnE1BgKbA638ptoQQkIAEJSKBkAgosBVbJJmd1EpCABCQggc4noMBSYHW+ldtCCUhAAhKQQMkEFFgKrJJNzuokIAEJSEACnU9AgaXA6nwrt4USkIAEJCCBkgkosBRYJZuc1UlAAhKQgAQ6n4ACS4HV+VZuCyUgAQlIQAIlE1BgKbBKNjmrk4AEJCABCXQ+AQWWAqvzrdwWSkACEpCABEomoMBSYJVsclYnAQlIQAIS6HwCCiwFVudbuS2UgAQkIAEJlExAgaXAKtnkrE4CEpCABCTQ+QQUWAqszrdyWygBCUhAAhIomYACS4FVsslZnQQkIAEJSKDzCSiwFFidb+W2UAISkIAEJFAyAQWWAqtkk7M6CUhAAhKQQOcTUGApsDrfym2hBCQgAQlIoGQCCiwFVskmZ3USkIAEJCCBziegwFJgdb6V20IJSEACEpBAyQQUWE0KrDXv7g3/9sDOsG7T3sK6aPSI/cO/XnZwOOmo/Qurw4IlIAEJSEACEiiegAKrSYE185YdhYqr+BqIrLk3H1J8z1uDBCQgAQlIQAKFEVBgNSmwJv1oW2GdUFvwsh8OKa0uK5KABCQgAQlIID0BBZYCK71VWaIEJCABCUig4gQUWAqsig8Bmy8BCUhAAhJIT0CBpcBKb1WWKAEJSEACEqg4AQWWAqviQ8DmS0ACEpCABNITUGApsNJblSVKQAISkIAEKk5AgaXAqvgQsPkSkIAEJCCB9AQUWAqs9FZliRKQgAQkIIGKE1BgKbAqPgRsvgQkIAEJSCA9AQWWAiu9VVmiBCQgAQlIoOIEFFgKrIoPAZsvAQlIQAISSE9AgaXASm9VligBCUhAAhKoOAEFlgKr4kPA5ktAAhKQgATSE+gXAmvVqlVh0aJFYdu2bWH06NFh6tSpYfjw4Q1b2xdfvFx2nWve3Rv+7YGdYd2mvel7/f8vcfSI/cO/XnZwOOmo/Qurw4IlIAEJSEACVSTQ5wJr69atYe7cuWHixIlh7NixYcmSJWHjxo2ZyBo0aFDdPilb7PASZdc585YdhYqrCBaRNffmQ6po+7ZZAhKQgAQkUBiBPhdYa9asCUuXLg0zZswIgwcPDuvXr8+8WTNnzgxDhw6trMAqW9ABetHvPgy3Pr4r7C7OaRYO2D+Em75+UJjyxQMLM2oLloAEJCABCfQ1gT4XWCtXrgzLly8Ps2bNygTWli1bwvz58zMP1rBhwxRYJVjIsh8OyWq54P/ZVqi4ik1BZD36v/+7Tp/0BPR+pmdqiRKQgAR6S0CB1QOxKD7K9iiVXR8Y+qLOKoi6stvYF/3Y24nHz0ugSgTKngOqxLY/t3XACaxbb7018MdHAhKQgAQkIIF/JnDTTTcF/vj0LYE+F1it5GD1LTJrl4AEJCABCUhAAt0T6HOBxSnCOXPmhAkTJoRx48Y1dYrQTpWABCQgAQlIQAL9mUCfCyzgrF69OixYsCAgtpq5B6s/A/XdJCABCUhAAhKQQL8QWHaDBCQgAQlIQAIS6CQCCqxO6k3bIgEJSEACEpBAvyCgwOoX3eBLSEACEpCABCTQSQQUWP2wN/fs2RN27doVDjnEr7Dph93Tq1fi+zXpx/339/seewWun33YMdnPOqSN13FMtgHPX+0VgQElsJjk3nrrrXDwwQeHo446Kuy33369amwrH/7www/DO++8E4488shSBA9tfPDBB8N7770XrrvuunDQQQe18tq9+p3IlV869thjSxEDHGjgOyc51EB/Fv3s27cvvP/++2H37t3h4x//eClt5Guf7rnnnnDxxReHz3zmM0U3MSsfrowRuA4ZUvxt+Y7JYrrVMVkMV8dkMVwttT6BASOwWDjuvvvubGF89913wzHHHBOuvPLKht9XmKLDOd34wAMPZAsVgmf69OnhpJNOSlF03TKiuELQ8d2MZXiwIleEB19TdPLJJ4cpU6Y0/KLtdhuP0Hn22WfDU0891cX1kksuCZ/73OcKE8w7d+4M999/f9iwYUPg/8eMGROuuuqqcOCBxX0fIhM5X/l0wQUXZNePFP1Ero8//ng47LDDMqGFQEdoFfU4Josh65gshqtjshiultqYwIARWIsXLw5HHHFE+NrXvhbwKj300ENh3bp1mRAZPnx48j5mkrv33nvD5Zdfnnk8fv/734c//vGP2XckDho0KHl9iKtf/OIXmQiI4upvf/tb9vfjjz++MG9EnisCCxGLwDr66KOTt5EC8VohWq+99tpMHL/xxhvhJz/5STj77LPDueeeW4jIevrpp8Pf//73MHny5PDBBx+Eu+66K0yaNKkwsYwHCY5RXNG3r732WuaNLMpDmOd6+OGHZwJ206ZNWV8W9Tgmi/EQOibTW6xjsph1Mn1PdVaJA0Zg4Q047bTTurwB0duDAGGnzq495YN4e+yxx8K0adOyL6FGCDzyyCPhuOOOy94DL0jqEOWKFSvCsmXLwsyZMzPxiBDBy0I+1mWXXZa1PWWde/fuzcTGZz/72azsKD5gOXLkyPDlL385a3vKp5YrZced5cSJE8MXv/jFlNVlZeVtB08Pgg6xM2LEiELauGPHjjBv3rzwyU9+MnzlK18Jd955Z+Z1xWZHjRqVeUIPPfTQpO1EwC1ZsiQbC/QZtsSXqCPozjzzzELs1THpmGzViB2TnTEmW+3/qvzegBFYLBi//e1vPxI6Y8FauHBhJjpSh7XweHD56UUXXZR5Wlgkhw0blgmsX/3qV4WEflj8EVh4y1iA8fLgtVu7dm247777sr+nDvnA9dFHHw3nnHNOJupIAGVBJjyKRytVqBIRhSeQNiI+vvCFL2RhwfhETxZthHHKh/6iP/EovfTSS2Hp0qWZx4z2pmzj5s2bA3/wOJLvNXfu3HDAAQdkghyPGWHYRYsWZU0jvJ3SExpFHTaKjTBW6Efy24qyV8ekY7LVceqYLGYNKXtMttr/Vfm9fiuw8Kb84Q9/yHJmWIzZlSOmCJvlF33CIOyGWJhJRG/nYVFEWFAfix8Cjv/yLggE8q8Qcy+//HK2gOGJaCePBw8SZb366qtdXgZ+xiJMe7/1rW91NYeQKLlgeHnaeSJXhAWiijIRNwzMt99+O1xzzTVZyJXPEeb6xje+0baoo2y8f9/5znfCiSeemNWH54zk73x+0sMPPxxoPz9v56HfCCNH7xtlRs/fm2++mbUP0cxnEHtwOOWUU9qpMhNUt99+e2YPN954YyaQaSd9SVj5E5/4RFY+uXw//elPM9vhHdp5/vrXv4aVK1dmnjJEKWMFu6SNeCDPO++8rHj4r1q1KnuPdh7HpGOyVftxTHbOmGzVBqr4e/1SYLH4c/qKRHY8D3/5y1/CFVdcET796U9nC1YUWSxi5EoR8sGDRcin1Sd6wygDb0N3oThEEQsbidKthuyoD0GBqGExxGtFvtfpp5+eiQzKjWXzWXicddZZbZ1Gi1wRong8CFt997vfzQRHTKxFBMEATxY5aCSgR3HQCtsorljc8943vHK0ibwoPC20lVypf/zjH9nP2nkIG+Pxw2YIkTV6EFi8A6K1Hc8g4grBiFB75ZVXsvZwahBvHX/yVzRgy+ze4dGqOKdMwn8vvvhiJvqfe+65zNP6+c9/PmvqE088kfVv5Ijo4uDEt7/97ZaxOiYdky0bTwhZLqljcuCPyXZsoIq/2y8FFgsEC3z0ZLBoIaxYRAi34M1hcfnUpz6VJU3jBWGRbFXs0PExwZuFD6/On//85+wd8GwQdsEbQUiJ3J1f//rXmRgiD6vVh5wZEpHjQotoe/7557uS6BFVP/vZzzLhw3sgcsjDaieslOdK+XioWJRhyt9hjOAjD4p34eftcF2zZk0m0vAu4rmC8W9+85vMs0R+F32HwCEpO558I+eNsGirD+KDE4PwRUDhKcqLLH5G/1EHhxbg2U54OYqr8ePHZ3b4wgsvZF5J2hz7CtvhAAN2xEKDiG1H0OG1pa+uvvrqzAuG15U2RVvCg0VIm9w6HsRsu1wdk//t0XZM9n5kOiYPzLzKnTAme9/71f6Nfiuw8FzhPYmiCZFF0jdeIxZrvC+vv/565uXiTzviKgosQo3kxrAYkljOAkloMHrH8LBwdQKn3T72sY+1ZTl4wFiMEQDUQ+5OzLOKCfsIKxZH6krRRpL2CfPANSa4E2aiTRdeeGG26P/ud7/LvB14y9pN5I9eQUAh1OBLW/BS8ef666/P/o5XB96nnnpq20n1UXwgYuDLlRB5kYXAwqODWEZAnnHGGS3fiUVOFX2GtyqGOut5VGGNHSEw2RS0e3CAd8f7SUI7XlwEFgs/+Va8x1e/+tVsfCC6UiXyI7AckyHb7Dgmezf1OSY7Z0z2ruf9dL8UWCz6qH08Noip+BBuwusza9aszOuR8onhIhY/EpMJpyB8iqqTMCdeCNrIIsjCjDeHHCg8HSzK7Pza8VjV8sHbctttt2WiBqFFaJAwEl4VRGURCeYx+ZrcI+oisT0m87Orw7PSaqisXv8j6mgPOUnUgzCoFVkp7aa2LOqkX7kIlytFinjoO04MIvSxEzyRX/rSlzJBTN0I1a9//etJq3ZMOiZbNSjHZOeMyVZtoKq/1y8FFp2BsCEUGMNL/CxlUnK9DieUw8kvjtaT3M3DYobwIWG4nbBOIzEQBRT1sDgSFsWDRdvxyvH3lF+zQiI04TNEB6fq4n1XeJfw5pADlvphB/vLX/4yawvikQePHXUisOLPUtdLeX0hsgiN4u1MLR7r8UFg4Q2MCfPUjags4lsAHJOOyRRj1DGZguJ/l9EXYzLd23d+Sf1WYOWNhxAduVDbt2/PxA65WNwn1OrD4s7CVC/XJxpsrBOvD6e+YvJ3q3X29HsILJL1EXKEthCT7eZcNaqTsknKJg+K8BZeJsROihOD3bUzn/RNUv+f/vSnLI8opZeuXv1xQif8yQlUDhUU+USvHQL2hBNOKLKqfyqbNhKOJEew1Yf3x+4JS9c+teMj1Zjs7l0dk63fxk8aBZ7qRpcxOyZbHSXN/16KMdmb8VHGmGy+9dX+ZJ8KrNpj3/W+O438EoRHfCZMmNDWjd8sHHfccUfmrSGMUusdYsLhSDuJ0ogwFn8WK/J1Wnlqjyc3KiNe8omHCa9SO+KKBZKTZYSNGn3PH4sWN0YTViJfp52b1GGG949rNcgxQrTV87qRR4dYhSlhSpKyW72Fn77BNvhD3lFP3kXekdwlEt5bFXT0EdxgOnbs2G5Dm+RI0Q/t3qQeb/Mn5NnoWgcmcBLrCbXiLWwnoZ13JuRICJ5TmITLa5/UY5LcNDYVeG5JzK+12dRjkvKoD1vo7hsLUo5JcgwZE/V4Rr4px2TcoHKXH2O70dUnKcckXAn7k1OJJ5x773racLU7JqPtMKbZMHb3vaapxiT9hKeYa3QapTekHJN9sU62stb5O/9MoM8EVqNj3/WEDCKFzzN42vkC2yiumjl1yGTBYkOdrS7I4G72eDKfRXykuDSVizRZaFkgu3t38mp4P8RJO0n7XBnApIO4YuFiQm+UA8RkgQeNfmw19NndFRdFDXK8QixWtJHJFe9n/qRgbb3x5vZWvWXxKgZOXZLPhSeCgwd4b2v7FKZ4A7FV3q/VnLYorgjZ9nSyMtWY5CtMOCjAuCd0jXcZ4V3veo1UY5JFnc1FM0I01ZgkZExyPJ7w7r5jNNWYZDwSKsZennzyya4Tp/XGR6oxSVoDJ4MRVmxSySct8rtbo+1g8wg75hM81I0OkbQ7JiM7uHKvH/mkjJN64y3VmOyLdbKoObSK5faZwOru2Hc8kcWEikeHhaPdU4K4TefMmZPdpUXohhNgXPWAwMDTE+96YuHgD9cxtPv0dDw5ls9gpD6EBzvcdgRdvCD0/PPPzxK9EQNMenyJc9xRpuRae2UAPJloWbzyXwdD23haXfzzfYHYISk/fuUM3jraSbgx/0SurQq5WBb2gBc13m/FSTJCquxg8x6QlLYTT5VyqhXxyyEIwrr0YV78pOLKeCD8DisWxnihbv4SXH6W0nbgC1cWYS73jV9YzbcZ0LfRK5mSK3WyAcEDSkgcQcOVLIx/3iPaSsoxSd9xoS12g73UE1kpuUZxhdhALNOveJUR6Pknle1QZu21M5zURQDVenBTjcla22F+Z3wgKPPiPLXtUC9eP9rHhoSxWSuyUnIte51sd83z9z9KoE8FVnfHvpns4hd0sljXywfpbWfG7/pj8mZXx46GsATegW9+85uZ0GKnyQDi+wDbFVk9HU/m/WEwe/bsbGJgEmz3ySflk+eEGCHcQxu5KoGTZ4ggwkApuNZeGUD93H3FtQ958YGXgodrNtp94r1SLCB4wpjsHn/88ay/uMOLawqYcFNxjaEivHLYJQslYWYmb7xLnI4kfMcJ11S2w1UZhKnpoxgaxH7hSH1casqTmiuCBwFAmIcNCH2IyIIrGxPeK5XtxEWSrxYivMMTRRZeURL1ET4puUaBxX9ZiLnegv/iAYniB7GZynaoB68u448xATvstFZkpZrrnGH44QAAE4BJREFUEIzYDcI85pgSPiZ8X5vvmNJ2aq+dYUxyoS5t5TQtoV8OY6Tiip3AEu8VtsOY5IAS4552xwuSU9sO/cmJaDZ4hF1hiMhi7mZjjCc2JdeerkcpYp1sd3729/+HQJ8JrGaOfSN+Unmw4uTN7piBz1H2GEJjwSb8g/DilvNUHqxmjyen3NXRTsIfTDTspJjI45dVM/BZsFlIUnGNgo7b78nnItcE7w5/xwPBRAgH/suTwoMV79diUaS/ELLsImln/pqClFy5UwpvAIctqANvDvmAMYEVsUfb2rUdBCs7Y64n4aoSQowIGzwrP//5z7PFg8UsCq+Uu2X6BxGH6MBGEDiEs+L3KuKx42t5UtkO9SHk8HgSFsx7WBmnjEvegba3wzXmXPHu5PwhGLnmAnuJp4PjwQRy6xCvKW0HDxaijb6jHjwttSIrpQerdoGL3k/yOvOHg9q1nTxX/p8xwiaEjSsiD7vFi83cygaWvKyUXLEPRBabb+YAxiabKy4QZlzG63zasZ16YoE2xI0O7eMrsmDMt2Kw4WqXK+/L+xPJQZT2dGVR6nVSgZSOQJ8JrDiZF3kVAwsDsXIWhnhvFsbLQoXAit8/F3dDGHQ71xQQduDLhBkclM91D/lwXxHHkxnMMdTJ+xMWJDH6xz/+cTaZshDH8GqqqxiY2AjLwZWFAqb5diJACPnwLngi2L2ze27VI0j5zzzzTMaVUCehHcQM3jnEBsInenT4O33Q7vfuxVvneWdCK/mrJJj0EB60uVFoopUhClfCOeyMWeh5BxZj7Jg+RCBceuml2Xdytvv1PrwfQonLZwmRRc8fYoZdP6HqyJTP8jn+LX6/YSvt43dqueKdQ0zhYeHi2Siy4lc3ccCku0T0nt6DMUf55AQxFrhzLgp0xN0PfvCDroMWqWynHtf8+GgksnpqS3f/ToicdtJv2Ejt14Yxz8I61d1s9bjG92NO4k9MEWgUwu9te7EdOMaLmPl9PFf0I/bDhpl/S3m1TiOuCEjmIjg8+uij2X/xhDbKyWq2rdE2mVfYHMPQqxiapdf/PtenAisvslJfxYDBc/M7wopFoV4OVxQG7H7avYqBsvAc8V9ydR588MHspGLtgpTyygAmEkQTYTI8HewgcRnDEvHB4ownidAnkz67Pd6nnasDmDgpB5c/SZ71HsJMiD12skx+5PR0l9jb3bCAF4KY90focJ8WbWU3Tp/ijSRsFXM9yK/h5+0IAdgR5uRrhBA37IhZtPJfTB3fGU8sdkbCe37i7+1Qj+KK0AbiKj6IdjjiGWQCj33O59oRHvQj/YQHkBAdCzCHE/KiKn4nZszra9d2GnHFlhAHfD0TXmQ8EjHUhe20+qXYeRGAhzF/YjV6rBg7hNPI88R24NLOd2E2w5W+jSILL1o7mw/KIizNu9M/eOcYczfddNNHDgSRI4UQgEOrYzHaZHdca+2ez3J6L78J6u3Y4POxHA5z4JnKX7HDhocct+ihYz5HACG42jm80x1XRCMHUHgQ7vQjaSd4tfO5p71paxRX2EZtCLkvrkfpzbv72foE+lxg8Vqpj31TZn4XQx4Hxs/37LFIInzY+eDaJQeKBZmb21u9ioH6WOQRVXhOGGAsmMTPWXhrPTdMFu0eT6ZOdleIqniajV0PbcILwOTCgoYrmwkI7wPuexbQdg4MsItE1NFOyiH3CYYszog7fsa/k6TNRN6OuKrHlfwHPGTUj6CJt9PHRQNBTZ5XO4sIYgPhEfOC4ByT2qNwJIyGl4CTYSxs9cRXs5MO/XbLLbdkdokgxnvDokSuHBM2ZdN/cWGDbTvXeMRFGY8gHPEK0Ea8jfH7DGOoN57O4rsW27Wd7rgisngfclsYL7SVNubFZrM84+cQGohIREU88IFHm8WQnEcWfbyBePCok40HYqsd22FR7o5rvg3d3TfWbFuj9x3PO3YSxXDtnXbUxdyAfUXPfbN11H6uJ66EyZj7OFzDxgihjl21wxXRRF8iiPl/cmSjyIrjgs0Wfci4qd2o9LatPXHtzUnUZuvm8mfWqZtvvjmzTSITzK9EIgi3sulIeWVRs+/l51on0C8EFq+f6th3RBEXCFzihJdYeNnxI0jIFWLy5kFoMfDbzQ1CzODBImeEHTcJ5tGjxYSG4GlngqnXxSyKhG4IrcSy2cky0bALJ+zDw+RK6KDdNlIWi38UG4gMwlbs/qmT/AcEAZMrO2m8Ee22uZZrFM4sIPG0ED+jPiYlftbuqUGEAGVET0ZMcmdiv+GGGzJhBXtY0P4UN9EjyJk8CbvCEltlAYn5gvF6BpKh+XmrXKPXlpAZYwHbwS4QzvGLuaPHiIWR8cG/t/P9ibHOnriyMcADhIBkvLZTJ7YaF14EAQIR7ydjghB6DCkRyqdOcqRaZRrnLzYXeFh64tr6dP0/vxlzGxnX2A02idBnw8Fp6bjBwbMbN45sZBGa7bSzWa6IAurDVhE97Y5JvEX0G0KDjSzjr1ZkMTb4DPmL7VznEyn3xBXbabddeVuIHix+xmYVO2LjSlvxQLK2MC+kuLIohQ1aRs8E+o3A6vlVe/8JxAYnaPBG4HJlp84ERNIgIZ92QmW1b8PgYMfBZEYd7IzJH2E3h8eFxQIvWcqHhR/XOHWQt8NukboI3TEhpRA4vC/1MKEzMcdJAE8SoSVECAsLAoG68RawOPZ0qWJPHFjwoqcNrwbepJhAysTHgkkSPe+D0GknFBAXDRZaPBl4bQiDxlwoxBt5XQipdkNIsd3wJDeNCTMueIQBSAimrdRN+xF1hHqxpZ4uU+2JKZwQUZwkZZNBojeLMp5AvJz8G94/2okt8afV8Fx8Fzy7tIkNBn1aNFfsgc1VZBrtNeZgcU0LDxsgwjzd3ZvUE8/47zGJnHGHF7JorvGkJZ4yBD/9xAk6xDDtZW4jTYFFmVAZ80C8hqbZNtX7HPMAD3NZGVzz78C4o85Ydz2R1U7b6v1uPNxRJFf6kg0w7WLOzH93K2Fe5jw+w1qGByteoZK6rZZXDIGOFljRWFk0mUhjommqZG9yRtih5b+QOnZTPvEb8YGrFzd5q4nelMskQzkskDHOz+SOsCE0ERNcOTJMsjSish3vCh4M6sNtzf8TgmBHzA6KJHp2cLjiEQKpEktpI+ExjrbzIDSiJy6yjUn05OqQ/4SHhc+1en8Y/UMOHizxgJFTQTiZephk8axgP4gdRBCTXLsP5f7nf/5nNoFGIcxEyqKP+IkLIj+jL2HfTgg7igAEBmGi2p03/Re/CxMbRWzhncPWWg0pI65iHiALPuUgVovkiscPLxL9FccaCyQeKw5exJu+8fDQRsZkOyIyilbKQOjEEGu0j9Rco7hCINKHeOgZ74xPNj3kWSHG8eCkHJOMM3IRmdfwImEXhLaL4sqYJL0BjxTJ5Hh285so3iOlyIIftoOQgSvtgy1zSlFcEUyMD+ZTbJW5lbbSZrx/2Guc01KtIe3OW/5+7wh0tMACRczRid4WdurRu9TqLduUS94ReTOUh+u2VmQxEfKHRSVF8ix1IqLwvuHmZwHJJ1MymTIYERvkICBS2s17QExQJwM/JuXGHA4GPJMDCfRMRrjnmdwRC/HEZu9M8b8/zXvTDi5KxcPDJFqboIzgQGywWLcrruIBh5gQy+KPxxPPTu3ukjvS6O92kqDzCy/eRxZoRHCtt5GfxzvaCG21w7WeuKI/sc0YhouLMX1JLlZqcUW7WZBZSNgI5HftqbjWJjuzaNKHcZFiUaZexg1J9Xwer3KrAjKKK/LHEMCMh9qDACm5RnGFpxyRzxhkjOZzMLmfjXdASJMfSDv593ZCZsxfcCNMzcYD4ROvtKFfU3NlTOLpjBEANnl4kJkHai/2ZX4g16tdTyQbOsQimysEOV5Xxh85ebQvNdeYdoAnnru8yANk7omHkrDJeBqTOQ5PJBvK/CGUVuZXf6dcAh0vsMAZk4Y5hs1JIiZVjLqdhwGJC54wI4mzTGJ5kcXERpiOyZ2B0W7yLIOc0BhJv+zQ2eXUiizaQ3iEyYlwRTuJ15RV6+ljh8ciSf4TDxMbJ/zggFglvNROKKJ2x83f8SyRwAtDvD1MPHCI33fWjueKNtQezefvhJM4sUhILno8EJDxtGC9LwlvxZZYqLBDFkz6jck9hkZhD1dyWThl1g7XGOpg8oYlEzn2C0uuEmHhjIsIu2pEVjueK1jEnDLenX5DfNBnLBbciRQT5lNyjQcwGIssWNgmPPHwMP6oC9thAcU7gO1099113fUp4ow+QlyxyYAlQpG5Jv+9f/Qri3MKroQEEQHxZCV1sdlgc8CmgAfBxWKMiEVIxnvvWrFPfgeRSt8xn8R7rKJ3E08rHl9yhFJxpU7GXxSO8dsDsFnqufHGGz9ygrA2JNxqO3l/cmXjnAlbNtDMAfBlXkjJNX9YKEYZSJyHNRfS4vHFm03eIm3kgBL5ra166Vvl4u+1R6ASAqs9RPV/m10+niQmGSY9PC95kcXExCBiomMn1OouOe/xiLkdlMmE00hkMfmzY223TtrERMPixMBOdU9Qo/5gImHBwNvIAs8kyw6Vv5PszqKISOCWaK4uaFdc8R6IGCaxeFEoXiUWZTw78CXHBUGVaiLPtx3Byi6VnCuEJLlfCCk8j+14HOrxjYIHm41fYI6dRN545ch1I9TVrriK9cdvTiC0Q730HR4QFhEWDEK/Kbki/tlccL0GAjJualgYo4BNtUDx3tggHpU4zurdvg+LeAdVu1wJa8b5JDJmHiCEnb/fio1Ju9/3mbchPEhs6vBkI5I5NITwQLDSrz1952lv5184IuIQh7QNzx22CW82yPGKlt6W293nGYsIOOrERpj3OKQEczaUiK+UXOkfohGI1nwKRH5jwtriM7AJKLAS9B8TQD2RlaDohkUwQLsTWSnqZgFmUom743jBKBMqApJTLnhY6uWgtVo/eSwsIjBl0iNpGIGDByCecuPvLGrtCkjekYUSlvG2eyb3OOEhMHmPvEei1XY1Ej0wxPOH/eAhY1JNdTihts4oWDl9FU9gEk6m3ugNTcWVuuMpPsTO9773va5cJw6eIJJpZ4qTrbWilX5DwMW70PBYIerox3pfIp2qT+MGofbC4nifWAp7rX1XNgiE8GDZ7qnL7jY+iCr6kTaSEoFXEq6IBDyg7R7AyNcd7QYPDsKROYF2Ug+22m7eXL12xnxdxBXeOnKgaCOnM0mTqP2e01ZsptYO4k30tCsfbcATyobShPZWKPev31FgJeqPThVZeTy4sLmrhZ0sIVBCT+RJpF4k63UJ3gkEFiekouBL1HUNi2GCJwxalMBilxzDhEzitI18Kzw+HB5IeQQ8ikkWq3zuXqp8ve4W5/ypPj7X6LvxUvRnPN0WvbucJoyXs5KcXaTA4v0RIbQv5kWlaFN3ZURhQNtSnoquVyceeeyVwzN4OovkynyKRwnvGXXFvEc8rgiPdg7vNOLJRgvhz2YHwcO1M4xLQvj0Z7sPV+rQlhhSpjzKZ6OcF1m1d9K1W6+/33cEFFgJ2TMp4CVgIiJ5sYgda+3rMimQA0YuSNEuZQQWkwRhLARP0eKKxZJdHoKKkCyLSbsXbPbU3XjK2GmyeHDPF/URBinioe/Iz0GA4IFg8qVuntTiKv/+CGPyedidkyeIl6DdfL2e+LAjJ8yEuKNubKcoe8VOCLkiHrlHiNAr3h02BqlChI3aS0iJMDPhyfz3/vXEp51/x4NFvbSvyDknfosDKQ/Mb3ylEvUVPSYjG05OYkO1X1rdDrvufpf5B0HJgQFyMtt5SNy/9dZbs3kTMZUXWXjLqIeDJdx/xZjkq7Da+dq2dt7V301HQIGVjmXHl8Rx5dmzZ2cTQbvfudUMLOpjoUSwMiEhBIr0ljGhIuQI28Vcj3ZOmjbTRhZ/duPtXBXQTD35zxDawTvHpE+Se9FtpG48Sng/yW/DM9DuvWU9tRmhyoaAqwXI4SPRvUjRGt8nfqULoe2ihHlt2xGSiA+So4sWkDE3iVA6uYP0ZdF10l42IeRjIjxSHTLpyYbIMYMr3rN22xhPynL6OZ42zYss5jjCsPyXFAWEls/AJ6DAGvh9WFoLECAcl+YkY5FCp7QGWZEECiCQvwOvgOL/qch4JUwZArKM9nRiHZxqZdOG9z9ecUOOYF5kdWK7q94mBVbVLcD2S0ACEpBAqQQUWaXi7rPKFFh9ht6KJSABCUigqgQUWZ3f8wqszu9jWygBCUhAAv2QAIc/+FYQvnbMp/MIKLA6r09tkQQkIAEJSEACfUxAgdXHHWD1EpCABCQgAQl0HgEFVuf1qS2SgAQkIAEJSKCPCSiw+rgDrF4CEpCABCQggc4joMDqvD61RRKQgAQkIAEJ9DEBBVYfd4DVS0ACEpCABCTQeQQUWJ3Xp7ZIAhKQgAQkIIE+JqDA6uMOsHoJSEACEpCABDqPgAKr8/rUFklAAhKQgAQk0McEFFh93AFWLwEJSEACEpBA5xFQYHVen9oiCUhAAhKQgAT6mIACq487wOolIAEJSEACEug8AgqszutTWyQBCUhAAhKQQB8TUGD1cQdYvQQkIAEJSEACnUdAgdV5fWqLJCABCUhAAhLoYwIKrD7uAKuXgAQkIAEJSKDzCCiwOq9PbZEEJCABCUhAAn1MQIHVxx1g9RKQgAQkIAEJdB6B/wu+ETVZMUf8ugAAAABJRU5ErkJggg=="/>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0" descr="data:image/png;base64,iVBORw0KGgoAAAANSUhEUgAAAlgAAAFzCAYAAADi5Xe0AAAgAElEQVR4Xu29a7BVxbm23YoHFAUixggqeEiiRjQYczLRAEFjRI1R1KiACEbdSer9/1ZqV71/dqW+2vX9+2rvjQZFVDQRUBKNRgFPxCRGTVCCMRhQEVGMGCABBDm8dY399drDmTnXmmvOHmOtNcc1qihlMVf36Kuf7r77eZ7uud++ffv2BR8JSEACEpCABCQggWQE9lNgJWNpQRKQgAQkIAEJSCAjoMDSECQgAQlIQAISkEBiAgqsxEAtTgISkIAEJCABCSiwtAEJSEACEpCABCSQmIACKzFQi5OABCQgAQlIQAIKLG1AAhKQgAQkIAEJJCagwEoM1OIkIAEJSEACEpCAAksbkIAEJCABCUhAAokJKLASA7U4CUhAAhKQgAQkoMDSBiQgAQlIQAISkEBiAgqsxEAtTgISkIAEJCABCSiwtAEJSEACEpCABCSQmIACKzFQi5OABCQgAQlIQAIKLG1AAhKQgAQkIAEJJCagwEoM1OIkIAEJSEACEpCAAksbkIAEJCABCUhAAokJKLASA7U4CUhAAhKQgAQkoMDSBiQgAQlIQAISkEBiAgqsxEAtTgISkIAEJCABCXSMwHr11VfD3Llzwxe/+MXw7W9/254tkMD8+fPDn//85/Dd7343jB49OklNe/bsCYsWLQorVqwIM2fODJ/61KeSlJuikM2bN4cf//jHYf/99w//8i//EoYMGZKi2GRlvPnmm2Hx4sXhrbfeysq87rrrwmc+85lk5ffXglauXBnuuuuu8I1vfCOcd955yV6zCPvm5bZs2RL+4z/+I5ujUr5vsoZbkAQkkJRAUoH1wQcfhNtvvz28/vrr//SSBx54YDjhhBPCRRddFEaOHJm0ERT2yiuvBCbGL3zhC+Fb3/pW8vJjgXGSHD58eJg1a1YYPHhwj3Xt27cvrFmzJvzyl78MGzZsCLt37w7wOO2008L5558fPv7xj/dYRn/6QDsLUCN+MPrZz34WXnzxxYzrcccdV3qT161bF+bMmRNOPvnkMHXq1K76//73v2c/P/TQQ8OMGTOa6vOyXn7Tpk1h9uzZgXf85Cc/GY444ogwfvz4MGLEiMJeodE432+//QLjAgFxzjnnhIMPPriwd6BgBVaheC1cAhJok0AhAgsRwSJ10EEHdb3e+++/H9hp81x11VVh3Lhxbb563/x6bwUWnplHH300PPXUU9mCc9JJJ2ULNAsjCzqM4DF27Ni+aVALtRYhsFp4jeS/0khgJa8oYYFRZEyYMCFMnjw5YcmNi4oCq3ac7927N7zxxhuBsY6dFy1GB6rAop8G6vxXioFZiQQ6hEAhAouQyg9+8IMwbNiwj2Bi8iWMh/eGUEuRu+yi+qe3Auv3v/99WLBgQRZKY8HBCxKftWvXhjvvvDMcdthh4eabbw6HH354Ua+dtFwFVlKcbRW2dOnS8Nhjj4Xp06eH008/va2ymv3lKLDqjXM2FHfffXfmUcbeTznllGaL7fXnBqrAuuSSS0rrq15D9RckIIFkBEoVWLw1eTa/+93vsjwRQmRxkpw4cWL48MMPw29/+9tMjBAmwrvDZM4CglDZvn17Js5YSNgFDh06tAtEI+8DE/4zzzwTli9fnuVANPp9CiKM9/DDD2e5LISsEIDkd3z2s58NO3furBv+PP744xuGCnfs2JHl7rCjv+mmm8KoUaM+0nHU8eCDD2bvhxfrrLPO6vr3t99+Ozz00EPhtddey0KKiNVzzz03fPWrXw2DBg3q+hxiZ/Xq1dnvw5I/fJ6w46WXXpp5EmCHFy22//Of/3zGL4ZwIruvfOUr4cgjj+z2s1TcSGBt3Lgx/PznP8/eGe695deo3N6wIDcMsfHHP/4xPP/885lNwQ4W2BthrNonimYEQ/6h3wkV1hPV0W4J8cIx2hcC+mtf+1oWpnv33XfD/fff3+W5Jex5xRVXhE984hMfqQfbwsZfeOGFzMYpA1vA9hqF2Xp6ZyqIoelHHnmkrk1HFnnBdPHFF2f9/95773WN0Vpe3QksPhtF34UXXhgY1/HBzig72jQbCmwOXozL/LN169ZsLMKZPqzHJN8H2BrthAse4rPPPjvLc6otNz/Gqe+YY47JxgLjJD6N7LDZuSj+/mWXXRZ+/etfZ57qb37zm+Fzn/tcloMVBRb9Q+4o4xxbqZ1z6tlqspnfgiQggcIJlC6wanfccZI85JBDMhGDNweBdfXVVwcEyrx587K8JYTMpz/96Sy/C0HxsY99LNx4441ZzglPPYHFIr9w4cLwhz/8Iftdyoi/z4TM75MzwkNy9X333ZeJujPOOCOb0BEmTNgsooRgWBj++te/Zosh/87PeI8TTzzxI6In9tr69eszgXXssceG66+//p8mez7HTp9F+Mtf/nL4+te/nv3qn/70p3Dvvfdm/0/okHd86aWXskmYhZdFOoosJnP+jQRsFguEFfk4f/nLX7KFhjazqLCAsFjHEA4ia8qUKVk5kd2uXbuyz9AeONBeRMepp54apk2b1vX+9Rag6J2M/Hh33gt+F1xwQSY48Nh1x69eub1lgbDiHbCnMWPGZDbFIsZidcMNN2R5gLUPCzg2hZB74oknMiHMwk/fwq87gQU/hALlEiKjLuwWZjDBzuiTGBKutbto44TPSUyn7lWrVmWijH5oFGaL74yNMobIeULAxXemjYg+RAd2QEgKG4l9gk1PmjQp4xIFE3XymQMOOCCzg8svv7yuB6ongYVgoG5sJnrV4vhifGN7MGNcwgibjrbIe7MhYdz87W9/6xq3jBM+C2eY0L9x7uDQAexr7bY2+T2+A3MGY/wf//hHxgO7v+aaa7retZ4dYgPNzkX8PnYISx7eDxFJH+WfPBPep3bMxPmg8FXACiQggUIIlCqwEDxMUiz4eKhY9OMkycLDz2LCN7u5Bx54IDz77LOBXTWTU9zRxYmJ8AMehrxIyCco4ynjdBULBZN4/P0YtsMjxO6VifzWW2/NAOdFG4sfSfuIjBjS7E2IMLbtS1/6UraANPMgjm655ZbMk4EgQDTxRLHIu+e9XUzmJIazYLJjj218+umns50xiytcEQo827ZtyxK2qYc24bGKAouFIN8HcfFnYcMrFE+m1S5AsUz6gd+PYdDe8qstt1UWeArgHb0X2AGeU/obW2r0NPKCdiewEHG0mQWfh80AtkT/5fsEe8YjQy7elVdemR3GiD/DxhEN0YvCz9mI8KfWs1n77o1ChIhFRAqChveLG4nYp4j/KDijYKKfsSGEVxQH9Vg1EljYKF447A6hGIUQAuanP/1pJpwYr9hctGnmA4QdIfKjjz46s3NC6giffK5mPSaN5g5EPGOINnPSlTEQf4YIg3+0DYQvnLBZxj79WGuHvZ2L4pistcM8S5gwt7BpYhweddRR2T/H90Hk8nP6z0cCEhiYBEoTWCzCLAa4zOOixMQXJ0kmdnac8UHU/Nd//Ve2+4sTX/w3du/kcrGIxIm5dnHkM3fccUe20PH7+dynuGAi5vAssTsmb4QTjuw08w+L87Jly7IFGy9YKwKrN8fI4cG74PGpTVqOizeiK3rEGoUzIg8WFMRRbVgxf81Cd8ndL7/8cnYUPnq8YFNbJ/xYKBGyCIf8Q5/DL+bjdMevttxWWSAcsLH4NJu83orAqu3bKD4QE1HAxveozRnCg8IJQARHbR/FdyFM2Z04bySw+PmSJUvqCrTaPo3vzEaD3MkoxhpNad2dFuZ3uGIDIZUfc43K4j3ZDMQrP+K4Z8PFdR35EB8h6HvuuScTopwUbjR31BOAv/rVrzJvXtzY5d8Hu8PjG+eSWjvs7VwUf7/WDvN1xndkPHzve9/rYo6YY87CI8fc153QHZhLjm8tgeoQKERg1bumISIljHHttdd2Jbg3SlSNCwxeE8KFtU9cQGIuV+3i2ChHJV9OzJ9i8s2LgO66v2iBVduuepMy+Snf//73sxy0ngRW7ZUD9QRSdwKExYW8kehhJPxWW2dc5LvjFpOweyOwymCRf+eUAqteAnitrcf6WGwbPTEPrDuBUi/JPebmsbkgRJ1/Yh8QKkNwsJhHT229wym1dTc6RcjnYig0Cvvo2UM44CGjTwk9swGKDxutKLCaFZb8bqO5o57Ail6lRhzz71Br372di5o9BPL4449nOWkIKbzchAnxZOU3Q9VZimypBDqPQCECq/b4NrswJnnyJ5hA8ruyRpNkTyeEanfujQQWuR61uQ+xG3G/sxCQd5PfRacWWHjFugtN1e6mG13i2WjhqPf57kRTowWknhirJ4jqCSwWC3LSGt3pRd/jGemNwOpuoUrFoj8ILDwyMQen1vbyOVX17LKeB6unHKnaPqDcVgRWPRGJkGKzgvcs74WNYX28dSSg42FEWLC5IURaK7AYMz1dxtlbgUV+HGXWuygWUcM9Ynjd6nlSu7vQtLYPmhVY8RDCL37xiyy0zN8ReniBuzvg0HnLkC2SQGcSKERgNbqmoR7CVj1Y7NqZ2KJnpJHAauZC0NowViqBFZPcERe1IaBYR22Se09eG/Kn8GBFT0PRHixOk8UwVjzZ2ciD1cxVAb0RWGWw6A8Cq56wbXa6aRQi7M6DFb2SiDf6NKXAoqx33nkny4HitCTlk2+EDRHuQ0jlBU5tiLBID1az3z7QWw9W7VzUrMDK9zEePXLR2Oxx4IIwK2H12lOQzdqFn5OABPqeQL8VWL3Ne6gVWOQxxJNI9a5IyKOPuT71crDIzSBxl+sR8ML1JkTY0zUNvEM8cRWTmVvNO6r92ppUHqxmcrCee+65LDGZG7zJF+rueHlvBFYZLPpSYEXxyok98n/y1440OzWkzMFqdmPUk4esVmCRyM1YJIcxf0N+tH/yHJvJwcJ2ECAIN7xgvfFgMc7wUuNJrs2zrGWdKgeru6+SYpPEqVo8vvEgC+8RDwIRTq0X3m3WLvycBCTQ9wT6rcDKn9zhPhlyFHp7ijAuPhxRz58cYreIW578Lib97k4RkrxNXkntKUIWw3hCqbtujCfYyPeqvWg0Xm2Qv2g0npxjEaN8TlbFiZcrJ+qdIkwVIowHCuLVF82eIoz8OMiQPw3He7OIEB5CvCIkosCqx6/RKcIiWdQTWHgPuGIg2lt3pwgbJbk3k4MVT8zRp5zc49RhDJ+zQeBOMcKu0Qbq2VlPpwi5A4xk63garbtThCkEFvlchAcJE8bb5eNmiTAcQjJeQBwv2uV3ohjp7hQhZdJexjKngnsjsOKGgxAgXrV4ao95husiGONci8A7dneKsJm5qBkPVhShhEzzp1DrHeDp+2XCN5CABFoh0G8FFo3J3z2DECJHgkmZsFoz92CxmJA7gReKCRWhxWLNEXBOcHGf1JlnnpktpDFHJN4ZxH9Z+FgcWES5MJHPxdOJXDXB+xD+q3dRYuwMFgwuE/3Nb36THQFn8eYIdvzqIJLGOS2VP/UW735isSU3hwRzvESN7sFKJbAI5dBujpfDl9yYZuuEH14sHoQrhxngTriDtkVx2R2/egtT0Szygyae6kMw0k+E7vCUFCWwqBs7IP+JawRgxr1RLPbYKA+HOMgTbPR0d5N7vAcLcYUdYWtcvhrvdqu9B6u3AqveV2JxSS+n/RDp8cqTuFniEmHehZwz3oGQGGOKi3Hz4eV4DxafoQ8YY3hSOTyTT57vjcDiHfB+Ec7DxuO4ogzeg3kgXu1Rzw57Mxc1I7DyuWoITk7pMj/EMZe/p66Vid3fkYAE+p5AvxZY4Kl3ezKTITcj5++IaRQSY0HnagiSaZkkETe45LlSoPZLp+vd8sxt1CwI+bAXuVVcBMqiiMjiyoT89y7Wdmvtjdrs2JlMuYySSzgRM7VPvdvLWRBJgO3uyoVYTishQkQF79Tdre+U32gBqX3nRjd1N+LXbLksSKlY1HLnkk/uzEJsscgRui1SYDWycYQFN37Xs438O3cnsOrd5E5IirGTv9W+p5BfLaPurmmgzzn5yKYk/0XobDS4A4wwHd45+pBNS9yA1HoCa29y5/McVuEC2JiX1BuBRRvq8SBHE88hm4roPWxkh83ORc0ILN6HeYCNCQdECBfzfrwP6Qi139jQ90uFbyABCfSWQFKB1dvKU36+2buOUtbZKWXJrlN60nZIQAISkEB/IdAxAitedolno6fj3f0Ffn95DwVWf+kJ30MCEpCABDqFwIAXWISbyDXh8kISxPNf6dIpnVR0OxRYRRO2fAlIQAISqBqBAS+wSH698847s7wkEpLJmfIm5N6ZsQKrd7z8tAQkIAEJSKAnAgNeYPXUQP9dAhKQgAQkIAEJlE1AgVU2ceuTgAQkIAEJSKDjCSiwOr6LbaAEJCABCUhAAmUTUGCVTdz6JCABCUhAAhLoeAIKrI7vYhsoAQlIQAISkEDZBBRYZRO3PglIQAISkIAEOp6AAqvju9gGSkACEpCABCRQNgEFVtnErU8CEpCABCQggY4noMDq+C62gRKQgAQkIAEJlE1AgVU2ceuTgAQkIAEJSKDjCSiwOr6LbaAEJCABCUhAAmUTUGCVTdz6JCABCUhAAgOQwObt+5p66+GH7tfU5zr9QwqsTu9h2ycBCUhAAhJok8DF/+/2sGNXcwLra6ccEP7P5Qc3VeP7778fnnnmmXDhhReGAw44oKnfSfmhVatWBd7hnHPOCfvtl1YYJhVYmzdvDvfcc09Yt25dOOigg8KECRPC+PHjw6BBg8J7770XZs+eHbZu3drFZvr06eH0008PNHDRokVh27ZtYfTo0WHq1Klh+PDhKRlalgQkIAEJSEACLRB47+/7wnf+v+1N/+aRh+8Xfvq/Du3x8x988EH4yU9+kmmF448/vsfPp/rA0qVLw8aNGzOtsWfPnuwdzjrrrHDKKaekqiIrJ5nA4iXnz58fjjrqqHD++eeHTZs2hXnz5oVLLrkke2lEF4269tprw+DBg7sageCaO3dumDhxYhg7dmxYsmRJV8MRZj4SkIAEJCABCfQdgaIE1gsvvBBef/31cPnllyf3HnVHKy+w+Nxrr70WnnrqqUxwHXjggclAJxNYKNGnn346U4EjRozIXhDBdcYZZ3R5qZ5//vkwbdq0zKMVnzVr1mTCa8aMGZnwWr9+febNmjlzZhg6dGiyhlqQBCQgAQlIQAK9J1CEwPrwww8zjXDuueeGk046KXup1atXhwULFmSRrnw0a/v27WHhwoXh5ZdfDoceemi4+OKLw5lnnhnefPPNjzhuVq5cGZYvXx5mzZoVXn311fDss89m0TSiZEcffXSmMx555JHw4osvZvXhNeOzPHfddVc477zzwgknnNB7QA1+I5nAqi0fQLzwZZddFkaNGhVWrFgRFi9eHPbu3Rt2794dzj777DB58uQMWASCwNqyZUsGHSU5bNiwZA21IAlIQAISkIAEek+gCIFFStHdd9+dOV1ICSLqdccdd4RLL700nHjiiWHZsmXhnXfeCd/5znfC/fffn730lClTsggXIT3+H2dNPjJWK7Bw1lx33XXhuOOOy4Qb9aA7aj1YlM1njzjiiCyaluopRGARLkRtHnbYYVljSBwDFAAJF5JQRviQf+OzvRFYGzZsCG+//Xaq9luOBCQgAQlIoKMIjBw5MnNspHqKEFikDT322GOZwMK5ghOGP+RmI5zQBjt37sz+oBeuvvrqzAvF89BDD2X/JULWncB66aWXMmcNT15U1RNY/IxccepJ9SQXWPv27cuU51tvvRWuuuqqcMghh9R9V8Du2rUrjBkzplcCK1XDLUcCEpCABCQggZ4JFCWw8uKonujhzRBiOGxuuOGGrqhW/CzhxZQCKya+90ykuU8kF1go0Oeeey5TpVFcERZcu3ZtOPLII7tOB0aBdeqpp5qD1Vxf+SkJSEACEpBA6QSKElh5DxbhPZLe63mwSDfigBwaotaDVVtGPgerozxYiKsnnngiSyQjlpl/Hn744SxxjbgpsdcYIjz22GPDnDlzsmOa48aN8xRh6UPHCiUgAQlIQAKNCRQhsHrKwUIo4Zi55pprsvxtntocrMMPPzy7heDKK68MxxxzTJZHRQpSTHJvJLDQKRyowxEU777q1zlYnCK8/fbbsyOX+Sdm6RM6xM1HNj/xVe7HmjRpUvb/jU4OaPASkIAEJCABCfQtgSIEVopThFB58sknM8cMl5SefPLJYceOHZlw4hRhI4FFTjiOHTxiiDGibAPqFGHfmoO1S0ACEpCABCSQgkARAov36qt7sGqZ9Pt7sFJ0omVIQAISkIAEJND/CHx/7o6wcUtzX5Uz6bQDwvfPP6jHRhD5uu+++7KIFgfe+uLhtCLhQU4k9tub3PsCjHVKQAISkIAEJDBwCZAzxS3qF110UXYpaNnPgPkuwrLBWJ8EJCABCUhAAhLojwSSX9PQHxvpO0lAAhKQgAQkIIEyCSiwyqRtXRKQgAQkIAEJVIKAAqsS3WwjJSABCUhAAhIok4ACq0za1iUBCUhAAhKQQCUIKLAq0c02UgISkIAEJCCBMgkosMqkbV0SkIAEJCABCVSCgAKrEt1sIyUgAQlIQAISKJOAAqtM2tYlAQlIQAISkEAlCCiwKtHNNlICEpCABCQggTIJKLDKpG1dEpCABCQgAQlUgsCAFFhr3t0b/u2BnWHdpr2FddLoEfuHf73s4HDSUfsXVocFS0ACEpCABCTQmQQGpMCaecuOQsVV7GpE1tybD+nMnrdVEpCABCQgAQkURmBACqxJP9pWGJDagpf9cEhpdVmRBCQgAQlIQAKdQUCB1UM/KrA6w9BthQQkIAEJSKBMAgosBVaZ9mZdEpCABCQggUoQUGApsCph6DZSAhKQgAQkUCYBBZYCq0x7sy4JSEACEpBAJQgosBRYlTB0GykBCUhAAhIok4ACS4FVpr1ZlwQkIAEJSKASBBRYCqxKGLqNlIAEJCABCZRJQIGlwCrT3qxLAhKQgAQkUAkCCiwFViUM3UZKQAISkIAEyiSgwFJglWlv1iUBCUhAAhKoBAEFlgKrEoZuIyUgAQlIQAJlElBgKbDKtDfrkoAEJCABCVSCgAJLgVUJQ7eREpCABCQggTIJKLAUWGXam3VJQAISkIAEKkFAgaXAqoSh20gJSEACEpBAmQQUWAqsMu3NuiQgAQlIQAKVIKDAUmBVwtBtpAQkIAEJSKBMAgosBVaZ9mZdEpCABCQggUoQUGApsCph6DZSAhKQgAQkUCYBBZYCq0x7sy4JSEACEpBAJQgosBRYlTB0GykBCUhAAhIok4ACS4FVpr1ZlwQkIAEJSKASBBRYCqxKGLqNlIAEJCABCZRJQIGlwCrT3qxLAhKQgAQkUAkCSQXW5s2bwz333BPWrVsXDjrooDBhwoQwfvz4MGjQoMC/zZ8/P/u3IUOGhClTpoTTTjstg7xq1aqwaNGisG3btjB69OgwderUMHz48IYdMOlH20rrnGU/HFJaXVYkAQlIQAISkEBnEEgmsPbs2ZMJqKOOOiqcf/75YdOmTWHevHnhkksuCSeffHImoPbff//s74isxYsXh+uvvz4ceOCBYe7cuWHixIlh7NixYcmSJWHjxo2ZyEKY1XsUWJ1hfLZCAhKQgAQk0KkEkgmsDz74IDz99NPhrLPOCiNGjMh4IbjOOOOMcNJJJ2Via/LkyWHMmDFh165dmag655xzwuDBg8PSpUvDjBkzsv9fv359JsZmzpwZhg4dqsDqVMuzXRKQgAQkIIEOJpBMYNUy2rp1a7jrrrvCZZddloUEb7vttnDFFVdkIcC8+OL/ly9fHmbNmpUJrC1btmTCDA/WsGHDFFgdbHw2TQISkIAEJNCpBAoRWIQLFy5cGA477LDMa4XYUmB1qgnZLglIQAISkIAEagkkF1j79u0Ly5YtC2+99Va46qqrwiGHHJJ5pVIJrA0bNoTpd9T3bBXRvf9+wStFFGuZEpCABCQggUIIjBw5MowaNaqQsi20eQLJBdaKFSvCc889F6ZNm5aJK57t27ebg9V8n/hJCUhAAhKQgAQGOIGkAgtx9cQTT2QJ60cccUQXGrxaJK7v3r07u56h9hThnDlzsisdxo0b5ynCAW5Qvr4EJCABCUhAAiEkE1icIrz99tvD66+//hGuxx9/fJbAzsnBe++9N6xdu/af7sFavXp1WLBgQZar5T1YmqUEJCABCUhAAgOdQDKBVSYI78Eqk7Z1SUACEpCABCTQWwIKrB6IeZN7b03Kz0tAAhKQgAQkoMBSYDkKJCABCUhAAhJITECBpcBKbFIWJwEJSEACEpCAAkuB5SiQgAQkIAEJSCAxAQWWAiuxSVmcBCQgAQlIQAIKLAWWo0ACEpCABCQggcQEFFgKrMQmZXESkIAEJCABCSiwFFiOAglIQAISkIAEEhNQYCmwEpuUxUlAAhKQgAQkoMBSYDkKJCABCUhAAhJITECBpcBKbFIWJwEJSEACEpCAAkuB5SiQgAQkIAEJSCAxAQWWAiuxSVmcBCQgAQlIQAIKLAWWo0ACEpCABCQggcQEFFgKrMQmZXESkIAEJCABCSiwFFiOAglIQAISkIAEEhNQYCmwEpuUxUlAAhKQgAQkoMBSYDkKJCABCUhAAhJITECBpcBKbFIWJwEJSEACEpCAAkuB5SiQgAQkIAEJSCAxAQWWAiuxSVmcBCQgAQlIQAIKLAWWo0ACEpCABCQggcQEFFgKrMQmZXESkIAEJCABCSiwFFiOAglIQAISkIAEEhNQYCmwEpuUxUlAAhKQgAQkoMBSYDkKJCABCUhAAhJITECBpcBKbFIWJwEJSEACEpCAAkuB5SiQgAQkIAEJSCAxAQWWAiuxSVmcBCQgAQlIQAIKLAWWo0ACEpCABCQggcQEFFgKrMQmZXESkIAEJCABCSiwFFiOAglIQAISkIAEEhNQYCmwEpuUxUlAAhKQgAQkoMBSYDkKJCABCUhAAhJITECBpcBKbFIWJwEJSEACEpCAAkuB5eHEVe0AACAASURBVCiQgAQkIAEJSCAxAQWWAiuxSVmcBCQgAQlIQAIKLAWWo0ACEpCABCQggcQEFFgKrMQmZXESkIAEJCABCSiwFFiOAglIQAISkIAEEhNQYCmwEpuUxUlAAhKQgAQkkFRg7dmzJ7z++uvhmWeeCTt37gzTp08PgwcPzii/9957Yfbs2WHr1q1d1Pn3008/PaxatSosWrQobNu2LYwePTpMnTo1DB8+vGHvTPrRttJ6btkPh5RWlxVJQAISkIAEJNAZBJIKrCeffDK88cYbYcSIEWHdunVh1qxZXQKLvy9dujRce+21XT8DIYJr7ty5YeLEiWHs2LFhyZIlYePGjZnIGjRoUF3KCqzOMD5bIQEJSEACEuhUAkkFVoS0cuXKsHz58o8ILLxUzz//fJg2bdpHhNOaNWsy4TVjxoxMeK1fvz7zZs2cOTMMHTpUgdWplme7JCABCUhAAh1MoDSBtWLFirB48eKwd+/esHv37nD22WeHyZMnh5dffvkjYmzLli1h/vz5mQdr2LBhCqwONj6bJgEJSEACEuhUAqUJrHfeeSds2rQpnHLKKeH9998P8+bNywQWeVt5b5cCq1NNzXZJQAISkIAEqkOgNIFVi/Sxxx4Lu3btCmPGjOmVwNqwYUOYfkd9z1YR3fbvF7xSRLGWKQEJSEACEiiEwMiRI8OoUaMKKdtCmydQisAiLLh27dpw5JFHdp0OjALr1FNPNQer+f7ykxKQgAQkIAEJDAACpQgsODz88MPZicEpU6aEzZs3d4UIjz322DBnzpwwYcKEMG7cOE8RDgCj8RUlIAEJSEACEuieQGkCa8eOHWHhwoXZnVdcvzB+/PgwadKk7P9Xr14dFixYkAkw78HSZCUgAQlIQAISGOgEChFYRUPxHqyiCVu+BCQgAQlIQALtEFBg9UDPm9zbMS9/VwISkIAEJFBNAgosBVY1Ld9WS0ACEpCABAokoMBSYBVoXhYtAQlIQAISqCYBBZYCq5qWb6slIAEJSEACBRJQYCmwCjQvi5aABCQgAQlUk4ACS4FVTcu31RKQgAQkIIECCSiwFFgFmpdFS0ACEpCABKpJQIGlwKqm5dtqCUhAAhKQQIEEFFgKrALNy6IlIAEJSEAC1SSgwFJgVdPybbUEJCABCUigQAIKLAVWgeZl0RKQgAQkIIFqElBgKbCqafm2WgISkIAEJFAgAQWWAqtA87JoCUhAAhKQQDUJKLAUWNW0fFstAQlIQAISKJCAAkuBVaB5WbQEJCABCUigmgQUWAqsalq+rZaABCQgAQkUSECBpcAq0LwsWgISkIAEJFBNAgosBVY1Ld9WS0ACEpCABAokoMBSYBVoXhYtAQlIQAISqCYBBZYCq5qWb6slIAEJSEACBRJQYCmwCjQvi5aABCQgAQlUk4ACS4FVTcu31RKQgAQkIIECCSiwFFgFmpdFS0ACEpCABKpJQIGlwKqm5dtqCUhAAhKQQIEEFFgKrALNy6IlIAEJSEAC1SSgwFJgVdPybbUEJCABCUigQAIKLAVWgeZl0RKQgAQkIIFqElBgKbCqafm2WgISkIAEJFAgAQWWAqtA87JoCUhAAhKQQDUJKLAUWNW0fFstAQlIQAISKJCAAkuBVaB5WbQEJCABCUigmgQUWAqsalq+rZaABCQgAQkUSECBpcAq0LwsWgISkIAEJFBNAgosBVY1Ld9WS0ACEpCABAokoMBSYBVoXhYtAQlIQAISqCYBBZYCq5qWb6slIAEJSEACBRJQYCmwCjQvi5aABCQgAQlUk4ACS4FVTcu31RKQgAQkIIECCSiwFFgFmpdFS0ACEpCABKpJQIGlwKqm5dtqCUhAAhKQQIEEFFgKrALNy6IlIAEJSEAC1SSQVGDt2bMnvP766+GZZ54JO3fuDNOnTw+DBw/OyG7evDnMnz8/rFu3LgwZMiRMmTIlnHbaadm/rVq1KixatChs27YtjB49OkydOjUMHz68YY9M+tG20npr2Q+HlFaXFUlAAhKQgAQk0BkEkgqsJ598MrzxxhthxIgRmZCaNWtWJrD27duXCaj9998/XHLJJdm/LV68OFx//fXhwAMPDHPnzg0TJ04MY8eODUuWLAkbN27MRNagQYPqUlZgdYbx2QoJSEACEpBApxJIKrAipJUrV4bly5d3Cazt27eHefPmhcmTJ4cxY8aEXbt2ZaLqnHPOyQTY0qVLw4wZM7L/X79+fSbGZs6cGYYOHarA6lTLs10SkIAEJCCBDiZQisDasmVLuO2228IVV1yRhQB5CBeeccYZ2f/nxRif5d/wYA0bNkyB1cHGZ9MkIAEJSEACnUpAgdVDz5qD1ammb7skIAEJSEACxREYcAJrw4YNYfod9T1bRWD69wteKaJYy5SABCQgAQkUQmDkyJFh1KhRhZRtoc0TKEVgmYPVfIf4SQlIQAISkIAEBj6BUgRWPEW4e/fu7HqG2lOEc+bMCRMmTAjjxo3zFOHAtylbIAEJSEACEqg8gVIEFpS3bt0a7r333rB27dp/ugdr9erVYcGCBdlnvAer8jYpAAlIQAISkMCAJ1CIwCqaivdgFU3Y8iUgAQlIQAISaIeAAqsHep4ibMe8/F0JSEACEpBANQkosBRY1bR8Wy0BCUhAAhIokIACS4FVoHlZtAQkIAEJSKCaBBRYCqxqWr6tloAEJCABCRRIQIGlwCrQvCxaAhKQgAQkUE0CCiwFVjUt31ZLQAISkIAECiSgwFJgFWheFi0BCUhAAhKoJgEFlgKrmpZvqyUgAQlIQAIFElBgKbAKNC+LloAEJCABCVSTgAJLgVVNy7fVEpCABCQggQIJKLAUWAWal0VLQAISkIAEqklAgaXAqqbl22oJSEACEpBAgQQUWAqsAs3LoiUgAQlIQALVJKDAUmBV0/JttQQkIAEJSKBAAgosBVaB5mXREpCABCQggWoSUGApsKpp+bZaAhKQgAQkUCABBZYCq0DzsmgJSEACEpBANQkosBRY1bR8Wy0BCUhAAhIokIACS4FVoHlZtAQkIAEJSKCaBBRYCqxqWr6tloAEJCABCRRIQIGlwCrQvCxaAhKQgAQkUE0CCiwFVjUt31ZLQAISkIAECiSgwFJgFWheFi0BCUhAAhKoJgEFlgKrmpZvqyUgAQlIQAIFElBgKbAKNC+LloAEJCABCVSTgAJLgVVNy7fVEpCABCQggQIJKLAUWAWal0VLQAISkIAEqklAgaXAqqbl22oJSEACEpBAgQQUWAqsAs3LoiUgAQlIQALVJKDAUmBV0/JttQQkIAEJSKBAAgosBVaB5mXREpCABCQggWoSUGApsKpp+bZaAhKQgAQkUCABBZYCq0DzsmgJSEACEpBANQkosBRY1bR8Wy0BCUhAAhIokIACS4FVoHlZtAQkIAEJSKCaBBRYCqxqWr6tloAEJCABCRRIQIGlwCrQvCxaAhKQgAQkUE0CCiwFVjUt31ZLQAISkIAECiSgwFJgFWheFi0BCUhAAhKoJgEFlgKrmpZvqyUgAQlIQAIFElBgKbAKNC+LloAEJCABCVSTQGkC67333guzZ88OW7du7SI9ffr0cPrpp4dVq1aFRYsWhW3btoXRo0eHqVOnhuHDhzfskUk/2lZaby374ZDS6rIiCUhAAhKQgAQ6g0BpAmvdunVh6dKl4dprrw2DBw/uoofgmjt3bpg4cWIYO3ZsWLJkSdi4cWMmsgYNGlSXsgKrM4zPVkhAAhKQgAQ6lUBpAgsv1fPPPx+mTZv2EeG0Zs2aTHjNmDEjE17r16/PvFkzZ84MQ4cOVWB1quXZLglIQAISkEAHEyhNYK1YsSIsXrw47N27N+zevTucffbZYfLkyeHll18Oy5cvD7NmzcoE1pYtW8L8+fMzD9awYcMUWB1sfDZNAhKQgAQk0KkEShNY77zzTti0aVM45ZRTwvvvvx/mzZuXCaw9e/YosDrVumyXBCQgAQlIoKIEShNYtXwfe+yxsGvXrjBmzJheCawNGzaE6XfU92wV0Yf/fsErRRRrmRKQgAQkIIFCCIwcOTKMGjWqkLIttHkCpQgswoJr164NRx55ZNfpwCiwTj31VHOwmu8vPykBCUhAAhKQwAAgUIrAgsPDDz+cXdEwZcqUsHnz5q4Q4bHHHhvmzJkTJkyYEMaNG+cpwgFgNL6iBCQgAQlIQALdEyhNYO3YsSMsXLgwu/OK6xfGjx8fJk2alP3/6tWrw4IFCzIB5j1YmqwEJCABCUhAAgOdQGkCKyUo78FKSdOyJCABCUhAAhJITUCB1QNRb3JPbXKWJwEJSEACEuh8AgosBVbnW7ktlIAEJCABCZRMQIGlwCrZ5KxOAhKQgAQk0PkEFFgKrM63clsoAQlIQAISKJmAAkuBVbLJWZ0EJCABCUig8wkosBRYnW/ltlACEpCABCRQMgEFlgKrZJOzOglIQAISkEDnE1BgKbA638ptoQQkIAEJSKBkAgosBVbJJmd1EpCABCQggc4noMBSYHW+ldtCCUhAAhKQQMkEFFgKrJJNzuokIAEJSEACnU9AgaXA6nwrt4USkIAEJCCBkgkosBRYJZuc1UlAAhKQgAQ6n4ACS4HV+VZuCyUgAQlIQAIlE1BgKbBKNjmrk4AEJCABCXQ+AQWWAqvzrdwWSkACEpCABEomoMBSYJVsclYnAQlIQAIS6HwCCiwFVudbuS2UgAQkIAEJlExAgaXAKtnkrE4CEpCABCTQ+QQUWAqszrdyWygBCUhAAhIomYACS4FVsslZnQQkIAEJSKDzCSiwFFidb+W2UAISkIAEJFAyAQWWAqtkk7M6CUhAAhKQQOcTUGApsDrfym2hBCQgAQlIoGQCCiwFVskmZ3USkIAEJCCBziegwFJgdb6V20IJSEACEpBAyQQUWE0KrDXv7g3/9sDOsG7T3sK6aPSI/cO/XnZwOOmo/Qurw4IlIAEJSEACEiiegAKrSYE185YdhYqr+BqIrLk3H1J8z1uDBCQgAQlIQAKFEVBgNSmwJv1oW2GdUFvwsh8OKa0uK5KABCQgAQlIID0BBZYCK71VWaIEJCABCUig4gQUWAqsig8Bmy8BCUhAAhJIT0CBpcBKb1WWKAEJSEACEqg4AQWWAqviQ8DmS0ACEpCABNITUGApsNJblSVKQAISkIAEKk5AgaXAqvgQsPkSkIAEJCCB9AQUWAqs9FZliRKQgAQkIIGKE1BgKbAqPgRsvgQkIAEJSCA9AQWWAiu9VVmiBCQgAQlIoOIEFFgKrIoPAZsvAQlIQAISSE9AgaXASm9VligBCUhAAhKoOAEFlgKr4kPA5ktAAhKQgATSE+gXAmvVqlVh0aJFYdu2bWH06NFh6tSpYfjw4Q1b2xdfvFx2nWve3Rv+7YGdYd2mvel7/f8vcfSI/cO/XnZwOOmo/Qurw4IlIAEJSEACVSTQ5wJr69atYe7cuWHixIlh7NixYcmSJWHjxo2ZyBo0aFDdPilb7PASZdc585YdhYqrCBaRNffmQ6po+7ZZAhKQgAQkUBiBPhdYa9asCUuXLg0zZswIgwcPDuvXr8+8WTNnzgxDhw6trMAqW9ABetHvPgy3Pr4r7C7OaRYO2D+Em75+UJjyxQMLM2oLloAEJCABCfQ1gT4XWCtXrgzLly8Ps2bNygTWli1bwvz58zMP1rBhwxRYJVjIsh8OyWq54P/ZVqi4ik1BZD36v/+7Tp/0BPR+pmdqiRKQgAR6S0CB1QOxKD7K9iiVXR8Y+qLOKoi6stvYF/3Y24nHz0ugSgTKngOqxLY/t3XACaxbb7018MdHAhKQgAQkIIF/JnDTTTcF/vj0LYE+F1it5GD1LTJrl4AEJCABCUhAAt0T6HOBxSnCOXPmhAkTJoRx48Y1dYrQTpWABCQgAQlIQAL9mUCfCyzgrF69OixYsCAgtpq5B6s/A/XdJCABCUhAAhKQQL8QWHaDBCQgAQlIQAIS6CQCCqxO6k3bIgEJSEACEpBAvyCgwOoX3eBLSEACEpCABCTQSQQUWP2wN/fs2RN27doVDjnEr7Dph93Tq1fi+zXpx/339/seewWun33YMdnPOqSN13FMtgHPX+0VgQElsJjk3nrrrXDwwQeHo446Kuy33369amwrH/7www/DO++8E4488shSBA9tfPDBB8N7770XrrvuunDQQQe18tq9+p3IlV869thjSxEDHGjgOyc51EB/Fv3s27cvvP/++2H37t3h4x//eClt5Guf7rnnnnDxxReHz3zmM0U3MSsfrowRuA4ZUvxt+Y7JYrrVMVkMV8dkMVwttT6BASOwWDjuvvvubGF89913wzHHHBOuvPLKht9XmKLDOd34wAMPZAsVgmf69OnhpJNOSlF03TKiuELQ8d2MZXiwIleEB19TdPLJJ4cpU6Y0/KLtdhuP0Hn22WfDU0891cX1kksuCZ/73OcKE8w7d+4M999/f9iwYUPg/8eMGROuuuqqcOCBxX0fIhM5X/l0wQUXZNePFP1Ero8//ng47LDDMqGFQEdoFfU4Josh65gshqtjshiultqYwIARWIsXLw5HHHFE+NrXvhbwKj300ENh3bp1mRAZPnx48j5mkrv33nvD5Zdfnnk8fv/734c//vGP2XckDho0KHl9iKtf/OIXmQiI4upvf/tb9vfjjz++MG9EnisCCxGLwDr66KOTt5EC8VohWq+99tpMHL/xxhvhJz/5STj77LPDueeeW4jIevrpp8Pf//73MHny5PDBBx+Eu+66K0yaNKkwsYwHCY5RXNG3r732WuaNLMpDmOd6+OGHZwJ206ZNWV8W9Tgmi/EQOibTW6xjsph1Mn1PdVaJA0Zg4Q047bTTurwB0duDAGGnzq495YN4e+yxx8K0adOyL6FGCDzyyCPhuOOOy94DL0jqEOWKFSvCsmXLwsyZMzPxiBDBy0I+1mWXXZa1PWWde/fuzcTGZz/72azsKD5gOXLkyPDlL385a3vKp5YrZced5cSJE8MXv/jFlNVlZeVtB08Pgg6xM2LEiELauGPHjjBv3rzwyU9+MnzlK18Jd955Z+Z1xWZHjRqVeUIPPfTQpO1EwC1ZsiQbC/QZtsSXqCPozjzzzELs1THpmGzViB2TnTEmW+3/qvzegBFYLBi//e1vPxI6Y8FauHBhJjpSh7XweHD56UUXXZR5Wlgkhw0blgmsX/3qV4WEflj8EVh4y1iA8fLgtVu7dm247777sr+nDvnA9dFHHw3nnHNOJupIAGVBJjyKRytVqBIRhSeQNiI+vvCFL2RhwfhETxZthHHKh/6iP/EovfTSS2Hp0qWZx4z2pmzj5s2bA3/wOJLvNXfu3HDAAQdkghyPGWHYRYsWZU0jvJ3SExpFHTaKjTBW6Efy24qyV8ekY7LVceqYLGYNKXtMttr/Vfm9fiuw8Kb84Q9/yHJmWIzZlSOmCJvlF33CIOyGWJhJRG/nYVFEWFAfix8Cjv/yLggE8q8Qcy+//HK2gOGJaCePBw8SZb366qtdXgZ+xiJMe7/1rW91NYeQKLlgeHnaeSJXhAWiijIRNwzMt99+O1xzzTVZyJXPEeb6xje+0baoo2y8f9/5znfCiSeemNWH54zk73x+0sMPPxxoPz9v56HfCCNH7xtlRs/fm2++mbUP0cxnEHtwOOWUU9qpMhNUt99+e2YPN954YyaQaSd9SVj5E5/4RFY+uXw//elPM9vhHdp5/vrXv4aVK1dmnjJEKWMFu6SNeCDPO++8rHj4r1q1KnuPdh7HpGOyVftxTHbOmGzVBqr4e/1SYLH4c/qKRHY8D3/5y1/CFVdcET796U9nC1YUWSxi5EoR8sGDRcin1Sd6wygDb0N3oThEEQsbidKthuyoD0GBqGExxGtFvtfpp5+eiQzKjWXzWXicddZZbZ1Gi1wRong8CFt997vfzQRHTKxFBMEATxY5aCSgR3HQCtsorljc8943vHK0ibwoPC20lVypf/zjH9nP2nkIG+Pxw2YIkTV6EFi8A6K1Hc8g4grBiFB75ZVXsvZwahBvHX/yVzRgy+ze4dGqOKdMwn8vvvhiJvqfe+65zNP6+c9/PmvqE088kfVv5Ijo4uDEt7/97ZaxOiYdky0bTwhZLqljcuCPyXZsoIq/2y8FFgsEC3z0ZLBoIaxYRAi34M1hcfnUpz6VJU3jBWGRbFXs0PExwZuFD6/On//85+wd8GwQdsEbQUiJ3J1f//rXmRgiD6vVh5wZEpHjQotoe/7557uS6BFVP/vZzzLhw3sgcsjDaieslOdK+XioWJRhyt9hjOAjD4p34eftcF2zZk0m0vAu4rmC8W9+85vMs0R+F32HwCEpO558I+eNsGirD+KDE4PwRUDhKcqLLH5G/1EHhxbg2U54OYqr8ePHZ3b4wgsvZF5J2hz7CtvhAAN2xEKDiG1H0OG1pa+uvvrqzAuG15U2RVvCg0VIm9w6HsRsu1wdk//t0XZM9n5kOiYPzLzKnTAme9/71f6Nfiuw8FzhPYmiCZFF0jdeIxZrvC+vv/565uXiTzviKgosQo3kxrAYkljOAkloMHrH8LBwdQKn3T72sY+1ZTl4wFiMEQDUQ+5OzLOKCfsIKxZH6krRRpL2CfPANSa4E2aiTRdeeGG26P/ud7/LvB14y9pN5I9eQUAh1OBLW/BS8ef666/P/o5XB96nnnpq20n1UXwgYuDLlRB5kYXAwqODWEZAnnHGGS3fiUVOFX2GtyqGOut5VGGNHSEw2RS0e3CAd8f7SUI7XlwEFgs/+Va8x1e/+tVsfCC6UiXyI7AckyHb7Dgmezf1OSY7Z0z2ruf9dL8UWCz6qH08Noip+BBuwusza9aszOuR8onhIhY/EpMJpyB8iqqTMCdeCNrIIsjCjDeHHCg8HSzK7Pza8VjV8sHbctttt2WiBqFFaJAwEl4VRGURCeYx+ZrcI+oisT0m87Orw7PSaqisXv8j6mgPOUnUgzCoFVkp7aa2LOqkX7kIlytFinjoO04MIvSxEzyRX/rSlzJBTN0I1a9//etJq3ZMOiZbNSjHZOeMyVZtoKq/1y8FFp2BsCEUGMNL/CxlUnK9DieUw8kvjtaT3M3DYobwIWG4nbBOIzEQBRT1sDgSFsWDRdvxyvH3lF+zQiI04TNEB6fq4n1XeJfw5pADlvphB/vLX/4yawvikQePHXUisOLPUtdLeX0hsgiN4u1MLR7r8UFg4Q2MCfPUjags4lsAHJOOyRRj1DGZguJ/l9EXYzLd23d+Sf1WYOWNhxAduVDbt2/PxA65WNwn1OrD4s7CVC/XJxpsrBOvD6e+YvJ3q3X29HsILJL1EXKEthCT7eZcNaqTsknKJg+K8BZeJsROihOD3bUzn/RNUv+f/vSnLI8opZeuXv1xQif8yQlUDhUU+USvHQL2hBNOKLKqfyqbNhKOJEew1Yf3x+4JS9c+teMj1Zjs7l0dk63fxk8aBZ7qRpcxOyZbHSXN/16KMdmb8VHGmGy+9dX+ZJ8KrNpj3/W+O438EoRHfCZMmNDWjd8sHHfccUfmrSGMUusdYsLhSDuJ0ogwFn8WK/J1Wnlqjyc3KiNe8omHCa9SO+KKBZKTZYSNGn3PH4sWN0YTViJfp52b1GGG949rNcgxQrTV87qRR4dYhSlhSpKyW72Fn77BNvhD3lFP3kXekdwlEt5bFXT0EdxgOnbs2G5Dm+RI0Q/t3qQeb/Mn5NnoWgcmcBLrCbXiLWwnoZ13JuRICJ5TmITLa5/UY5LcNDYVeG5JzK+12dRjkvKoD1vo7hsLUo5JcgwZE/V4Rr4px2TcoHKXH2O70dUnKcckXAn7k1OJJ5x773racLU7JqPtMKbZMHb3vaapxiT9hKeYa3QapTekHJN9sU62stb5O/9MoM8EVqNj3/WEDCKFzzN42vkC2yiumjl1yGTBYkOdrS7I4G72eDKfRXykuDSVizRZaFkgu3t38mp4P8RJO0n7XBnApIO4YuFiQm+UA8RkgQeNfmw19NndFRdFDXK8QixWtJHJFe9n/qRgbb3x5vZWvWXxKgZOXZLPhSeCgwd4b2v7FKZ4A7FV3q/VnLYorgjZ9nSyMtWY5CtMOCjAuCd0jXcZ4V3veo1UY5JFnc1FM0I01ZgkZExyPJ7w7r5jNNWYZDwSKsZennzyya4Tp/XGR6oxSVoDJ4MRVmxSySct8rtbo+1g8wg75hM81I0OkbQ7JiM7uHKvH/mkjJN64y3VmOyLdbKoObSK5faZwOru2Hc8kcWEikeHhaPdU4K4TefMmZPdpUXohhNgXPWAwMDTE+96YuHgD9cxtPv0dDw5ls9gpD6EBzvcdgRdvCD0/PPPzxK9EQNMenyJc9xRpuRae2UAPJloWbzyXwdD23haXfzzfYHYISk/fuUM3jraSbgx/0SurQq5WBb2gBc13m/FSTJCquxg8x6QlLYTT5VyqhXxyyEIwrr0YV78pOLKeCD8DisWxnihbv4SXH6W0nbgC1cWYS73jV9YzbcZ0LfRK5mSK3WyAcEDSkgcQcOVLIx/3iPaSsoxSd9xoS12g73UE1kpuUZxhdhALNOveJUR6Pknle1QZu21M5zURQDVenBTjcla22F+Z3wgKPPiPLXtUC9eP9rHhoSxWSuyUnIte51sd83z9z9KoE8FVnfHvpns4hd0sljXywfpbWfG7/pj8mZXx46GsATegW9+85uZ0GKnyQDi+wDbFVk9HU/m/WEwe/bsbGJgEmz3ySflk+eEGCHcQxu5KoGTZ4ggwkApuNZeGUD93H3FtQ958YGXgodrNtp94r1SLCB4wpjsHn/88ay/uMOLawqYcFNxjaEivHLYJQslYWYmb7xLnI4kfMcJ11S2w1UZhKnpoxgaxH7hSH1casqTmiuCBwFAmIcNCH2IyIIrGxPeK5XtxEWSrxYivMMTRRZeURL1ET4puUaBxX9ZiLnegv/iAYniB7GZynaoB68u448xATvstFZkpZrrnGH44QAAE4BJREFUEIzYDcI85pgSPiZ8X5vvmNJ2aq+dYUxyoS5t5TQtoV8OY6Tiip3AEu8VtsOY5IAS4552xwuSU9sO/cmJaDZ4hF1hiMhi7mZjjCc2JdeerkcpYp1sd3729/+HQJ8JrGaOfSN+Unmw4uTN7piBz1H2GEJjwSb8g/DilvNUHqxmjyen3NXRTsIfTDTspJjI45dVM/BZsFlIUnGNgo7b78nnItcE7w5/xwPBRAgH/suTwoMV79diUaS/ELLsImln/pqClFy5UwpvAIctqANvDvmAMYEVsUfb2rUdBCs7Y64n4aoSQowIGzwrP//5z7PFg8UsCq+Uu2X6BxGH6MBGEDiEs+L3KuKx42t5UtkO9SHk8HgSFsx7WBmnjEvegba3wzXmXPHu5PwhGLnmAnuJp4PjwQRy6xCvKW0HDxaijb6jHjwttSIrpQerdoGL3k/yOvOHg9q1nTxX/p8xwiaEjSsiD7vFi83cygaWvKyUXLEPRBabb+YAxiabKy4QZlzG63zasZ16YoE2xI0O7eMrsmDMt2Kw4WqXK+/L+xPJQZT2dGVR6nVSgZSOQJ8JrDiZF3kVAwsDsXIWhnhvFsbLQoXAit8/F3dDGHQ71xQQduDLhBkclM91D/lwXxHHkxnMMdTJ+xMWJDH6xz/+cTaZshDH8GqqqxiY2AjLwZWFAqb5diJACPnwLngi2L2ze27VI0j5zzzzTMaVUCehHcQM3jnEBsInenT4O33Q7vfuxVvneWdCK/mrJJj0EB60uVFoopUhClfCOeyMWeh5BxZj7Jg+RCBceuml2Xdytvv1PrwfQonLZwmRRc8fYoZdP6HqyJTP8jn+LX6/YSvt43dqueKdQ0zhYeHi2Siy4lc3ccCku0T0nt6DMUf55AQxFrhzLgp0xN0PfvCDroMWqWynHtf8+GgksnpqS3f/ToicdtJv2Ejt14Yxz8I61d1s9bjG92NO4k9MEWgUwu9te7EdOMaLmPl9PFf0I/bDhpl/S3m1TiOuCEjmIjg8+uij2X/xhDbKyWq2rdE2mVfYHMPQqxiapdf/PtenAisvslJfxYDBc/M7wopFoV4OVxQG7H7avYqBsvAc8V9ydR588MHspGLtgpTyygAmEkQTYTI8HewgcRnDEvHB4ownidAnkz67Pd6nnasDmDgpB5c/SZ71HsJMiD12skx+5PR0l9jb3bCAF4KY90focJ8WbWU3Tp/ijSRsFXM9yK/h5+0IAdgR5uRrhBA37IhZtPJfTB3fGU8sdkbCe37i7+1Qj+KK0AbiKj6IdjjiGWQCj33O59oRHvQj/YQHkBAdCzCHE/KiKn4nZszra9d2GnHFlhAHfD0TXmQ8EjHUhe20+qXYeRGAhzF/YjV6rBg7hNPI88R24NLOd2E2w5W+jSILL1o7mw/KIizNu9M/eOcYczfddNNHDgSRI4UQgEOrYzHaZHdca+2ez3J6L78J6u3Y4POxHA5z4JnKX7HDhocct+ihYz5HACG42jm80x1XRCMHUHgQ7vQjaSd4tfO5p71paxRX2EZtCLkvrkfpzbv72foE+lxg8Vqpj31TZn4XQx4Hxs/37LFIInzY+eDaJQeKBZmb21u9ioH6WOQRVXhOGGAsmMTPWXhrPTdMFu0eT6ZOdleIqniajV0PbcILwOTCgoYrmwkI7wPuexbQdg4MsItE1NFOyiH3CYYszog7fsa/k6TNRN6OuKrHlfwHPGTUj6CJt9PHRQNBTZ5XO4sIYgPhEfOC4ByT2qNwJIyGl4CTYSxs9cRXs5MO/XbLLbdkdokgxnvDokSuHBM2ZdN/cWGDbTvXeMRFGY8gHPEK0Ea8jfH7DGOoN57O4rsW27Wd7rgisngfclsYL7SVNubFZrM84+cQGohIREU88IFHm8WQnEcWfbyBePCok40HYqsd22FR7o5rvg3d3TfWbFuj9x3PO3YSxXDtnXbUxdyAfUXPfbN11H6uJ66EyZj7OFzDxgihjl21wxXRRF8iiPl/cmSjyIrjgs0Wfci4qd2o9LatPXHtzUnUZuvm8mfWqZtvvjmzTSITzK9EIgi3sulIeWVRs+/l51on0C8EFq+f6th3RBEXCFzihJdYeNnxI0jIFWLy5kFoMfDbzQ1CzODBImeEHTcJ5tGjxYSG4GlngqnXxSyKhG4IrcSy2cky0bALJ+zDw+RK6KDdNlIWi38UG4gMwlbs/qmT/AcEAZMrO2m8Ee22uZZrFM4sIPG0ED+jPiYlftbuqUGEAGVET0ZMcmdiv+GGGzJhBXtY0P4UN9EjyJk8CbvCEltlAYn5gvF6BpKh+XmrXKPXlpAZYwHbwS4QzvGLuaPHiIWR8cG/t/P9ibHOnriyMcADhIBkvLZTJ7YaF14EAQIR7ydjghB6DCkRyqdOcqRaZRrnLzYXeFh64tr6dP0/vxlzGxnX2A02idBnw8Fp6bjBwbMbN45sZBGa7bSzWa6IAurDVhE97Y5JvEX0G0KDjSzjr1ZkMTb4DPmL7VznEyn3xBXbabddeVuIHix+xmYVO2LjSlvxQLK2MC+kuLIohQ1aRs8E+o3A6vlVe/8JxAYnaPBG4HJlp84ERNIgIZ92QmW1b8PgYMfBZEYd7IzJH2E3h8eFxQIvWcqHhR/XOHWQt8NukboI3TEhpRA4vC/1MKEzMcdJAE8SoSVECAsLAoG68RawOPZ0qWJPHFjwoqcNrwbepJhAysTHgkkSPe+D0GknFBAXDRZaPBl4bQiDxlwoxBt5XQipdkNIsd3wJDeNCTMueIQBSAimrdRN+xF1hHqxpZ4uU+2JKZwQUZwkZZNBojeLMp5AvJz8G94/2okt8afV8Fx8Fzy7tIkNBn1aNFfsgc1VZBrtNeZgcU0LDxsgwjzd3ZvUE8/47zGJnHGHF7JorvGkJZ4yBD/9xAk6xDDtZW4jTYFFmVAZ80C8hqbZNtX7HPMAD3NZGVzz78C4o85Ydz2R1U7b6v1uPNxRJFf6kg0w7WLOzH93K2Fe5jw+w1qGByteoZK6rZZXDIGOFljRWFk0mUhjommqZG9yRtih5b+QOnZTPvEb8YGrFzd5q4nelMskQzkskDHOz+SOsCE0ERNcOTJMsjSish3vCh4M6sNtzf8TgmBHzA6KJHp2cLjiEQKpEktpI+ExjrbzIDSiJy6yjUn05OqQ/4SHhc+1en8Y/UMOHizxgJFTQTiZephk8axgP4gdRBCTXLsP5f7nf/5nNoFGIcxEyqKP+IkLIj+jL2HfTgg7igAEBmGi2p03/Re/CxMbRWzhncPWWg0pI65iHiALPuUgVovkiscPLxL9FccaCyQeKw5exJu+8fDQRsZkOyIyilbKQOjEEGu0j9Rco7hCINKHeOgZ74xPNj3kWSHG8eCkHJOMM3IRmdfwImEXhLaL4sqYJL0BjxTJ5Hh285so3iOlyIIftoOQgSvtgy1zSlFcEUyMD+ZTbJW5lbbSZrx/2Guc01KtIe3OW/5+7wh0tMACRczRid4WdurRu9TqLduUS94ReTOUh+u2VmQxEfKHRSVF8ix1IqLwvuHmZwHJJ1MymTIYERvkICBS2s17QExQJwM/JuXGHA4GPJMDCfRMRrjnmdwRC/HEZu9M8b8/zXvTDi5KxcPDJFqboIzgQGywWLcrruIBh5gQy+KPxxPPTu3ukjvS6O92kqDzCy/eRxZoRHCtt5GfxzvaCG21w7WeuKI/sc0YhouLMX1JLlZqcUW7WZBZSNgI5HftqbjWJjuzaNKHcZFiUaZexg1J9Xwer3KrAjKKK/LHEMCMh9qDACm5RnGFpxyRzxhkjOZzMLmfjXdASJMfSDv593ZCZsxfcCNMzcYD4ROvtKFfU3NlTOLpjBEANnl4kJkHai/2ZX4g16tdTyQbOsQimysEOV5Xxh85ebQvNdeYdoAnnru8yANk7omHkrDJeBqTOQ5PJBvK/CGUVuZXf6dcAh0vsMAZk4Y5hs1JIiZVjLqdhwGJC54wI4mzTGJ5kcXERpiOyZ2B0W7yLIOc0BhJv+zQ2eXUiizaQ3iEyYlwRTuJ15RV6+ljh8ciSf4TDxMbJ/zggFglvNROKKJ2x83f8SyRwAtDvD1MPHCI33fWjueKNtQezefvhJM4sUhILno8EJDxtGC9LwlvxZZYqLBDFkz6jck9hkZhD1dyWThl1g7XGOpg8oYlEzn2C0uuEmHhjIsIu2pEVjueK1jEnDLenX5DfNBnLBbciRQT5lNyjQcwGIssWNgmPPHwMP6oC9thAcU7gO1099113fUp4ow+QlyxyYAlQpG5Jv+9f/Qri3MKroQEEQHxZCV1sdlgc8CmgAfBxWKMiEVIxnvvWrFPfgeRSt8xn8R7rKJ3E08rHl9yhFJxpU7GXxSO8dsDsFnqufHGGz9ygrA2JNxqO3l/cmXjnAlbNtDMAfBlXkjJNX9YKEYZSJyHNRfS4vHFm03eIm3kgBL5ra166Vvl4u+1R6ASAqs9RPV/m10+niQmGSY9PC95kcXExCBiomMn1OouOe/xiLkdlMmE00hkMfmzY223TtrERMPixMBOdU9Qo/5gImHBwNvIAs8kyw6Vv5PszqKISOCWaK4uaFdc8R6IGCaxeFEoXiUWZTw78CXHBUGVaiLPtx3Byi6VnCuEJLlfCCk8j+14HOrxjYIHm41fYI6dRN545ch1I9TVrriK9cdvTiC0Q730HR4QFhEWDEK/Kbki/tlccL0GAjJualgYo4BNtUDx3tggHpU4zurdvg+LeAdVu1wJa8b5JDJmHiCEnb/fio1Ju9/3mbchPEhs6vBkI5I5NITwQLDSrz1952lv5184IuIQh7QNzx22CW82yPGKlt6W293nGYsIOOrERpj3OKQEczaUiK+UXOkfohGI1nwKRH5jwtriM7AJKLAS9B8TQD2RlaDohkUwQLsTWSnqZgFmUom743jBKBMqApJTLnhY6uWgtVo/eSwsIjBl0iNpGIGDByCecuPvLGrtCkjekYUSlvG2eyb3OOEhMHmPvEei1XY1Ej0wxPOH/eAhY1JNdTihts4oWDl9FU9gEk6m3ugNTcWVuuMpPsTO9773va5cJw6eIJJpZ4qTrbWilX5DwMW70PBYIerox3pfIp2qT+MGofbC4nifWAp7rX1XNgiE8GDZ7qnL7jY+iCr6kTaSEoFXEq6IBDyg7R7AyNcd7QYPDsKROYF2Ug+22m7eXL12xnxdxBXeOnKgaCOnM0mTqP2e01ZsptYO4k30tCsfbcATyobShPZWKPev31FgJeqPThVZeTy4sLmrhZ0sIVBCT+RJpF4k63UJ3gkEFiekouBL1HUNi2GCJwxalMBilxzDhEzitI18Kzw+HB5IeQQ8ikkWq3zuXqp8ve4W5/ypPj7X6LvxUvRnPN0WvbucJoyXs5KcXaTA4v0RIbQv5kWlaFN3ZURhQNtSnoquVyceeeyVwzN4OovkynyKRwnvGXXFvEc8rgiPdg7vNOLJRgvhz2YHwcO1M4xLQvj0Z7sPV+rQlhhSpjzKZ6OcF1m1d9K1W6+/33cEFFgJ2TMp4CVgIiJ5sYgda+3rMimQA0YuSNEuZQQWkwRhLARP0eKKxZJdHoKKkCyLSbsXbPbU3XjK2GmyeHDPF/URBinioe/Iz0GA4IFg8qVuntTiKv/+CGPyedidkyeIl6DdfL2e+LAjJ8yEuKNubKcoe8VOCLkiHrlHiNAr3h02BqlChI3aS0iJMDPhyfz3/vXEp51/x4NFvbSvyDknfosDKQ/Mb3ylEvUVPSYjG05OYkO1X1rdDrvufpf5B0HJgQFyMtt5SNy/9dZbs3kTMZUXWXjLqIeDJdx/xZjkq7Da+dq2dt7V301HQIGVjmXHl8Rx5dmzZ2cTQbvfudUMLOpjoUSwMiEhBIr0ljGhIuQI28Vcj3ZOmjbTRhZ/duPtXBXQTD35zxDawTvHpE+Se9FtpG48Sng/yW/DM9DuvWU9tRmhyoaAqwXI4SPRvUjRGt8nfqULoe2ihHlt2xGSiA+So4sWkDE3iVA6uYP0ZdF10l42IeRjIjxSHTLpyYbIMYMr3rN22xhPynL6OZ42zYss5jjCsPyXFAWEls/AJ6DAGvh9WFoLECAcl+YkY5FCp7QGWZEECiCQvwOvgOL/qch4JUwZArKM9nRiHZxqZdOG9z9ecUOOYF5kdWK7q94mBVbVLcD2S0ACEpBAqQQUWaXi7rPKFFh9ht6KJSABCUigqgQUWZ3f8wqszu9jWygBCUhAAv2QAIc/+FYQvnbMp/MIKLA6r09tkQQkIAEJSEACfUxAgdXHHWD1EpCABCQgAQl0HgEFVuf1qS2SgAQkIAEJSKCPCSiw+rgDrF4CEpCABCQggc4joMDqvD61RRKQgAQkIAEJ9DEBBVYfd4DVS0ACEpCABCTQeQQUWJ3Xp7ZIAhKQgAQkIIE+JqDA6uMOsHoJSEACEpCABDqPgAKr8/rUFklAAhKQgAQk0McEFFh93AFWLwEJSEACEpBA5xFQYHVen9oiCUhAAhKQgAT6mIACq487wOolIAEJSEACEug8AgqszutTWyQBCUhAAhKQQB8TUGD1cQdYvQQkIAEJSEACnUdAgdV5fWqLJCABCUhAAhLoYwIKrD7uAKuXgAQkIAEJSKDzCCiwOq9PbZEEJCABCUhAAn1MQIHVxx1g9RKQgAQkIAEJdB6B/wu+ETVZMUf8ugAAAABJRU5ErkJggg=="/>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2" descr="data:image/png;base64,iVBORw0KGgoAAAANSUhEUgAAAlgAAAFzCAYAAADi5Xe0AAAgAElEQVR4Xu29a7BVxbm23YoHFAUixggqeEiiRjQYczLRAEFjRI1R1KiACEbdSer9/1ZqV71/dqW+2vX9+2rvjQZFVDQRUBKNRgFPxCRGTVCCMRhQEVGMGCABBDm8dY399drDmTnXmmvOHmOtNcc1qihlMVf36Kuf7r77eZ7uud++ffv2BR8JSEACEpCABCQggWQE9lNgJWNpQRKQgAQkIAEJSCAjoMDSECQgAQlIQAISkEBiAgqsxEAtTgISkIAEJCABCSiwtAEJSEACEpCABCSQmIACKzFQi5OABCQgAQlIQAIKLG1AAhKQgAQkIAEJJCagwEoM1OIkIAEJSEACEpCAAksbkIAEJCABCUhAAokJKLASA7U4CUhAAhKQgAQkoMDSBiQgAQlIQAISkEBiAgqsxEAtTgISkIAEJCABCSiwtAEJSEACEpCABCSQmIACKzFQi5OABCQgAQlIQAIKLG1AAhKQgAQkIAEJJCagwEoM1OIkIAEJSEACEpCAAksbkIAEJCABCUhAAokJKLASA7U4CUhAAhKQgAQkoMDSBiQgAQlIQAISkEBiAgqsxEAtTgISkIAEJCABCXSMwHr11VfD3Llzwxe/+MXw7W9/254tkMD8+fPDn//85/Dd7343jB49OklNe/bsCYsWLQorVqwIM2fODJ/61KeSlJuikM2bN4cf//jHYf/99w//8i//EoYMGZKi2GRlvPnmm2Hx4sXhrbfeysq87rrrwmc+85lk5ffXglauXBnuuuuu8I1vfCOcd955yV6zCPvm5bZs2RL+4z/+I5ujUr5vsoZbkAQkkJRAUoH1wQcfhNtvvz28/vrr//SSBx54YDjhhBPCRRddFEaOHJm0ERT2yiuvBCbGL3zhC+Fb3/pW8vJjgXGSHD58eJg1a1YYPHhwj3Xt27cvrFmzJvzyl78MGzZsCLt37w7wOO2008L5558fPv7xj/dYRn/6QDsLUCN+MPrZz34WXnzxxYzrcccdV3qT161bF+bMmRNOPvnkMHXq1K76//73v2c/P/TQQ8OMGTOa6vOyXn7Tpk1h9uzZgXf85Cc/GY444ogwfvz4MGLEiMJeodE432+//QLjAgFxzjnnhIMPPriwd6BgBVaheC1cAhJok0AhAgsRwSJ10EEHdb3e+++/H9hp81x11VVh3Lhxbb563/x6bwUWnplHH300PPXUU9mCc9JJJ2ULNAsjCzqM4DF27Ni+aVALtRYhsFp4jeS/0khgJa8oYYFRZEyYMCFMnjw5YcmNi4oCq3ac7927N7zxxhuBsY6dFy1GB6rAop8G6vxXioFZiQQ6hEAhAouQyg9+8IMwbNiwj2Bi8iWMh/eGUEuRu+yi+qe3Auv3v/99WLBgQRZKY8HBCxKftWvXhjvvvDMcdthh4eabbw6HH354Ua+dtFwFVlKcbRW2dOnS8Nhjj4Xp06eH008/va2ymv3lKLDqjXM2FHfffXfmUcbeTznllGaL7fXnBqrAuuSSS0rrq15D9RckIIFkBEoVWLw1eTa/+93vsjwRQmRxkpw4cWL48MMPw29/+9tMjBAmwrvDZM4CglDZvn17Js5YSNgFDh06tAtEI+8DE/4zzzwTli9fnuVANPp9CiKM9/DDD2e5LISsEIDkd3z2s58NO3furBv+PP744xuGCnfs2JHl7rCjv+mmm8KoUaM+0nHU8eCDD2bvhxfrrLPO6vr3t99+Ozz00EPhtddey0KKiNVzzz03fPWrXw2DBg3q+hxiZ/Xq1dnvw5I/fJ6w46WXXpp5EmCHFy22//Of/3zGL4ZwIruvfOUr4cgjj+z2s1TcSGBt3Lgx/PznP8/eGe695deo3N6wIDcMsfHHP/4xPP/885lNwQ4W2BthrNonimYEQ/6h3wkV1hPV0W4J8cIx2hcC+mtf+1oWpnv33XfD/fff3+W5Jex5xRVXhE984hMfqQfbwsZfeOGFzMYpA1vA9hqF2Xp6ZyqIoelHHnmkrk1HFnnBdPHFF2f9/95773WN0Vpe3QksPhtF34UXXhgY1/HBzig72jQbCmwOXozL/LN169ZsLMKZPqzHJN8H2BrthAse4rPPPjvLc6otNz/Gqe+YY47JxgLjJD6N7LDZuSj+/mWXXRZ+/etfZ57qb37zm+Fzn/tcloMVBRb9Q+4o4xxbqZ1z6tlqspnfgiQggcIJlC6wanfccZI85JBDMhGDNweBdfXVVwcEyrx587K8JYTMpz/96Sy/C0HxsY99LNx4441ZzglPPYHFIr9w4cLwhz/8Iftdyoi/z4TM75MzwkNy9X333ZeJujPOOCOb0BEmTNgsooRgWBj++te/Zosh/87PeI8TTzzxI6In9tr69eszgXXssceG66+//p8mez7HTp9F+Mtf/nL4+te/nv3qn/70p3Dvvfdm/0/okHd86aWXskmYhZdFOoosJnP+jQRsFguEFfk4f/nLX7KFhjazqLCAsFjHEA4ia8qUKVk5kd2uXbuyz9AeONBeRMepp54apk2b1vX+9Rag6J2M/Hh33gt+F1xwQSY48Nh1x69eub1lgbDiHbCnMWPGZDbFIsZidcMNN2R5gLUPCzg2hZB74oknMiHMwk/fwq87gQU/hALlEiKjLuwWZjDBzuiTGBKutbto44TPSUyn7lWrVmWijH5oFGaL74yNMobIeULAxXemjYg+RAd2QEgKG4l9gk1PmjQp4xIFE3XymQMOOCCzg8svv7yuB6ongYVgoG5sJnrV4vhifGN7MGNcwgibjrbIe7MhYdz87W9/6xq3jBM+C2eY0L9x7uDQAexr7bY2+T2+A3MGY/wf//hHxgO7v+aaa7retZ4dYgPNzkX8PnYISx7eDxFJH+WfPBPep3bMxPmg8FXACiQggUIIlCqwEDxMUiz4eKhY9OMkycLDz2LCN7u5Bx54IDz77LOBXTWTU9zRxYmJ8AMehrxIyCco4ynjdBULBZN4/P0YtsMjxO6VifzWW2/NAOdFG4sfSfuIjBjS7E2IMLbtS1/6UraANPMgjm655ZbMk4EgQDTxRLHIu+e9XUzmJIazYLJjj218+umns50xiytcEQo827ZtyxK2qYc24bGKAouFIN8HcfFnYcMrFE+m1S5AsUz6gd+PYdDe8qstt1UWeArgHb0X2AGeU/obW2r0NPKCdiewEHG0mQWfh80AtkT/5fsEe8YjQy7elVdemR3GiD/DxhEN0YvCz9mI8KfWs1n77o1ChIhFRAqChveLG4nYp4j/KDijYKKfsSGEVxQH9Vg1EljYKF447A6hGIUQAuanP/1pJpwYr9hctGnmA4QdIfKjjz46s3NC6giffK5mPSaN5g5EPGOINnPSlTEQf4YIg3+0DYQvnLBZxj79WGuHvZ2L4pistcM8S5gwt7BpYhweddRR2T/H90Hk8nP6z0cCEhiYBEoTWCzCLAa4zOOixMQXJ0kmdnac8UHU/Nd//Ve2+4sTX/w3du/kcrGIxIm5dnHkM3fccUe20PH7+dynuGAi5vAssTsmb4QTjuw08w+L87Jly7IFGy9YKwKrN8fI4cG74PGpTVqOizeiK3rEGoUzIg8WFMRRbVgxf81Cd8ndL7/8cnYUPnq8YFNbJ/xYKBGyCIf8Q5/DL+bjdMevttxWWSAcsLH4NJu83orAqu3bKD4QE1HAxveozRnCg8IJQARHbR/FdyFM2Z04bySw+PmSJUvqCrTaPo3vzEaD3MkoxhpNad2dFuZ3uGIDIZUfc43K4j3ZDMQrP+K4Z8PFdR35EB8h6HvuuScTopwUbjR31BOAv/rVrzJvXtzY5d8Hu8PjG+eSWjvs7VwUf7/WDvN1xndkPHzve9/rYo6YY87CI8fc153QHZhLjm8tgeoQKERg1bumISIljHHttdd2Jbg3SlSNCwxeE8KFtU9cQGIuV+3i2ChHJV9OzJ9i8s2LgO66v2iBVduuepMy+Snf//73sxy0ngRW7ZUD9QRSdwKExYW8kehhJPxWW2dc5LvjFpOweyOwymCRf+eUAqteAnitrcf6WGwbPTEPrDuBUi/JPebmsbkgRJ1/Yh8QKkNwsJhHT229wym1dTc6RcjnYig0Cvvo2UM44CGjTwk9swGKDxutKLCaFZb8bqO5o57Ail6lRhzz71Br372di5o9BPL4449nOWkIKbzchAnxZOU3Q9VZimypBDqPQCECq/b4NrswJnnyJ5hA8ruyRpNkTyeEanfujQQWuR61uQ+xG3G/sxCQd5PfRacWWHjFugtN1e6mG13i2WjhqPf57kRTowWknhirJ4jqCSwWC3LSGt3pRd/jGemNwOpuoUrFoj8ILDwyMQen1vbyOVX17LKeB6unHKnaPqDcVgRWPRGJkGKzgvcs74WNYX28dSSg42FEWLC5IURaK7AYMz1dxtlbgUV+HGXWuygWUcM9Ynjd6nlSu7vQtLYPmhVY8RDCL37xiyy0zN8ReniBuzvg0HnLkC2SQGcSKERgNbqmoR7CVj1Y7NqZ2KJnpJHAauZC0NowViqBFZPcERe1IaBYR22Se09eG/Kn8GBFT0PRHixOk8UwVjzZ2ciD1cxVAb0RWGWw6A8Cq56wbXa6aRQi7M6DFb2SiDf6NKXAoqx33nkny4HitCTlk2+EDRHuQ0jlBU5tiLBID1az3z7QWw9W7VzUrMDK9zEePXLR2Oxx4IIwK2H12lOQzdqFn5OABPqeQL8VWL3Ne6gVWOQxxJNI9a5IyKOPuT71crDIzSBxl+sR8ML1JkTY0zUNvEM8cRWTmVvNO6r92ppUHqxmcrCee+65LDGZG7zJF+rueHlvBFYZLPpSYEXxyok98n/y1440OzWkzMFqdmPUk4esVmCRyM1YJIcxf0N+tH/yHJvJwcJ2ECAIN7xgvfFgMc7wUuNJrs2zrGWdKgeru6+SYpPEqVo8vvEgC+8RDwIRTq0X3m3WLvycBCTQ9wT6rcDKn9zhPhlyFHp7ijAuPhxRz58cYreIW578Lib97k4RkrxNXkntKUIWw3hCqbtujCfYyPeqvWg0Xm2Qv2g0npxjEaN8TlbFiZcrJ+qdIkwVIowHCuLVF82eIoz8OMiQPw3He7OIEB5CvCIkosCqx6/RKcIiWdQTWHgPuGIg2lt3pwgbJbk3k4MVT8zRp5zc49RhDJ+zQeBOMcKu0Qbq2VlPpwi5A4xk63garbtThCkEFvlchAcJE8bb5eNmiTAcQjJeQBwv2uV3ohjp7hQhZdJexjKngnsjsOKGgxAgXrV4ao95husiGONci8A7dneKsJm5qBkPVhShhEzzp1DrHeDp+2XCN5CABFoh0G8FFo3J3z2DECJHgkmZsFoz92CxmJA7gReKCRWhxWLNEXBOcHGf1JlnnpktpDFHJN4ZxH9Z+FgcWES5MJHPxdOJXDXB+xD+q3dRYuwMFgwuE/3Nb36THQFn8eYIdvzqIJLGOS2VP/UW735isSU3hwRzvESN7sFKJbAI5dBujpfDl9yYZuuEH14sHoQrhxngTriDtkVx2R2/egtT0Szygyae6kMw0k+E7vCUFCWwqBs7IP+JawRgxr1RLPbYKA+HOMgTbPR0d5N7vAcLcYUdYWtcvhrvdqu9B6u3AqveV2JxSS+n/RDp8cqTuFniEmHehZwz3oGQGGOKi3Hz4eV4DxafoQ8YY3hSOTyTT57vjcDiHfB+Ec7DxuO4ogzeg3kgXu1Rzw57Mxc1I7DyuWoITk7pMj/EMZe/p66Vid3fkYAE+p5AvxZY4Kl3ezKTITcj5++IaRQSY0HnagiSaZkkETe45LlSoPZLp+vd8sxt1CwI+bAXuVVcBMqiiMjiyoT89y7Wdmvtjdrs2JlMuYySSzgRM7VPvdvLWRBJgO3uyoVYTishQkQF79Tdre+U32gBqX3nRjd1N+LXbLksSKlY1HLnkk/uzEJsscgRui1SYDWycYQFN37Xs438O3cnsOrd5E5IirGTv9W+p5BfLaPurmmgzzn5yKYk/0XobDS4A4wwHd45+pBNS9yA1HoCa29y5/McVuEC2JiX1BuBRRvq8SBHE88hm4roPWxkh83ORc0ILN6HeYCNCQdECBfzfrwP6Qi139jQ90uFbyABCfSWQFKB1dvKU36+2buOUtbZKWXJrlN60nZIQAISkEB/IdAxAitedolno6fj3f0Ffn95DwVWf+kJ30MCEpCABDqFwIAXWISbyDXh8kISxPNf6dIpnVR0OxRYRRO2fAlIQAISqBqBAS+wSH698847s7wkEpLJmfIm5N6ZsQKrd7z8tAQkIAEJSKAnAgNeYPXUQP9dAhKQgAQkIAEJlE1AgVU2ceuTgAQkIAEJSKDjCSiwOr6LbaAEJCABCUhAAmUTUGCVTdz6JCABCUhAAhLoeAIKrI7vYhsoAQlIQAISkEDZBBRYZRO3PglIQAISkIAEOp6AAqvju9gGSkACEpCABCRQNgEFVtnErU8CEpCABCQggY4noMDq+C62gRKQgAQkIAEJlE1AgVU2ceuTgAQkIAEJSKDjCSiwOr6LbaAEJCABCUhAAmUTUGCVTdz6JCABCUhAAgOQwObt+5p66+GH7tfU5zr9QwqsTu9h2ycBCUhAAhJok8DF/+/2sGNXcwLra6ccEP7P5Qc3VeP7778fnnnmmXDhhReGAw44oKnfSfmhVatWBd7hnHPOCfvtl1YYJhVYmzdvDvfcc09Yt25dOOigg8KECRPC+PHjw6BBg8J7770XZs+eHbZu3drFZvr06eH0008PNHDRokVh27ZtYfTo0WHq1Klh+PDhKRlalgQkIAEJSEACLRB47+/7wnf+v+1N/+aRh+8Xfvq/Du3x8x988EH4yU9+kmmF448/vsfPp/rA0qVLw8aNGzOtsWfPnuwdzjrrrHDKKaekqiIrJ5nA4iXnz58fjjrqqHD++eeHTZs2hXnz5oVLLrkke2lEF4269tprw+DBg7sageCaO3dumDhxYhg7dmxYsmRJV8MRZj4SkIAEJCABCfQdgaIE1gsvvBBef/31cPnllyf3HnVHKy+w+Nxrr70WnnrqqUxwHXjggclAJxNYKNGnn346U4EjRozIXhDBdcYZZ3R5qZ5//vkwbdq0zKMVnzVr1mTCa8aMGZnwWr9+febNmjlzZhg6dGiyhlqQBCQgAQlIQAK9J1CEwPrwww8zjXDuueeGk046KXup1atXhwULFmSRrnw0a/v27WHhwoXh5ZdfDoceemi4+OKLw5lnnhnefPPNjzhuVq5cGZYvXx5mzZoVXn311fDss89m0TSiZEcffXSmMx555JHw4osvZvXhNeOzPHfddVc477zzwgknnNB7QA1+I5nAqi0fQLzwZZddFkaNGhVWrFgRFi9eHPbu3Rt2794dzj777DB58uQMWASCwNqyZUsGHSU5bNiwZA21IAlIQAISkIAEek+gCIFFStHdd9+dOV1ICSLqdccdd4RLL700nHjiiWHZsmXhnXfeCd/5znfC/fffn730lClTsggXIT3+H2dNPjJWK7Bw1lx33XXhuOOOy4Qb9aA7aj1YlM1njzjiiCyaluopRGARLkRtHnbYYVljSBwDFAAJF5JQRviQf+OzvRFYGzZsCG+//Xaq9luOBCQgAQlIoKMIjBw5MnNspHqKEFikDT322GOZwMK5ghOGP+RmI5zQBjt37sz+oBeuvvrqzAvF89BDD2X/JULWncB66aWXMmcNT15U1RNY/IxccepJ9SQXWPv27cuU51tvvRWuuuqqcMghh9R9V8Du2rUrjBkzplcCK1XDLUcCEpCABCQggZ4JFCWw8uKonujhzRBiOGxuuOGGrqhW/CzhxZQCKya+90ykuU8kF1go0Oeeey5TpVFcERZcu3ZtOPLII7tOB0aBdeqpp5qD1Vxf+SkJSEACEpBA6QSKElh5DxbhPZLe63mwSDfigBwaotaDVVtGPgerozxYiKsnnngiSyQjlpl/Hn744SxxjbgpsdcYIjz22GPDnDlzsmOa48aN8xRh6UPHCiUgAQlIQAKNCRQhsHrKwUIo4Zi55pprsvxtntocrMMPPzy7heDKK68MxxxzTJZHRQpSTHJvJLDQKRyowxEU777q1zlYnCK8/fbbsyOX+Sdm6RM6xM1HNj/xVe7HmjRpUvb/jU4OaPASkIAEJCABCfQtgSIEVopThFB58sknM8cMl5SefPLJYceOHZlw4hRhI4FFTjiOHTxiiDGibAPqFGHfmoO1S0ACEpCABCSQgkARAov36qt7sGqZ9Pt7sFJ0omVIQAISkIAEJND/CHx/7o6wcUtzX5Uz6bQDwvfPP6jHRhD5uu+++7KIFgfe+uLhtCLhQU4k9tub3PsCjHVKQAISkIAEJDBwCZAzxS3qF110UXYpaNnPgPkuwrLBWJ8EJCABCUhAAhLojwSSX9PQHxvpO0lAAhKQgAQkIIEyCSiwyqRtXRKQgAQkIAEJVIKAAqsS3WwjJSABCUhAAhIok4ACq0za1iUBCUhAAhKQQCUIKLAq0c02UgISkIAEJCCBMgkosMqkbV0SkIAEJCABCVSCgAKrEt1sIyUgAQlIQAISKJOAAqtM2tYlAQlIQAISkEAlCCiwKtHNNlICEpCABCQggTIJKLDKpG1dEpCABCQgAQlUgsCAFFhr3t0b/u2BnWHdpr2FddLoEfuHf73s4HDSUfsXVocFS0ACEpCABCTQmQQGpMCaecuOQsVV7GpE1tybD+nMnrdVEpCABCQgAQkURmBACqxJP9pWGJDagpf9cEhpdVmRBCQgAQlIQAKdQUCB1UM/KrA6w9BthQQkIAEJSKBMAgosBVaZ9mZdEpCABCQggUoQUGApsCph6DZSAhKQgAQkUCYBBZYCq0x7sy4JSEACEpBAJQgosBRYlTB0GykBCUhAAhIok4ACS4FVpr1ZlwQkIAEJSKASBBRYCqxKGLqNlIAEJCABCZRJQIGlwCrT3qxLAhKQgAQkUAkCCiwFViUM3UZKQAISkIAEyiSgwFJglWlv1iUBCUhAAhKoBAEFlgKrEoZuIyUgAQlIQAJlElBgKbDKtDfrkoAEJCABCVSCgAJLgVUJQ7eREpCABCQggTIJKLAUWGXam3VJQAISkIAEKkFAgaXAqoSh20gJSEACEpBAmQQUWAqsMu3NuiQgAQlIQAKVIKDAUmBVwtBtpAQkIAEJSKBMAgosBVaZ9mZdEpCABCQggUoQUGApsCph6DZSAhKQgAQkUCYBBZYCq0x7sy4JSEACEpBAJQgosBRYlTB0GykBCUhAAhIok4ACS4FVpr1ZlwQkIAEJSKASBBRYCqxKGLqNlIAEJCABCZRJQIGlwCrT3qxLAhKQgAQkUAkCSQXW5s2bwz333BPWrVsXDjrooDBhwoQwfvz4MGjQoMC/zZ8/P/u3IUOGhClTpoTTTjstg7xq1aqwaNGisG3btjB69OgwderUMHz48IYdMOlH20rrnGU/HFJaXVYkAQlIQAISkEBnEEgmsPbs2ZMJqKOOOiqcf/75YdOmTWHevHnhkksuCSeffHImoPbff//s74isxYsXh+uvvz4ceOCBYe7cuWHixIlh7NixYcmSJWHjxo2ZyEKY1XsUWJ1hfLZCAhKQgAQk0KkEkgmsDz74IDz99NPhrLPOCiNGjMh4IbjOOOOMcNJJJ2Via/LkyWHMmDFh165dmag655xzwuDBg8PSpUvDjBkzsv9fv359JsZmzpwZhg4dqsDqVMuzXRKQgAQkIIEOJpBMYNUy2rp1a7jrrrvCZZddloUEb7vttnDFFVdkIcC8+OL/ly9fHmbNmpUJrC1btmTCDA/WsGHDFFgdbHw2TQISkIAEJNCpBAoRWIQLFy5cGA477LDMa4XYUmB1qgnZLglIQAISkIAEagkkF1j79u0Ly5YtC2+99Va46qqrwiGHHJJ5pVIJrA0bNoTpd9T3bBXRvf9+wStFFGuZEpCABCQggUIIjBw5MowaNaqQsi20eQLJBdaKFSvCc889F6ZNm5aJK57t27ebg9V8n/hJCUhAAhKQgAQGOIGkAgtx9cQTT2QJ60cccUQXGrxaJK7v3r07u56h9hThnDlzsisdxo0b5ynCAW5Qvr4EJCABCUhAAiEkE1icIrz99tvD66+//hGuxx9/fJbAzsnBe++9N6xdu/af7sFavXp1WLBgQZar5T1YmqUEJCABCUhAAgOdQDKBVSYI78Eqk7Z1SUACEpCABCTQWwIKrB6IeZN7b03Kz0tAAhKQgAQkoMBSYDkKJCABCUhAAhJITECBpcBKbFIWJwEJSEACEpCAAkuB5SiQgAQkIAEJSCAxAQWWAiuxSVmcBCQgAQlIQAIKLAWWo0ACEpCABCQggcQEFFgKrMQmZXESkIAEJCABCSiwFFiOAglIQAISkIAEEhNQYCmwEpuUxUlAAhKQgAQkoMBSYDkKJCABCUhAAhJITECBpcBKbFIWJwEJSEACEpCAAkuB5SiQgAQkIAEJSCAxAQWWAiuxSVmcBCQgAQlIQAIKLAWWo0ACEpCABCQggcQEFFgKrMQmZXESkIAEJCABCSiwFFiOAglIQAISkIAEEhNQYCmwEpuUxUlAAhKQgAQkoMBSYDkKJCABCUhAAhJITECBpcBKbFIWJwEJSEACEpCAAkuB5SiQgAQkIAEJSCAxAQWWAiuxSVmcBCQgAQlIQAIKLAWWo0ACEpCABCQggcQEFFgKrMQmZXESkIAEJCABCSiwFFiOAglIQAISkIAEEhNQYCmwEpuUxUlAAhKQgAQkoMBSYDkKJCABCUhAAhJITECBpcBKbFIWJwEJSEACEpCAAkuB5SiQgAQkIAEJSCAxAQWWAiuxSVmcBCQgAQlIQAIKLAWWo0ACEpCABCQggcQEFFgKrMQmZXESkIAEJCABCSiwFFiOAglIQAISkIAEEhNQYCmwEpuUxUlAAhKQgAQkoMBSYDkKJCABCUhAAhJITECBpcBKbFIWJwEJSEACEpCAAkuB5eHEVe0AACAASURBVCiQgAQkIAEJSCAxAQWWAiuxSVmcBCQgAQlIQAIKLAWWo0ACEpCABCQggcQEFFgKrMQmZXESkIAEJCABCSiwFFiOAglIQAISkIAEEhNQYCmwEpuUxUlAAhKQgAQkkFRg7dmzJ7z++uvhmWeeCTt37gzTp08PgwcPzii/9957Yfbs2WHr1q1d1Pn3008/PaxatSosWrQobNu2LYwePTpMnTo1DB8+vGHvTPrRttJ6btkPh5RWlxVJQAISkIAEJNAZBJIKrCeffDK88cYbYcSIEWHdunVh1qxZXQKLvy9dujRce+21XT8DIYJr7ty5YeLEiWHs2LFhyZIlYePGjZnIGjRoUF3KCqzOMD5bIQEJSEACEuhUAkkFVoS0cuXKsHz58o8ILLxUzz//fJg2bdpHhNOaNWsy4TVjxoxMeK1fvz7zZs2cOTMMHTpUgdWplme7JCABCUhAAh1MoDSBtWLFirB48eKwd+/esHv37nD22WeHyZMnh5dffvkjYmzLli1h/vz5mQdr2LBhCqwONj6bJgEJSEACEuhUAqUJrHfeeSds2rQpnHLKKeH9998P8+bNywQWeVt5b5cCq1NNzXZJQAISkIAEqkOgNIFVi/Sxxx4Lu3btCmPGjOmVwNqwYUOYfkd9z1YR3fbvF7xSRLGWKQEJSEACEiiEwMiRI8OoUaMKKdtCmydQisAiLLh27dpw5JFHdp0OjALr1FNPNQer+f7ykxKQgAQkIAEJDAACpQgsODz88MPZicEpU6aEzZs3d4UIjz322DBnzpwwYcKEMG7cOE8RDgCj8RUlIAEJSEACEuieQGkCa8eOHWHhwoXZnVdcvzB+/PgwadKk7P9Xr14dFixYkAkw78HSZCUgAQlIQAISGOgEChFYRUPxHqyiCVu+BCQgAQlIQALtEFBg9UDPm9zbMS9/VwISkIAEJFBNAgosBVY1Ld9WS0ACEpCABAokoMBSYBVoXhYtAQlIQAISqCYBBZYCq5qWb6slIAEJSEACBRJQYCmwCjQvi5aABCQgAQlUk4ACS4FVTcu31RKQgAQkIIECCSiwFFgFmpdFS0ACEpCABKpJQIGlwKqm5dtqCUhAAhKQQIEEFFgKrALNy6IlIAEJSEAC1SSgwFJgVdPybbUEJCABCUigQAIKLAVWgeZl0RKQgAQkIIFqElBgKbCqafm2WgISkIAEJFAgAQWWAqtA87JoCUhAAhKQQDUJKLAUWNW0fFstAQlIQAISKJCAAkuBVaB5WbQEJCABCUigmgQUWAqsalq+rZaABCQgAQkUSECBpcAq0LwsWgISkIAEJFBNAgosBVY1Ld9WS0ACEpCABAokoMBSYBVoXhYtAQlIQAISqCYBBZYCq5qWb6slIAEJSEACBRJQYCmwCjQvi5aABCQgAQlUk4ACS4FVTcu31RKQgAQkIIECCSiwFFgFmpdFS0ACEpCABKpJQIGlwKqm5dtqCUhAAhKQQIEEFFgKrALNy6IlIAEJSEAC1SSgwFJgVdPybbUEJCABCUigQAIKLAVWgeZl0RKQgAQkIIFqElBgKbCqafm2WgISkIAEJFAgAQWWAqtA87JoCUhAAhKQQDUJKLAUWNW0fFstAQlIQAISKJCAAkuBVaB5WbQEJCABCUigmgQUWAqsalq+rZaABCQgAQkUSECBpcAq0LwsWgISkIAEJFBNAgosBVY1Ld9WS0ACEpCABAokoMBSYBVoXhYtAQlIQAISqCYBBZYCq5qWb6slIAEJSEACBRJQYCmwCjQvi5aABCQgAQlUk4ACS4FVTcu31RKQgAQkIIECCSiwFFgFmpdFS0ACEpCABKpJQIGlwKqm5dtqCUhAAhKQQIEEFFgKrALNy6IlIAEJSEAC1SSQVGDt2bMnvP766+GZZ54JO3fuDNOnTw+DBw/OyG7evDnMnz8/rFu3LgwZMiRMmTIlnHbaadm/rVq1KixatChs27YtjB49OkydOjUMHz68YY9M+tG20npr2Q+HlFaXFUlAAhKQgAQk0BkEkgqsJ598MrzxxhthxIgRmZCaNWtWJrD27duXCaj9998/XHLJJdm/LV68OFx//fXhwAMPDHPnzg0TJ04MY8eODUuWLAkbN27MRNagQYPqUlZgdYbx2QoJSEACEpBApxJIKrAipJUrV4bly5d3Cazt27eHefPmhcmTJ4cxY8aEXbt2ZaLqnHPOyQTY0qVLw4wZM7L/X79+fSbGZs6cGYYOHarA6lTLs10SkIAEJCCBDiZQisDasmVLuO2228IVV1yRhQB5CBeeccYZ2f/nxRif5d/wYA0bNkyB1cHGZ9MkIAEJSEACnUpAgdVDz5qD1ammb7skIAEJSEACxREYcAJrw4YNYfod9T1bRWD69wteKaJYy5SABCQgAQkUQmDkyJFh1KhRhZRtoc0TKEVgmYPVfIf4SQlIQAISkIAEBj6BUgRWPEW4e/fu7HqG2lOEc+bMCRMmTAjjxo3zFOHAtylbIAEJSEACEqg8gVIEFpS3bt0a7r333rB27dp/ugdr9erVYcGCBdlnvAer8jYpAAlIQAISkMCAJ1CIwCqaivdgFU3Y8iUgAQlIQAISaIeAAqsHep4ibMe8/F0JSEACEpBANQkosBRY1bR8Wy0BCUhAAhIokIACS4FVoHlZtAQkIAEJSKCaBBRYCqxqWr6tloAEJCABCRRIQIGlwCrQvCxaAhKQgAQkUE0CCiwFVjUt31ZLQAISkIAECiSgwFJgFWheFi0BCUhAAhKoJgEFlgKrmpZvqyUgAQlIQAIFElBgKbAKNC+LloAEJCABCVSTgAJLgVVNy7fVEpCABCQggQIJKLAUWAWal0VLQAISkIAEqklAgaXAqqbl22oJSEACEpBAgQQUWAqsAs3LoiUgAQlIQALVJKDAUmBV0/JttQQkIAEJSKBAAgosBVaB5mXREpCABCQggWoSUGApsKpp+bZaAhKQgAQkUCABBZYCq0DzsmgJSEACEpBANQkosBRY1bR8Wy0BCUhAAhIokIACS4FVoHlZtAQkIAEJSKCaBBRYCqxqWr6tloAEJCABCRRIQIGlwCrQvCxaAhKQgAQkUE0CCiwFVjUt31ZLQAISkIAECiSgwFJgFWheFi0BCUhAAhKoJgEFlgKrmpZvqyUgAQlIQAIFElBgKbAKNC+LloAEJCABCVSTgAJLgVVNy7fVEpCABCQggQIJKLAUWAWal0VLQAISkIAEqklAgaXAqqbl22oJSEACEpBAgQQUWAqsAs3LoiUgAQlIQALVJKDAUmBV0/JttQQkIAEJSKBAAgosBVaB5mXREpCABCQggWoSUGApsKpp+bZaAhKQgAQkUCABBZYCq0DzsmgJSEACEpBANQkosBRY1bR8Wy0BCUhAAhIokIACS4FVoHlZtAQkIAEJSKCaBBRYCqxqWr6tloAEJCABCRRIQIGlwCrQvCxaAhKQgAQkUE0CCiwFVjUt31ZLQAISkIAECiSgwFJgFWheFi0BCUhAAhKoJgEFlgKrmpZvqyUgAQlIQAIFElBgKbAKNC+LloAEJCABCVSTQGkC67333guzZ88OW7du7SI9ffr0cPrpp4dVq1aFRYsWhW3btoXRo0eHqVOnhuHDhzfskUk/2lZaby374ZDS6rIiCUhAAhKQgAQ6g0BpAmvdunVh6dKl4dprrw2DBw/uoofgmjt3bpg4cWIYO3ZsWLJkSdi4cWMmsgYNGlSXsgKrM4zPVkhAAhKQgAQ6lUBpAgsv1fPPPx+mTZv2EeG0Zs2aTHjNmDEjE17r16/PvFkzZ84MQ4cOVWB1quXZLglIQAISkEAHEyhNYK1YsSIsXrw47N27N+zevTucffbZYfLkyeHll18Oy5cvD7NmzcoE1pYtW8L8+fMzD9awYcMUWB1sfDZNAhKQgAQk0KkEShNY77zzTti0aVM45ZRTwvvvvx/mzZuXCaw9e/YosDrVumyXBCQgAQlIoKIEShNYtXwfe+yxsGvXrjBmzJheCawNGzaE6XfU92wV0Yf/fsErRRRrmRKQgAQkIIFCCIwcOTKMGjWqkLIttHkCpQgswoJr164NRx55ZNfpwCiwTj31VHOwmu8vPykBCUhAAhKQwAAgUIrAgsPDDz+cXdEwZcqUsHnz5q4Q4bHHHhvmzJkTJkyYEMaNG+cpwgFgNL6iBCQgAQlIQALdEyhNYO3YsSMsXLgwu/OK6xfGjx8fJk2alP3/6tWrw4IFCzIB5j1YmqwEJCABCUhAAgOdQGkCKyUo78FKSdOyJCABCUhAAhJITUCB1QNRb3JPbXKWJwEJSEACEuh8AgosBVbnW7ktlIAEJCABCZRMQIGlwCrZ5KxOAhKQgAQk0PkEFFgKrM63clsoAQlIQAISKJmAAkuBVbLJWZ0EJCABCUig8wkosBRYnW/ltlACEpCABCRQMgEFlgKrZJOzOglIQAISkEDnE1BgKbA638ptoQQkIAEJSKBkAgosBVbJJmd1EpCABCQggc4noMBSYHW+ldtCCUhAAhKQQMkEFFgKrJJNzuokIAEJSEACnU9AgaXA6nwrt4USkIAEJCCBkgkosBRYJZuc1UlAAhKQgAQ6n4ACS4HV+VZuCyUgAQlIQAIlE1BgKbBKNjmrk4AEJCABCXQ+AQWWAqvzrdwWSkACEpCABEomoMBSYJVsclYnAQlIQAIS6HwCCiwFVudbuS2UgAQkIAEJlExAgaXAKtnkrE4CEpCABCTQ+QQUWAqszrdyWygBCUhAAhIomYACS4FVsslZnQQkIAEJSKDzCSiwFFidb+W2UAISkIAEJFAyAQWWAqtkk7M6CUhAAhKQQOcTUGApsDrfym2hBCQgAQlIoGQCCiwFVskmZ3USkIAEJCCBziegwFJgdb6V20IJSEACEpBAyQQUWE0KrDXv7g3/9sDOsG7T3sK6aPSI/cO/XnZwOOmo/Qurw4IlIAEJSEACEiiegAKrSYE185YdhYqr+BqIrLk3H1J8z1uDBCQgAQlIQAKFEVBgNSmwJv1oW2GdUFvwsh8OKa0uK5KABCQgAQlIID0BBZYCK71VWaIEJCABCUig4gQUWAqsig8Bmy8BCUhAAhJIT0CBpcBKb1WWKAEJSEACEqg4AQWWAqviQ8DmS0ACEpCABNITUGApsNJblSVKQAISkIAEKk5AgaXAqvgQsPkSkIAEJCCB9AQUWAqs9FZliRKQgAQkIIGKE1BgKbAqPgRsvgQkIAEJSCA9AQWWAiu9VVmiBCQgAQlIoOIEFFgKrIoPAZsvAQlIQAISSE9AgaXASm9VligBCUhAAhKoOAEFlgKr4kPA5ktAAhKQgATSE+gXAmvVqlVh0aJFYdu2bWH06NFh6tSpYfjw4Q1b2xdfvFx2nWve3Rv+7YGdYd2mvel7/f8vcfSI/cO/XnZwOOmo/Qurw4IlIAEJSEACVSTQ5wJr69atYe7cuWHixIlh7NixYcmSJWHjxo2ZyBo0aFDdPilb7PASZdc585YdhYqrCBaRNffmQ6po+7ZZAhKQgAQkUBiBPhdYa9asCUuXLg0zZswIgwcPDuvXr8+8WTNnzgxDhw6trMAqW9ABetHvPgy3Pr4r7C7OaRYO2D+Em75+UJjyxQMLM2oLloAEJCABCfQ1gT4XWCtXrgzLly8Ps2bNygTWli1bwvz58zMP1rBhwxRYJVjIsh8OyWq54P/ZVqi4ik1BZD36v/+7Tp/0BPR+pmdqiRKQgAR6S0CB1QOxKD7K9iiVXR8Y+qLOKoi6stvYF/3Y24nHz0ugSgTKngOqxLY/t3XACaxbb7018MdHAhKQgAQkIIF/JnDTTTcF/vj0LYE+F1it5GD1LTJrl4AEJCABCUhAAt0T6HOBxSnCOXPmhAkTJoRx48Y1dYrQTpWABCQgAQlIQAL9mUCfCyzgrF69OixYsCAgtpq5B6s/A/XdJCABCUhAAhKQQL8QWHaDBCQgAQlIQAIS6CQCCqxO6k3bIgEJSEACEpBAvyCgwOoX3eBLSEACEpCABCTQSQQUWP2wN/fs2RN27doVDjnEr7Dph93Tq1fi+zXpx/339/seewWun33YMdnPOqSN13FMtgHPX+0VgQElsJjk3nrrrXDwwQeHo446Kuy33369amwrH/7www/DO++8E4488shSBA9tfPDBB8N7770XrrvuunDQQQe18tq9+p3IlV869thjSxEDHGjgOyc51EB/Fv3s27cvvP/++2H37t3h4x//eClt5Guf7rnnnnDxxReHz3zmM0U3MSsfrowRuA4ZUvxt+Y7JYrrVMVkMV8dkMVwttT6BASOwWDjuvvvubGF89913wzHHHBOuvPLKht9XmKLDOd34wAMPZAsVgmf69OnhpJNOSlF03TKiuELQ8d2MZXiwIleEB19TdPLJJ4cpU6Y0/KLtdhuP0Hn22WfDU0891cX1kksuCZ/73OcKE8w7d+4M999/f9iwYUPg/8eMGROuuuqqcOCBxX0fIhM5X/l0wQUXZNePFP1Ero8//ng47LDDMqGFQEdoFfU4Josh65gshqtjshiultqYwIARWIsXLw5HHHFE+NrXvhbwKj300ENh3bp1mRAZPnx48j5mkrv33nvD5Zdfnnk8fv/734c//vGP2XckDho0KHl9iKtf/OIXmQiI4upvf/tb9vfjjz++MG9EnisCCxGLwDr66KOTt5EC8VohWq+99tpMHL/xxhvhJz/5STj77LPDueeeW4jIevrpp8Pf//73MHny5PDBBx+Eu+66K0yaNKkwsYwHCY5RXNG3r732WuaNLMpDmOd6+OGHZwJ206ZNWV8W9Tgmi/EQOibTW6xjsph1Mn1PdVaJA0Zg4Q047bTTurwB0duDAGGnzq495YN4e+yxx8K0adOyL6FGCDzyyCPhuOOOy94DL0jqEOWKFSvCsmXLwsyZMzPxiBDBy0I+1mWXXZa1PWWde/fuzcTGZz/72azsKD5gOXLkyPDlL385a3vKp5YrZced5cSJE8MXv/jFlNVlZeVtB08Pgg6xM2LEiELauGPHjjBv3rzwyU9+MnzlK18Jd955Z+Z1xWZHjRqVeUIPPfTQpO1EwC1ZsiQbC/QZtsSXqCPozjzzzELs1THpmGzViB2TnTEmW+3/qvzegBFYLBi//e1vPxI6Y8FauHBhJjpSh7XweHD56UUXXZR5Wlgkhw0blgmsX/3qV4WEflj8EVh4y1iA8fLgtVu7dm247777sr+nDvnA9dFHHw3nnHNOJupIAGVBJjyKRytVqBIRhSeQNiI+vvCFL2RhwfhETxZthHHKh/6iP/EovfTSS2Hp0qWZx4z2pmzj5s2bA3/wOJLvNXfu3HDAAQdkghyPGWHYRYsWZU0jvJ3SExpFHTaKjTBW6Efy24qyV8ekY7LVceqYLGYNKXtMttr/Vfm9fiuw8Kb84Q9/yHJmWIzZlSOmCJvlF33CIOyGWJhJRG/nYVFEWFAfix8Cjv/yLggE8q8Qcy+//HK2gOGJaCePBw8SZb366qtdXgZ+xiJMe7/1rW91NYeQKLlgeHnaeSJXhAWiijIRNwzMt99+O1xzzTVZyJXPEeb6xje+0baoo2y8f9/5znfCiSeemNWH54zk73x+0sMPPxxoPz9v56HfCCNH7xtlRs/fm2++mbUP0cxnEHtwOOWUU9qpMhNUt99+e2YPN954YyaQaSd9SVj5E5/4RFY+uXw//elPM9vhHdp5/vrXv4aVK1dmnjJEKWMFu6SNeCDPO++8rHj4r1q1KnuPdh7HpGOyVftxTHbOmGzVBqr4e/1SYLH4c/qKRHY8D3/5y1/CFVdcET796U9nC1YUWSxi5EoR8sGDRcin1Sd6wygDb0N3oThEEQsbidKthuyoD0GBqGExxGtFvtfpp5+eiQzKjWXzWXicddZZbZ1Gi1wRong8CFt997vfzQRHTKxFBMEATxY5aCSgR3HQCtsorljc8943vHK0ibwoPC20lVypf/zjH9nP2nkIG+Pxw2YIkTV6EFi8A6K1Hc8g4grBiFB75ZVXsvZwahBvHX/yVzRgy+ze4dGqOKdMwn8vvvhiJvqfe+65zNP6+c9/PmvqE088kfVv5Ijo4uDEt7/97ZaxOiYdky0bTwhZLqljcuCPyXZsoIq/2y8FFgsEC3z0ZLBoIaxYRAi34M1hcfnUpz6VJU3jBWGRbFXs0PExwZuFD6/On//85+wd8GwQdsEbQUiJ3J1f//rXmRgiD6vVh5wZEpHjQotoe/7557uS6BFVP/vZzzLhw3sgcsjDaieslOdK+XioWJRhyt9hjOAjD4p34eftcF2zZk0m0vAu4rmC8W9+85vMs0R+F32HwCEpO558I+eNsGirD+KDE4PwRUDhKcqLLH5G/1EHhxbg2U54OYqr8ePHZ3b4wgsvZF5J2hz7CtvhAAN2xEKDiG1H0OG1pa+uvvrqzAuG15U2RVvCg0VIm9w6HsRsu1wdk//t0XZM9n5kOiYPzLzKnTAme9/71f6Nfiuw8FzhPYmiCZFF0jdeIxZrvC+vv/565uXiTzviKgosQo3kxrAYkljOAkloMHrH8LBwdQKn3T72sY+1ZTl4wFiMEQDUQ+5OzLOKCfsIKxZH6krRRpL2CfPANSa4E2aiTRdeeGG26P/ud7/LvB14y9pN5I9eQUAh1OBLW/BS8ef666/P/o5XB96nnnpq20n1UXwgYuDLlRB5kYXAwqODWEZAnnHGGS3fiUVOFX2GtyqGOut5VGGNHSEw2RS0e3CAd8f7SUI7XlwEFgs/+Va8x1e/+tVsfCC6UiXyI7AckyHb7Dgmezf1OSY7Z0z2ruf9dL8UWCz6qH08Noip+BBuwusza9aszOuR8onhIhY/EpMJpyB8iqqTMCdeCNrIIsjCjDeHHCg8HSzK7Pza8VjV8sHbctttt2WiBqFFaJAwEl4VRGURCeYx+ZrcI+oisT0m87Orw7PSaqisXv8j6mgPOUnUgzCoFVkp7aa2LOqkX7kIlytFinjoO04MIvSxEzyRX/rSlzJBTN0I1a9//etJq3ZMOiZbNSjHZOeMyVZtoKq/1y8FFp2BsCEUGMNL/CxlUnK9DieUw8kvjtaT3M3DYobwIWG4nbBOIzEQBRT1sDgSFsWDRdvxyvH3lF+zQiI04TNEB6fq4n1XeJfw5pADlvphB/vLX/4yawvikQePHXUisOLPUtdLeX0hsgiN4u1MLR7r8UFg4Q2MCfPUjags4lsAHJOOyRRj1DGZguJ/l9EXYzLd23d+Sf1WYOWNhxAduVDbt2/PxA65WNwn1OrD4s7CVC/XJxpsrBOvD6e+YvJ3q3X29HsILJL1EXKEthCT7eZcNaqTsknKJg+K8BZeJsROihOD3bUzn/RNUv+f/vSnLI8opZeuXv1xQif8yQlUDhUU+USvHQL2hBNOKLKqfyqbNhKOJEew1Yf3x+4JS9c+teMj1Zjs7l0dk63fxk8aBZ7qRpcxOyZbHSXN/16KMdmb8VHGmGy+9dX+ZJ8KrNpj3/W+O438EoRHfCZMmNDWjd8sHHfccUfmrSGMUusdYsLhSDuJ0ogwFn8WK/J1Wnlqjyc3KiNe8omHCa9SO+KKBZKTZYSNGn3PH4sWN0YTViJfp52b1GGG949rNcgxQrTV87qRR4dYhSlhSpKyW72Fn77BNvhD3lFP3kXekdwlEt5bFXT0EdxgOnbs2G5Dm+RI0Q/t3qQeb/Mn5NnoWgcmcBLrCbXiLWwnoZ13JuRICJ5TmITLa5/UY5LcNDYVeG5JzK+12dRjkvKoD1vo7hsLUo5JcgwZE/V4Rr4px2TcoHKXH2O70dUnKcckXAn7k1OJJ5x773racLU7JqPtMKbZMHb3vaapxiT9hKeYa3QapTekHJN9sU62stb5O/9MoM8EVqNj3/WEDCKFzzN42vkC2yiumjl1yGTBYkOdrS7I4G72eDKfRXykuDSVizRZaFkgu3t38mp4P8RJO0n7XBnApIO4YuFiQm+UA8RkgQeNfmw19NndFRdFDXK8QixWtJHJFe9n/qRgbb3x5vZWvWXxKgZOXZLPhSeCgwd4b2v7FKZ4A7FV3q/VnLYorgjZ9nSyMtWY5CtMOCjAuCd0jXcZ4V3veo1UY5JFnc1FM0I01ZgkZExyPJ7w7r5jNNWYZDwSKsZennzyya4Tp/XGR6oxSVoDJ4MRVmxSySct8rtbo+1g8wg75hM81I0OkbQ7JiM7uHKvH/mkjJN64y3VmOyLdbKoObSK5faZwOru2Hc8kcWEikeHhaPdU4K4TefMmZPdpUXohhNgXPWAwMDTE+96YuHgD9cxtPv0dDw5ls9gpD6EBzvcdgRdvCD0/PPPzxK9EQNMenyJc9xRpuRae2UAPJloWbzyXwdD23haXfzzfYHYISk/fuUM3jraSbgx/0SurQq5WBb2gBc13m/FSTJCquxg8x6QlLYTT5VyqhXxyyEIwrr0YV78pOLKeCD8DisWxnihbv4SXH6W0nbgC1cWYS73jV9YzbcZ0LfRK5mSK3WyAcEDSkgcQcOVLIx/3iPaSsoxSd9xoS12g73UE1kpuUZxhdhALNOveJUR6Pknle1QZu21M5zURQDVenBTjcla22F+Z3wgKPPiPLXtUC9eP9rHhoSxWSuyUnIte51sd83z9z9KoE8FVnfHvpns4hd0sljXywfpbWfG7/pj8mZXx46GsATegW9+85uZ0GKnyQDi+wDbFVk9HU/m/WEwe/bsbGJgEmz3ySflk+eEGCHcQxu5KoGTZ4ggwkApuNZeGUD93H3FtQ958YGXgodrNtp94r1SLCB4wpjsHn/88ay/uMOLawqYcFNxjaEivHLYJQslYWYmb7xLnI4kfMcJ11S2w1UZhKnpoxgaxH7hSH1casqTmiuCBwFAmIcNCH2IyIIrGxPeK5XtxEWSrxYivMMTRRZeURL1ET4puUaBxX9ZiLnegv/iAYniB7GZynaoB68u448xATvstFZkpZrrnGH44QAAE4BJREFUEIzYDcI85pgSPiZ8X5vvmNJ2aq+dYUxyoS5t5TQtoV8OY6Tiip3AEu8VtsOY5IAS4552xwuSU9sO/cmJaDZ4hF1hiMhi7mZjjCc2JdeerkcpYp1sd3729/+HQJ8JrGaOfSN+Unmw4uTN7piBz1H2GEJjwSb8g/DilvNUHqxmjyen3NXRTsIfTDTspJjI45dVM/BZsFlIUnGNgo7b78nnItcE7w5/xwPBRAgH/suTwoMV79diUaS/ELLsImln/pqClFy5UwpvAIctqANvDvmAMYEVsUfb2rUdBCs7Y64n4aoSQowIGzwrP//5z7PFg8UsCq+Uu2X6BxGH6MBGEDiEs+L3KuKx42t5UtkO9SHk8HgSFsx7WBmnjEvegba3wzXmXPHu5PwhGLnmAnuJp4PjwQRy6xCvKW0HDxaijb6jHjwttSIrpQerdoGL3k/yOvOHg9q1nTxX/p8xwiaEjSsiD7vFi83cygaWvKyUXLEPRBabb+YAxiabKy4QZlzG63zasZ16YoE2xI0O7eMrsmDMt2Kw4WqXK+/L+xPJQZT2dGVR6nVSgZSOQJ8JrDiZF3kVAwsDsXIWhnhvFsbLQoXAit8/F3dDGHQ71xQQduDLhBkclM91D/lwXxHHkxnMMdTJ+xMWJDH6xz/+cTaZshDH8GqqqxiY2AjLwZWFAqb5diJACPnwLngi2L2ze27VI0j5zzzzTMaVUCehHcQM3jnEBsInenT4O33Q7vfuxVvneWdCK/mrJJj0EB60uVFoopUhClfCOeyMWeh5BxZj7Jg+RCBceuml2Xdytvv1PrwfQonLZwmRRc8fYoZdP6HqyJTP8jn+LX6/YSvt43dqueKdQ0zhYeHi2Siy4lc3ccCku0T0nt6DMUf55AQxFrhzLgp0xN0PfvCDroMWqWynHtf8+GgksnpqS3f/ToicdtJv2Ejt14Yxz8I61d1s9bjG92NO4k9MEWgUwu9te7EdOMaLmPl9PFf0I/bDhpl/S3m1TiOuCEjmIjg8+uij2X/xhDbKyWq2rdE2mVfYHMPQqxiapdf/PtenAisvslJfxYDBc/M7wopFoV4OVxQG7H7avYqBsvAc8V9ydR588MHspGLtgpTyygAmEkQTYTI8HewgcRnDEvHB4ownidAnkz67Pd6nnasDmDgpB5c/SZ71HsJMiD12skx+5PR0l9jb3bCAF4KY90focJ8WbWU3Tp/ijSRsFXM9yK/h5+0IAdgR5uRrhBA37IhZtPJfTB3fGU8sdkbCe37i7+1Qj+KK0AbiKj6IdjjiGWQCj33O59oRHvQj/YQHkBAdCzCHE/KiKn4nZszra9d2GnHFlhAHfD0TXmQ8EjHUhe20+qXYeRGAhzF/YjV6rBg7hNPI88R24NLOd2E2w5W+jSILL1o7mw/KIizNu9M/eOcYczfddNNHDgSRI4UQgEOrYzHaZHdca+2ez3J6L78J6u3Y4POxHA5z4JnKX7HDhocct+ihYz5HACG42jm80x1XRCMHUHgQ7vQjaSd4tfO5p71paxRX2EZtCLkvrkfpzbv72foE+lxg8Vqpj31TZn4XQx4Hxs/37LFIInzY+eDaJQeKBZmb21u9ioH6WOQRVXhOGGAsmMTPWXhrPTdMFu0eT6ZOdleIqniajV0PbcILwOTCgoYrmwkI7wPuexbQdg4MsItE1NFOyiH3CYYszog7fsa/k6TNRN6OuKrHlfwHPGTUj6CJt9PHRQNBTZ5XO4sIYgPhEfOC4ByT2qNwJIyGl4CTYSxs9cRXs5MO/XbLLbdkdokgxnvDokSuHBM2ZdN/cWGDbTvXeMRFGY8gHPEK0Ea8jfH7DGOoN57O4rsW27Wd7rgisngfclsYL7SVNubFZrM84+cQGohIREU88IFHm8WQnEcWfbyBePCok40HYqsd22FR7o5rvg3d3TfWbFuj9x3PO3YSxXDtnXbUxdyAfUXPfbN11H6uJ66EyZj7OFzDxgihjl21wxXRRF8iiPl/cmSjyIrjgs0Wfci4qd2o9LatPXHtzUnUZuvm8mfWqZtvvjmzTSITzK9EIgi3sulIeWVRs+/l51on0C8EFq+f6th3RBEXCFzihJdYeNnxI0jIFWLy5kFoMfDbzQ1CzODBImeEHTcJ5tGjxYSG4GlngqnXxSyKhG4IrcSy2cky0bALJ+zDw+RK6KDdNlIWi38UG4gMwlbs/qmT/AcEAZMrO2m8Ee22uZZrFM4sIPG0ED+jPiYlftbuqUGEAGVET0ZMcmdiv+GGGzJhBXtY0P4UN9EjyJk8CbvCEltlAYn5gvF6BpKh+XmrXKPXlpAZYwHbwS4QzvGLuaPHiIWR8cG/t/P9ibHOnriyMcADhIBkvLZTJ7YaF14EAQIR7ydjghB6DCkRyqdOcqRaZRrnLzYXeFh64tr6dP0/vxlzGxnX2A02idBnw8Fp6bjBwbMbN45sZBGa7bSzWa6IAurDVhE97Y5JvEX0G0KDjSzjr1ZkMTb4DPmL7VznEyn3xBXbabddeVuIHix+xmYVO2LjSlvxQLK2MC+kuLIohQ1aRs8E+o3A6vlVe/8JxAYnaPBG4HJlp84ERNIgIZ92QmW1b8PgYMfBZEYd7IzJH2E3h8eFxQIvWcqHhR/XOHWQt8NukboI3TEhpRA4vC/1MKEzMcdJAE8SoSVECAsLAoG68RawOPZ0qWJPHFjwoqcNrwbepJhAysTHgkkSPe+D0GknFBAXDRZaPBl4bQiDxlwoxBt5XQipdkNIsd3wJDeNCTMueIQBSAimrdRN+xF1hHqxpZ4uU+2JKZwQUZwkZZNBojeLMp5AvJz8G94/2okt8afV8Fx8Fzy7tIkNBn1aNFfsgc1VZBrtNeZgcU0LDxsgwjzd3ZvUE8/47zGJnHGHF7JorvGkJZ4yBD/9xAk6xDDtZW4jTYFFmVAZ80C8hqbZNtX7HPMAD3NZGVzz78C4o85Ydz2R1U7b6v1uPNxRJFf6kg0w7WLOzH93K2Fe5jw+w1qGByteoZK6rZZXDIGOFljRWFk0mUhjommqZG9yRtih5b+QOnZTPvEb8YGrFzd5q4nelMskQzkskDHOz+SOsCE0ERNcOTJMsjSish3vCh4M6sNtzf8TgmBHzA6KJHp2cLjiEQKpEktpI+ExjrbzIDSiJy6yjUn05OqQ/4SHhc+1en8Y/UMOHizxgJFTQTiZephk8axgP4gdRBCTXLsP5f7nf/5nNoFGIcxEyqKP+IkLIj+jL2HfTgg7igAEBmGi2p03/Re/CxMbRWzhncPWWg0pI65iHiALPuUgVovkiscPLxL9FccaCyQeKw5exJu+8fDQRsZkOyIyilbKQOjEEGu0j9Rco7hCINKHeOgZ74xPNj3kWSHG8eCkHJOMM3IRmdfwImEXhLaL4sqYJL0BjxTJ5Hh285so3iOlyIIftoOQgSvtgy1zSlFcEUyMD+ZTbJW5lbbSZrx/2Guc01KtIe3OW/5+7wh0tMACRczRid4WdurRu9TqLduUS94ReTOUh+u2VmQxEfKHRSVF8ix1IqLwvuHmZwHJJ1MymTIYERvkICBS2s17QExQJwM/JuXGHA4GPJMDCfRMRrjnmdwRC/HEZu9M8b8/zXvTDi5KxcPDJFqboIzgQGywWLcrruIBh5gQy+KPxxPPTu3ukjvS6O92kqDzCy/eRxZoRHCtt5GfxzvaCG21w7WeuKI/sc0YhouLMX1JLlZqcUW7WZBZSNgI5HftqbjWJjuzaNKHcZFiUaZexg1J9Xwer3KrAjKKK/LHEMCMh9qDACm5RnGFpxyRzxhkjOZzMLmfjXdASJMfSDv593ZCZsxfcCNMzcYD4ROvtKFfU3NlTOLpjBEANnl4kJkHai/2ZX4g16tdTyQbOsQimysEOV5Xxh85ebQvNdeYdoAnnru8yANk7omHkrDJeBqTOQ5PJBvK/CGUVuZXf6dcAh0vsMAZk4Y5hs1JIiZVjLqdhwGJC54wI4mzTGJ5kcXERpiOyZ2B0W7yLIOc0BhJv+zQ2eXUiizaQ3iEyYlwRTuJ15RV6+ljh8ciSf4TDxMbJ/zggFglvNROKKJ2x83f8SyRwAtDvD1MPHCI33fWjueKNtQezefvhJM4sUhILno8EJDxtGC9LwlvxZZYqLBDFkz6jck9hkZhD1dyWThl1g7XGOpg8oYlEzn2C0uuEmHhjIsIu2pEVjueK1jEnDLenX5DfNBnLBbciRQT5lNyjQcwGIssWNgmPPHwMP6oC9thAcU7gO1099113fUp4ow+QlyxyYAlQpG5Jv+9f/Qri3MKroQEEQHxZCV1sdlgc8CmgAfBxWKMiEVIxnvvWrFPfgeRSt8xn8R7rKJ3E08rHl9yhFJxpU7GXxSO8dsDsFnqufHGGz9ygrA2JNxqO3l/cmXjnAlbNtDMAfBlXkjJNX9YKEYZSJyHNRfS4vHFm03eIm3kgBL5ra166Vvl4u+1R6ASAqs9RPV/m10+niQmGSY9PC95kcXExCBiomMn1OouOe/xiLkdlMmE00hkMfmzY223TtrERMPixMBOdU9Qo/5gImHBwNvIAs8kyw6Vv5PszqKISOCWaK4uaFdc8R6IGCaxeFEoXiUWZTw78CXHBUGVaiLPtx3Byi6VnCuEJLlfCCk8j+14HOrxjYIHm41fYI6dRN545ch1I9TVrriK9cdvTiC0Q730HR4QFhEWDEK/Kbki/tlccL0GAjJualgYo4BNtUDx3tggHpU4zurdvg+LeAdVu1wJa8b5JDJmHiCEnb/fio1Ju9/3mbchPEhs6vBkI5I5NITwQLDSrz1952lv5184IuIQh7QNzx22CW82yPGKlt6W293nGYsIOOrERpj3OKQEczaUiK+UXOkfohGI1nwKRH5jwtriM7AJKLAS9B8TQD2RlaDohkUwQLsTWSnqZgFmUom743jBKBMqApJTLnhY6uWgtVo/eSwsIjBl0iNpGIGDByCecuPvLGrtCkjekYUSlvG2eyb3OOEhMHmPvEei1XY1Ej0wxPOH/eAhY1JNdTihts4oWDl9FU9gEk6m3ugNTcWVuuMpPsTO9773va5cJw6eIJJpZ4qTrbWilX5DwMW70PBYIerox3pfIp2qT+MGofbC4nifWAp7rX1XNgiE8GDZ7qnL7jY+iCr6kTaSEoFXEq6IBDyg7R7AyNcd7QYPDsKROYF2Ug+22m7eXL12xnxdxBXeOnKgaCOnM0mTqP2e01ZsptYO4k30tCsfbcATyobShPZWKPev31FgJeqPThVZeTy4sLmrhZ0sIVBCT+RJpF4k63UJ3gkEFiekouBL1HUNi2GCJwxalMBilxzDhEzitI18Kzw+HB5IeQQ8ikkWq3zuXqp8ve4W5/ypPj7X6LvxUvRnPN0WvbucJoyXs5KcXaTA4v0RIbQv5kWlaFN3ZURhQNtSnoquVyceeeyVwzN4OovkynyKRwnvGXXFvEc8rgiPdg7vNOLJRgvhz2YHwcO1M4xLQvj0Z7sPV+rQlhhSpjzKZ6OcF1m1d9K1W6+/33cEFFgJ2TMp4CVgIiJ5sYgda+3rMimQA0YuSNEuZQQWkwRhLARP0eKKxZJdHoKKkCyLSbsXbPbU3XjK2GmyeHDPF/URBinioe/Iz0GA4IFg8qVuntTiKv/+CGPyedidkyeIl6DdfL2e+LAjJ8yEuKNubKcoe8VOCLkiHrlHiNAr3h02BqlChI3aS0iJMDPhyfz3/vXEp51/x4NFvbSvyDknfosDKQ/Mb3ylEvUVPSYjG05OYkO1X1rdDrvufpf5B0HJgQFyMtt5SNy/9dZbs3kTMZUXWXjLqIeDJdx/xZjkq7Da+dq2dt7V301HQIGVjmXHl8Rx5dmzZ2cTQbvfudUMLOpjoUSwMiEhBIr0ljGhIuQI28Vcj3ZOmjbTRhZ/duPtXBXQTD35zxDawTvHpE+Se9FtpG48Sng/yW/DM9DuvWU9tRmhyoaAqwXI4SPRvUjRGt8nfqULoe2ihHlt2xGSiA+So4sWkDE3iVA6uYP0ZdF10l42IeRjIjxSHTLpyYbIMYMr3rN22xhPynL6OZ42zYss5jjCsPyXFAWEls/AJ6DAGvh9WFoLECAcl+YkY5FCp7QGWZEECiCQvwOvgOL/qch4JUwZArKM9nRiHZxqZdOG9z9ecUOOYF5kdWK7q94mBVbVLcD2S0ACEpBAqQQUWaXi7rPKFFh9ht6KJSABCUigqgQUWZ3f8wqszu9jWygBCUhAAv2QAIc/+FYQvnbMp/MIKLA6r09tkQQkIAEJSEACfUxAgdXHHWD1EpCABCQgAQl0HgEFVuf1qS2SgAQkIAEJSKCPCSiw+rgDrF4CEpCABCQggc4joMDqvD61RRKQgAQkIAEJ9DEBBVYfd4DVS0ACEpCABCTQeQQUWJ3Xp7ZIAhKQgAQkIIE+JqDA6uMOsHoJSEACEpCABDqPgAKr8/rUFklAAhKQgAQk0McEFFh93AFWLwEJSEACEpBA5xFQYHVen9oiCUhAAhKQgAT6mIACq487wOolIAEJSEACEug8AgqszutTWyQBCUhAAhKQQB8TUGD1cQdYvQQkIAEJSEACnUdAgdV5fWqLJCABCUhAAhLoYwIKrD7uAKuXgAQkIAEJSKDzCCiwOq9PbZEEJCABCUhAAn1MQIHVxx1g9RKQgAQkIAEJdB6B/wu+ETVZMUf8ugAAAABJRU5ErkJggg=="/>
          <p:cNvSpPr>
            <a:spLocks noChangeAspect="1" noChangeArrowheads="1"/>
          </p:cNvSpPr>
          <p:nvPr/>
        </p:nvSpPr>
        <p:spPr bwMode="auto">
          <a:xfrm>
            <a:off x="917575" y="6175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6" descr="data:image/png;base64,iVBORw0KGgoAAAANSUhEUgAAAlgAAAFzCAYAAADi5Xe0AAAgAElEQVR4Xu29a7BVxbm23YoHFAUixggqeEiiRjQYczLRAEFjRI1R1KiACEbdSer9/1ZqV71/dqW+2vX9+2rvjQZFVDQRUBKNRgFPxCRGTVCCMRhQEVGMGCABBDm8dY399drDmTnXmmvOHmOtNcc1qihlMVf36Kuf7r77eZ7uud++ffv2BR8JSEACEpCABCQggWQE9lNgJWNpQRKQgAQkIAEJSCAjoMDSECQgAQlIQAISkEBiAgqsxEAtTgISkIAEJCABCSiwtAEJSEACEpCABCSQmIACKzFQi5OABCQgAQlIQAIKLG1AAhKQgAQkIAEJJCagwEoM1OIkIAEJSEACEpCAAksbkIAEJCABCUhAAokJKLASA7U4CUhAAhKQgAQkoMDSBiQgAQlIQAISkEBiAgqsxEAtTgISkIAEJCABCSiwtAEJSEACEpCABCSQmIACKzFQi5OABCQgAQlIQAIKLG1AAhKQgAQkIAEJJCagwEoM1OIkIAEJSEACEpCAAksbkIAEJCABCUhAAokJKLASA7U4CUhAAhKQgAQkoMDSBiQgAQlIQAISkEBiAgqsxEAtTgISkIAEJCABCXSMwHr11VfD3Llzwxe/+MXw7W9/254tkMD8+fPDn//85/Dd7343jB49OklNe/bsCYsWLQorVqwIM2fODJ/61KeSlJuikM2bN4cf//jHYf/99w//8i//EoYMGZKi2GRlvPnmm2Hx4sXhrbfeysq87rrrwmc+85lk5ffXglauXBnuuuuu8I1vfCOcd955yV6zCPvm5bZs2RL+4z/+I5ujUr5vsoZbkAQkkJRAUoH1wQcfhNtvvz28/vrr//SSBx54YDjhhBPCRRddFEaOHJm0ERT2yiuvBCbGL3zhC+Fb3/pW8vJjgXGSHD58eJg1a1YYPHhwj3Xt27cvrFmzJvzyl78MGzZsCLt37w7wOO2008L5558fPv7xj/dYRn/6QDsLUCN+MPrZz34WXnzxxYzrcccdV3qT161bF+bMmRNOPvnkMHXq1K76//73v2c/P/TQQ8OMGTOa6vOyXn7Tpk1h9uzZgXf85Cc/GY444ogwfvz4MGLEiMJeodE432+//QLjAgFxzjnnhIMPPriwd6BgBVaheC1cAhJok0AhAgsRwSJ10EEHdb3e+++/H9hp81x11VVh3Lhxbb563/x6bwUWnplHH300PPXUU9mCc9JJJ2ULNAsjCzqM4DF27Ni+aVALtRYhsFp4jeS/0khgJa8oYYFRZEyYMCFMnjw5YcmNi4oCq3ac7927N7zxxhuBsY6dFy1GB6rAop8G6vxXioFZiQQ6hEAhAouQyg9+8IMwbNiwj2Bi8iWMh/eGUEuRu+yi+qe3Auv3v/99WLBgQRZKY8HBCxKftWvXhjvvvDMcdthh4eabbw6HH354Ua+dtFwFVlKcbRW2dOnS8Nhjj4Xp06eH008/va2ymv3lKLDqjXM2FHfffXfmUcbeTznllGaL7fXnBqrAuuSSS0rrq15D9RckIIFkBEoVWLw1eTa/+93vsjwRQmRxkpw4cWL48MMPw29/+9tMjBAmwrvDZM4CglDZvn17Js5YSNgFDh06tAtEI+8DE/4zzzwTli9fnuVANPp9CiKM9/DDD2e5LISsEIDkd3z2s58NO3furBv+PP744xuGCnfs2JHl7rCjv+mmm8KoUaM+0nHU8eCDD2bvhxfrrLPO6vr3t99+Ozz00EPhtddey0KKiNVzzz03fPWrXw2DBg3q+hxiZ/Xq1dnvw5I/fJ6w46WXXpp5EmCHFy22//Of/3zGL4ZwIruvfOUr4cgjj+z2s1TcSGBt3Lgx/PznP8/eGe695deo3N6wIDcMsfHHP/4xPP/885lNwQ4W2BthrNonimYEQ/6h3wkV1hPV0W4J8cIx2hcC+mtf+1oWpnv33XfD/fff3+W5Jex5xRVXhE984hMfqQfbwsZfeOGFzMYpA1vA9hqF2Xp6ZyqIoelHHnmkrk1HFnnBdPHFF2f9/95773WN0Vpe3QksPhtF34UXXhgY1/HBzig72jQbCmwOXozL/LN169ZsLMKZPqzHJN8H2BrthAse4rPPPjvLc6otNz/Gqe+YY47JxgLjJD6N7LDZuSj+/mWXXRZ+/etfZ57qb37zm+Fzn/tcloMVBRb9Q+4o4xxbqZ1z6tlqspnfgiQggcIJlC6wanfccZI85JBDMhGDNweBdfXVVwcEyrx587K8JYTMpz/96Sy/C0HxsY99LNx4441ZzglPPYHFIr9w4cLwhz/8Iftdyoi/z4TM75MzwkNy9X333ZeJujPOOCOb0BEmTNgsooRgWBj++te/Zosh/87PeI8TTzzxI6In9tr69eszgXXssceG66+//p8mez7HTp9F+Mtf/nL4+te/nv3qn/70p3Dvvfdm/0/okHd86aWXskmYhZdFOoosJnP+jQRsFguEFfk4f/nLX7KFhjazqLCAsFjHEA4ia8qUKVk5kd2uXbuyz9AeONBeRMepp54apk2b1vX+9Rag6J2M/Hh33gt+F1xwQSY48Nh1x69eub1lgbDiHbCnMWPGZDbFIsZidcMNN2R5gLUPCzg2hZB74oknMiHMwk/fwq87gQU/hALlEiKjLuwWZjDBzuiTGBKutbto44TPSUyn7lWrVmWijH5oFGaL74yNMobIeULAxXemjYg+RAd2QEgKG4l9gk1PmjQp4xIFE3XymQMOOCCzg8svv7yuB6ongYVgoG5sJnrV4vhifGN7MGNcwgibjrbIe7MhYdz87W9/6xq3jBM+C2eY0L9x7uDQAexr7bY2+T2+A3MGY/wf//hHxgO7v+aaa7retZ4dYgPNzkX8PnYISx7eDxFJH+WfPBPep3bMxPmg8FXACiQggUIIlCqwEDxMUiz4eKhY9OMkycLDz2LCN7u5Bx54IDz77LOBXTWTU9zRxYmJ8AMehrxIyCco4ynjdBULBZN4/P0YtsMjxO6VifzWW2/NAOdFG4sfSfuIjBjS7E2IMLbtS1/6UraANPMgjm655ZbMk4EgQDTxRLHIu+e9XUzmJIazYLJjj218+umns50xiytcEQo827ZtyxK2qYc24bGKAouFIN8HcfFnYcMrFE+m1S5AsUz6gd+PYdDe8qstt1UWeArgHb0X2AGeU/obW2r0NPKCdiewEHG0mQWfh80AtkT/5fsEe8YjQy7elVdemR3GiD/DxhEN0YvCz9mI8KfWs1n77o1ChIhFRAqChveLG4nYp4j/KDijYKKfsSGEVxQH9Vg1EljYKF447A6hGIUQAuanP/1pJpwYr9hctGnmA4QdIfKjjz46s3NC6giffK5mPSaN5g5EPGOINnPSlTEQf4YIg3+0DYQvnLBZxj79WGuHvZ2L4pistcM8S5gwt7BpYhweddRR2T/H90Hk8nP6z0cCEhiYBEoTWCzCLAa4zOOixMQXJ0kmdnac8UHU/Nd//Ve2+4sTX/w3du/kcrGIxIm5dnHkM3fccUe20PH7+dynuGAi5vAssTsmb4QTjuw08w+L87Jly7IFGy9YKwKrN8fI4cG74PGpTVqOizeiK3rEGoUzIg8WFMRRbVgxf81Cd8ndL7/8cnYUPnq8YFNbJ/xYKBGyCIf8Q5/DL+bjdMevttxWWSAcsLH4NJu83orAqu3bKD4QE1HAxveozRnCg8IJQARHbR/FdyFM2Z04bySw+PmSJUvqCrTaPo3vzEaD3MkoxhpNad2dFuZ3uGIDIZUfc43K4j3ZDMQrP+K4Z8PFdR35EB8h6HvuuScTopwUbjR31BOAv/rVrzJvXtzY5d8Hu8PjG+eSWjvs7VwUf7/WDvN1xndkPHzve9/rYo6YY87CI8fc153QHZhLjm8tgeoQKERg1bumISIljHHttdd2Jbg3SlSNCwxeE8KFtU9cQGIuV+3i2ChHJV9OzJ9i8s2LgO66v2iBVduuepMy+Snf//73sxy0ngRW7ZUD9QRSdwKExYW8kehhJPxWW2dc5LvjFpOweyOwymCRf+eUAqteAnitrcf6WGwbPTEPrDuBUi/JPebmsbkgRJ1/Yh8QKkNwsJhHT229wym1dTc6RcjnYig0Cvvo2UM44CGjTwk9swGKDxutKLCaFZb8bqO5o57Ail6lRhzz71Br372di5o9BPL4449nOWkIKbzchAnxZOU3Q9VZimypBDqPQCECq/b4NrswJnnyJ5hA8ruyRpNkTyeEanfujQQWuR61uQ+xG3G/sxCQd5PfRacWWHjFugtN1e6mG13i2WjhqPf57kRTowWknhirJ4jqCSwWC3LSGt3pRd/jGemNwOpuoUrFoj8ILDwyMQen1vbyOVX17LKeB6unHKnaPqDcVgRWPRGJkGKzgvcs74WNYX28dSSg42FEWLC5IURaK7AYMz1dxtlbgUV+HGXWuygWUcM9Ynjd6nlSu7vQtLYPmhVY8RDCL37xiyy0zN8ReniBuzvg0HnLkC2SQGcSKERgNbqmoR7CVj1Y7NqZ2KJnpJHAauZC0NowViqBFZPcERe1IaBYR22Se09eG/Kn8GBFT0PRHixOk8UwVjzZ2ciD1cxVAb0RWGWw6A8Cq56wbXa6aRQi7M6DFb2SiDf6NKXAoqx33nkny4HitCTlk2+EDRHuQ0jlBU5tiLBID1az3z7QWw9W7VzUrMDK9zEePXLR2Oxx4IIwK2H12lOQzdqFn5OABPqeQL8VWL3Ne6gVWOQxxJNI9a5IyKOPuT71crDIzSBxl+sR8ML1JkTY0zUNvEM8cRWTmVvNO6r92ppUHqxmcrCee+65LDGZG7zJF+rueHlvBFYZLPpSYEXxyok98n/y1440OzWkzMFqdmPUk4esVmCRyM1YJIcxf0N+tH/yHJvJwcJ2ECAIN7xgvfFgMc7wUuNJrs2zrGWdKgeru6+SYpPEqVo8vvEgC+8RDwIRTq0X3m3WLvycBCTQ9wT6rcDKn9zhPhlyFHp7ijAuPhxRz58cYreIW578Lib97k4RkrxNXkntKUIWw3hCqbtujCfYyPeqvWg0Xm2Qv2g0npxjEaN8TlbFiZcrJ+qdIkwVIowHCuLVF82eIoz8OMiQPw3He7OIEB5CvCIkosCqx6/RKcIiWdQTWHgPuGIg2lt3pwgbJbk3k4MVT8zRp5zc49RhDJ+zQeBOMcKu0Qbq2VlPpwi5A4xk63garbtThCkEFvlchAcJE8bb5eNmiTAcQjJeQBwv2uV3ohjp7hQhZdJexjKngnsjsOKGgxAgXrV4ao95husiGONci8A7dneKsJm5qBkPVhShhEzzp1DrHeDp+2XCN5CABFoh0G8FFo3J3z2DECJHgkmZsFoz92CxmJA7gReKCRWhxWLNEXBOcHGf1JlnnpktpDFHJN4ZxH9Z+FgcWES5MJHPxdOJXDXB+xD+q3dRYuwMFgwuE/3Nb36THQFn8eYIdvzqIJLGOS2VP/UW735isSU3hwRzvESN7sFKJbAI5dBujpfDl9yYZuuEH14sHoQrhxngTriDtkVx2R2/egtT0Szygyae6kMw0k+E7vCUFCWwqBs7IP+JawRgxr1RLPbYKA+HOMgTbPR0d5N7vAcLcYUdYWtcvhrvdqu9B6u3AqveV2JxSS+n/RDp8cqTuFniEmHehZwz3oGQGGOKi3Hz4eV4DxafoQ8YY3hSOTyTT57vjcDiHfB+Ec7DxuO4ogzeg3kgXu1Rzw57Mxc1I7DyuWoITk7pMj/EMZe/p66Vid3fkYAE+p5AvxZY4Kl3ezKTITcj5++IaRQSY0HnagiSaZkkETe45LlSoPZLp+vd8sxt1CwI+bAXuVVcBMqiiMjiyoT89y7Wdmvtjdrs2JlMuYySSzgRM7VPvdvLWRBJgO3uyoVYTishQkQF79Tdre+U32gBqX3nRjd1N+LXbLksSKlY1HLnkk/uzEJsscgRui1SYDWycYQFN37Xs438O3cnsOrd5E5IirGTv9W+p5BfLaPurmmgzzn5yKYk/0XobDS4A4wwHd45+pBNS9yA1HoCa29y5/McVuEC2JiX1BuBRRvq8SBHE88hm4roPWxkh83ORc0ILN6HeYCNCQdECBfzfrwP6Qi139jQ90uFbyABCfSWQFKB1dvKU36+2buOUtbZKWXJrlN60nZIQAISkEB/IdAxAitedolno6fj3f0Ffn95DwVWf+kJ30MCEpCABDqFwIAXWISbyDXh8kISxPNf6dIpnVR0OxRYRRO2fAlIQAISqBqBAS+wSH698847s7wkEpLJmfIm5N6ZsQKrd7z8tAQkIAEJSKAnAgNeYPXUQP9dAhKQgAQkIAEJlE1AgVU2ceuTgAQkIAEJSKDjCSiwOr6LbaAEJCABCUhAAmUTUGCVTdz6JCABCUhAAhLoeAIKrI7vYhsoAQlIQAISkEDZBBRYZRO3PglIQAISkIAEOp6AAqvju9gGSkACEpCABCRQNgEFVtnErU8CEpCABCQggY4noMDq+C62gRKQgAQkIAEJlE1AgVU2ceuTgAQkIAEJSKDjCSiwOr6LbaAEJCABCUhAAmUTUGCVTdz6JCABCUhAAgOQwObt+5p66+GH7tfU5zr9QwqsTu9h2ycBCUhAAhJok8DF/+/2sGNXcwLra6ccEP7P5Qc3VeP7778fnnnmmXDhhReGAw44oKnfSfmhVatWBd7hnHPOCfvtl1YYJhVYmzdvDvfcc09Yt25dOOigg8KECRPC+PHjw6BBg8J7770XZs+eHbZu3drFZvr06eH0008PNHDRokVh27ZtYfTo0WHq1Klh+PDhKRlalgQkIAEJSEACLRB47+/7wnf+v+1N/+aRh+8Xfvq/Du3x8x988EH4yU9+kmmF448/vsfPp/rA0qVLw8aNGzOtsWfPnuwdzjrrrHDKKaekqiIrJ5nA4iXnz58fjjrqqHD++eeHTZs2hXnz5oVLLrkke2lEF4269tprw+DBg7sageCaO3dumDhxYhg7dmxYsmRJV8MRZj4SkIAEJCABCfQdgaIE1gsvvBBef/31cPnllyf3HnVHKy+w+Nxrr70WnnrqqUxwHXjggclAJxNYKNGnn346U4EjRozIXhDBdcYZZ3R5qZ5//vkwbdq0zKMVnzVr1mTCa8aMGZnwWr9+febNmjlzZhg6dGiyhlqQBCQgAQlIQAK9J1CEwPrwww8zjXDuueeGk046KXup1atXhwULFmSRrnw0a/v27WHhwoXh5ZdfDoceemi4+OKLw5lnnhnefPPNjzhuVq5cGZYvXx5mzZoVXn311fDss89m0TSiZEcffXSmMx555JHw4osvZvXhNeOzPHfddVc477zzwgknnNB7QA1+I5nAqi0fQLzwZZddFkaNGhVWrFgRFi9eHPbu3Rt2794dzj777DB58uQMWASCwNqyZUsGHSU5bNiwZA21IAlIQAISkIAEek+gCIFFStHdd9+dOV1ICSLqdccdd4RLL700nHjiiWHZsmXhnXfeCd/5znfC/fffn730lClTsggXIT3+H2dNPjJWK7Bw1lx33XXhuOOOy4Qb9aA7aj1YlM1njzjiiCyaluopRGARLkRtHnbYYVljSBwDFAAJF5JQRviQf+OzvRFYGzZsCG+//Xaq9luOBCQgAQlIoKMIjBw5MnNspHqKEFikDT322GOZwMK5ghOGP+RmI5zQBjt37sz+oBeuvvrqzAvF89BDD2X/JULWncB66aWXMmcNT15U1RNY/IxccepJ9SQXWPv27cuU51tvvRWuuuqqcMghh9R9V8Du2rUrjBkzplcCK1XDLUcCEpCABCQggZ4JFCWw8uKonujhzRBiOGxuuOGGrqhW/CzhxZQCKya+90ykuU8kF1go0Oeeey5TpVFcERZcu3ZtOPLII7tOB0aBdeqpp5qD1Vxf+SkJSEACEpBA6QSKElh5DxbhPZLe63mwSDfigBwaotaDVVtGPgerozxYiKsnnngiSyQjlpl/Hn744SxxjbgpsdcYIjz22GPDnDlzsmOa48aN8xRh6UPHCiUgAQlIQAKNCRQhsHrKwUIo4Zi55pprsvxtntocrMMPPzy7heDKK68MxxxzTJZHRQpSTHJvJLDQKRyowxEU777q1zlYnCK8/fbbsyOX+Sdm6RM6xM1HNj/xVe7HmjRpUvb/jU4OaPASkIAEJCABCfQtgSIEVopThFB58sknM8cMl5SefPLJYceOHZlw4hRhI4FFTjiOHTxiiDGibAPqFGHfmoO1S0ACEpCABCSQgkARAov36qt7sGqZ9Pt7sFJ0omVIQAISkIAEJND/CHx/7o6wcUtzX5Uz6bQDwvfPP6jHRhD5uu+++7KIFgfe+uLhtCLhQU4k9tub3PsCjHVKQAISkIAEJDBwCZAzxS3qF110UXYpaNnPgPkuwrLBWJ8EJCABCUhAAhLojwSSX9PQHxvpO0lAAhKQgAQkIIEyCSiwyqRtXRKQgAQkIAEJVIKAAqsS3WwjJSABCUhAAhIok4ACq0za1iUBCUhAAhKQQCUIKLAq0c02UgISkIAEJCCBMgkosMqkbV0SkIAEJCABCVSCgAKrEt1sIyUgAQlIQAISKJOAAqtM2tYlAQlIQAISkEAlCCiwKtHNNlICEpCABCQggTIJKLDKpG1dEpCABCQgAQlUgsCAFFhr3t0b/u2BnWHdpr2FddLoEfuHf73s4HDSUfsXVocFS0ACEpCABCTQmQQGpMCaecuOQsVV7GpE1tybD+nMnrdVEpCABCQgAQkURmBACqxJP9pWGJDagpf9cEhpdVmRBCQgAQlIQAKdQUCB1UM/KrA6w9BthQQkIAEJSKBMAgosBVaZ9mZdEpCABCQggUoQUGApsCph6DZSAhKQgAQkUCYBBZYCq0x7sy4JSEACEpBAJQgosBRYlTB0GykBCUhAAhIok4ACS4FVpr1ZlwQkIAEJSKASBBRYCqxKGLqNlIAEJCABCZRJQIGlwCrT3qxLAhKQgAQkUAkCCiwFViUM3UZKQAISkIAEyiSgwFJglWlv1iUBCUhAAhKoBAEFlgKrEoZuIyUgAQlIQAJlElBgKbDKtDfrkoAEJCABCVSCgAJLgVUJQ7eREpCABCQggTIJKLAUWGXam3VJQAISkIAEKkFAgaXAqoSh20gJSEACEpBAmQQUWAqsMu3NuiQgAQlIQAKVIKDAUmBVwtBtpAQkIAEJSKBMAgosBVaZ9mZdEpCABCQggUoQUGApsCph6DZSAhKQgAQkUCYBBZYCq0x7sy4JSEACEpBAJQgosBRYlTB0GykBCUhAAhIok4ACS4FVpr1ZlwQkIAEJSKASBBRYCqxKGLqNlIAEJCABCZRJQIGlwCrT3qxLAhKQgAQkUAkCSQXW5s2bwz333BPWrVsXDjrooDBhwoQwfvz4MGjQoMC/zZ8/P/u3IUOGhClTpoTTTjstg7xq1aqwaNGisG3btjB69OgwderUMHz48IYdMOlH20rrnGU/HFJaXVYkAQlIQAISkEBnEEgmsPbs2ZMJqKOOOiqcf/75YdOmTWHevHnhkksuCSeffHImoPbff//s74isxYsXh+uvvz4ceOCBYe7cuWHixIlh7NixYcmSJWHjxo2ZyEKY1XsUWJ1hfLZCAhKQgAQk0KkEkgmsDz74IDz99NPhrLPOCiNGjMh4IbjOOOOMcNJJJ2Via/LkyWHMmDFh165dmag655xzwuDBg8PSpUvDjBkzsv9fv359JsZmzpwZhg4dqsDqVMuzXRKQgAQkIIEOJpBMYNUy2rp1a7jrrrvCZZddloUEb7vttnDFFVdkIcC8+OL/ly9fHmbNmpUJrC1btmTCDA/WsGHDFFgdbHw2TQISkIAEJNCpBAoRWIQLFy5cGA477LDMa4XYUmB1qgnZLglIQAISkIAEagkkF1j79u0Ly5YtC2+99Va46qqrwiGHHJJ5pVIJrA0bNoTpd9T3bBXRvf9+wStFFGuZEpCABCQggUIIjBw5MowaNaqQsi20eQLJBdaKFSvCc889F6ZNm5aJK57t27ebg9V8n/hJCUhAAhKQgAQGOIGkAgtx9cQTT2QJ60cccUQXGrxaJK7v3r07u56h9hThnDlzsisdxo0b5ynCAW5Qvr4EJCABCUhAAiEkE1icIrz99tvD66+//hGuxx9/fJbAzsnBe++9N6xdu/af7sFavXp1WLBgQZar5T1YmqUEJCABCUhAAgOdQDKBVSYI78Eqk7Z1SUACEpCABCTQWwIKrB6IeZN7b03Kz0tAAhKQgAQkoMBSYDkKJCABCUhAAhJITECBpcBKbFIWJwEJSEACEpCAAkuB5SiQgAQkIAEJSCAxAQWWAiuxSVmcBCQgAQlIQAIKLAWWo0ACEpCABCQggcQEFFgKrMQmZXESkIAEJCABCSiwFFiOAglIQAISkIAEEhNQYCmwEpuUxUlAAhKQgAQkoMBSYDkKJCABCUhAAhJITECBpcBKbFIWJwEJSEACEpCAAkuB5SiQgAQkIAEJSCAxAQWWAiuxSVmcBCQgAQlIQAIKLAWWo0ACEpCABCQggcQEFFgKrMQmZXESkIAEJCABCSiwFFiOAglIQAISkIAEEhNQYCmwEpuUxUlAAhKQgAQkoMBSYDkKJCABCUhAAhJITECBpcBKbFIWJwEJSEACEpCAAkuB5SiQgAQkIAEJSCAxAQWWAiuxSVmcBCQgAQlIQAIKLAWWo0ACEpCABCQggcQEFFgKrMQmZXESkIAEJCABCSiwFFiOAglIQAISkIAEEhNQYCmwEpuUxUlAAhKQgAQkoMBSYDkKJCABCUhAAhJITECBpcBKbFIWJwEJSEACEpCAAkuB5SiQgAQkIAEJSCAxAQWWAiuxSVmcBCQgAQlIQAIKLAWWo0ACEpCABCQggcQEFFgKrMQmZXESkIAEJCABCSiwFFiOAglIQAISkIAEEhNQYCmwEpuUxUlAAhKQgAQkoMBSYDkKJCABCUhAAhJITECBpcBKbFIWJwEJSEACEpCAAkuB5eHEVe0AACAASURBVCiQgAQkIAEJSCAxAQWWAiuxSVmcBCQgAQlIQAIKLAWWo0ACEpCABCQggcQEFFgKrMQmZXESkIAEJCABCSiwFFiOAglIQAISkIAEEhNQYCmwEpuUxUlAAhKQgAQkkFRg7dmzJ7z++uvhmWeeCTt37gzTp08PgwcPzii/9957Yfbs2WHr1q1d1Pn3008/PaxatSosWrQobNu2LYwePTpMnTo1DB8+vGHvTPrRttJ6btkPh5RWlxVJQAISkIAEJNAZBJIKrCeffDK88cYbYcSIEWHdunVh1qxZXQKLvy9dujRce+21XT8DIYJr7ty5YeLEiWHs2LFhyZIlYePGjZnIGjRoUF3KCqzOMD5bIQEJSEACEuhUAkkFVoS0cuXKsHz58o8ILLxUzz//fJg2bdpHhNOaNWsy4TVjxoxMeK1fvz7zZs2cOTMMHTpUgdWplme7JCABCUhAAh1MoDSBtWLFirB48eKwd+/esHv37nD22WeHyZMnh5dffvkjYmzLli1h/vz5mQdr2LBhCqwONj6bJgEJSEACEuhUAqUJrHfeeSds2rQpnHLKKeH9998P8+bNywQWeVt5b5cCq1NNzXZJQAISkIAEqkOgNIFVi/Sxxx4Lu3btCmPGjOmVwNqwYUOYfkd9z1YR3fbvF7xSRLGWKQEJSEACEiiEwMiRI8OoUaMKKdtCmydQisAiLLh27dpw5JFHdp0OjALr1FNPNQer+f7ykxKQgAQkIAEJDAACpQgsODz88MPZicEpU6aEzZs3d4UIjz322DBnzpwwYcKEMG7cOE8RDgCj8RUlIAEJSEACEuieQGkCa8eOHWHhwoXZnVdcvzB+/PgwadKk7P9Xr14dFixYkAkw78HSZCUgAQlIQAISGOgEChFYRUPxHqyiCVu+BCQgAQlIQALtEFBg9UDPm9zbMS9/VwISkIAEJFBNAgosBVY1Ld9WS0ACEpCABAokoMBSYBVoXhYtAQlIQAISqCYBBZYCq5qWb6slIAEJSEACBRJQYCmwCjQvi5aABCQgAQlUk4ACS4FVTcu31RKQgAQkIIECCSiwFFgFmpdFS0ACEpCABKpJQIGlwKqm5dtqCUhAAhKQQIEEFFgKrALNy6IlIAEJSEAC1SSgwFJgVdPybbUEJCABCUigQAIKLAVWgeZl0RKQgAQkIIFqElBgKbCqafm2WgISkIAEJFAgAQWWAqtA87JoCUhAAhKQQDUJKLAUWNW0fFstAQlIQAISKJCAAkuBVaB5WbQEJCABCUigmgQUWAqsalq+rZaABCQgAQkUSECBpcAq0LwsWgISkIAEJFBNAgosBVY1Ld9WS0ACEpCABAokoMBSYBVoXhYtAQlIQAISqCYBBZYCq5qWb6slIAEJSEACBRJQYCmwCjQvi5aABCQgAQlUk4ACS4FVTcu31RKQgAQkIIECCSiwFFgFmpdFS0ACEpCABKpJQIGlwKqm5dtqCUhAAhKQQIEEFFgKrALNy6IlIAEJSEAC1SSgwFJgVdPybbUEJCABCUigQAIKLAVWgeZl0RKQgAQkIIFqElBgKbCqafm2WgISkIAEJFAgAQWWAqtA87JoCUhAAhKQQDUJKLAUWNW0fFstAQlIQAISKJCAAkuBVaB5WbQEJCABCUigmgQUWAqsalq+rZaABCQgAQkUSECBpcAq0LwsWgISkIAEJFBNAgosBVY1Ld9WS0ACEpCABAokoMBSYBVoXhYtAQlIQAISqCYBBZYCq5qWb6slIAEJSEACBRJQYCmwCjQvi5aABCQgAQlUk4ACS4FVTcu31RKQgAQkIIECCSiwFFgFmpdFS0ACEpCABKpJQIGlwKqm5dtqCUhAAhKQQIEEFFgKrALNy6IlIAEJSEAC1SSQVGDt2bMnvP766+GZZ54JO3fuDNOnTw+DBw/OyG7evDnMnz8/rFu3LgwZMiRMmTIlnHbaadm/rVq1KixatChs27YtjB49OkydOjUMHz68YY9M+tG20npr2Q+HlFaXFUlAAhKQgAQk0BkEkgqsJ598MrzxxhthxIgRmZCaNWtWJrD27duXCaj9998/XHLJJdm/LV68OFx//fXhwAMPDHPnzg0TJ04MY8eODUuWLAkbN27MRNagQYPqUlZgdYbx2QoJSEACEpBApxJIKrAipJUrV4bly5d3Cazt27eHefPmhcmTJ4cxY8aEXbt2ZaLqnHPOyQTY0qVLw4wZM7L/X79+fSbGZs6cGYYOHarA6lTLs10SkIAEJCCBDiZQisDasmVLuO2228IVV1yRhQB5CBeeccYZ2f/nxRif5d/wYA0bNkyB1cHGZ9MkIAEJSEACnUpAgdVDz5qD1ammb7skIAEJSEACxREYcAJrw4YNYfod9T1bRWD69wteKaJYy5SABCQgAQkUQmDkyJFh1KhRhZRtoc0TKEVgmYPVfIf4SQlIQAISkIAEBj6BUgRWPEW4e/fu7HqG2lOEc+bMCRMmTAjjxo3zFOHAtylbIAEJSEACEqg8gVIEFpS3bt0a7r333rB27dp/ugdr9erVYcGCBdlnvAer8jYpAAlIQAISkMCAJ1CIwCqaivdgFU3Y8iUgAQlIQAISaIeAAqsHep4ibMe8/F0JSEACEpBANQkosBRY1bR8Wy0BCUhAAhIokIACS4FVoHlZtAQkIAEJSKCaBBRYCqxqWr6tloAEJCABCRRIQIGlwCrQvCxaAhKQgAQkUE0CCiwFVjUt31ZLQAISkIAECiSgwFJgFWheFi0BCUhAAhKoJgEFlgKrmpZvqyUgAQlIQAIFElBgKbAKNC+LloAEJCABCVSTgAJLgVVNy7fVEpCABCQggQIJKLAUWAWal0VLQAISkIAEqklAgaXAqqbl22oJSEACEpBAgQQUWAqsAs3LoiUgAQlIQALVJKDAUmBV0/JttQQkIAEJSKBAAgosBVaB5mXREpCABCQggWoSUGApsKpp+bZaAhKQgAQkUCABBZYCq0DzsmgJSEACEpBANQkosBRY1bR8Wy0BCUhAAhIokIACS4FVoHlZtAQkIAEJSKCaBBRYCqxqWr6tloAEJCABCRRIQIGlwCrQvCxaAhKQgAQkUE0CCiwFVjUt31ZLQAISkIAECiSgwFJgFWheFi0BCUhAAhKoJgEFlgKrmpZvqyUgAQlIQAIFElBgKbAKNC+LloAEJCABCVSTgAJLgVVNy7fVEpCABCQggQIJKLAUWAWal0VLQAISkIAEqklAgaXAqqbl22oJSEACEpBAgQQUWAqsAs3LoiUgAQlIQALVJKDAUmBV0/JttQQkIAEJSKBAAgosBVaB5mXREpCABCQggWoSUGApsKpp+bZaAhKQgAQkUCABBZYCq0DzsmgJSEACEpBANQkosBRY1bR8Wy0BCUhAAhIokIACS4FVoHlZtAQkIAEJSKCaBBRYCqxqWr6tloAEJCABCRRIQIGlwCrQvCxaAhKQgAQkUE0CCiwFVjUt31ZLQAISkIAECiSgwFJgFWheFi0BCUhAAhKoJgEFlgKrmpZvqyUgAQlIQAIFElBgKbAKNC+LloAEJCABCVSTQGkC67333guzZ88OW7du7SI9ffr0cPrpp4dVq1aFRYsWhW3btoXRo0eHqVOnhuHDhzfskUk/2lZaby374ZDS6rIiCUhAAhKQgAQ6g0BpAmvdunVh6dKl4dprrw2DBw/uoofgmjt3bpg4cWIYO3ZsWLJkSdi4cWMmsgYNGlSXsgKrM4zPVkhAAhKQgAQ6lUBpAgsv1fPPPx+mTZv2EeG0Zs2aTHjNmDEjE17r16/PvFkzZ84MQ4cOVWB1quXZLglIQAISkEAHEyhNYK1YsSIsXrw47N27N+zevTucffbZYfLkyeHll18Oy5cvD7NmzcoE1pYtW8L8+fMzD9awYcMUWB1sfDZNAhKQgAQk0KkEShNY77zzTti0aVM45ZRTwvvvvx/mzZuXCaw9e/YosDrVumyXBCQgAQlIoKIEShNYtXwfe+yxsGvXrjBmzJheCawNGzaE6XfU92wV0Yf/fsErRRRrmRKQgAQkIIFCCIwcOTKMGjWqkLIttHkCpQgswoJr164NRx55ZNfpwCiwTj31VHOwmu8vPykBCUhAAhKQwAAgUIrAgsPDDz+cXdEwZcqUsHnz5q4Q4bHHHhvmzJkTJkyYEMaNG+cpwgFgNL6iBCQgAQlIQALdEyhNYO3YsSMsXLgwu/OK6xfGjx8fJk2alP3/6tWrw4IFCzIB5j1YmqwEJCABCUhAAgOdQGkCKyUo78FKSdOyJCABCUhAAhJITUCB1QNRb3JPbXKWJwEJSEACEuh8AgosBVbnW7ktlIAEJCABCZRMQIGlwCrZ5KxOAhKQgAQk0PkEFFgKrM63clsoAQlIQAISKJmAAkuBVbLJWZ0EJCABCUig8wkosBRYnW/ltlACEpCABCRQMgEFlgKrZJOzOglIQAISkEDnE1BgKbA638ptoQQkIAEJSKBkAgosBVbJJmd1EpCABCQggc4noMBSYHW+ldtCCUhAAhKQQMkEFFgKrJJNzuokIAEJSEACnU9AgaXA6nwrt4USkIAEJCCBkgkosBRYJZuc1UlAAhKQgAQ6n4ACS4HV+VZuCyUgAQlIQAIlE1BgKbBKNjmrk4AEJCABCXQ+AQWWAqvzrdwWSkACEpCABEomoMBSYJVsclYnAQlIQAIS6HwCCiwFVudbuS2UgAQkIAEJlExAgaXAKtnkrE4CEpCABCTQ+QQUWAqszrdyWygBCUhAAhIomYACS4FVsslZnQQkIAEJSKDzCSiwFFidb+W2UAISkIAEJFAyAQWWAqtkk7M6CUhAAhKQQOcTUGApsDrfym2hBCQgAQlIoGQCCiwFVskmZ3USkIAEJCCBziegwFJgdb6V20IJSEACEpBAyQQUWE0KrDXv7g3/9sDOsG7T3sK6aPSI/cO/XnZwOOmo/Qurw4IlIAEJSEACEiiegAKrSYE185YdhYqr+BqIrLk3H1J8z1uDBCQgAQlIQAKFEVBgNSmwJv1oW2GdUFvwsh8OKa0uK5KABCQgAQlIID0BBZYCK71VWaIEJCABCUig4gQUWAqsig8Bmy8BCUhAAhJIT0CBpcBKb1WWKAEJSEACEqg4AQWWAqviQ8DmS0ACEpCABNITUGApsNJblSVKQAISkIAEKk5AgaXAqvgQsPkSkIAEJCCB9AQUWAqs9FZliRKQgAQkIIGKE1BgKbAqPgRsvgQkIAEJSCA9AQWWAiu9VVmiBCQgAQlIoOIEFFgKrIoPAZsvAQlIQAISSE9AgaXASm9VligBCUhAAhKoOAEFlgKr4kPA5ktAAhKQgATSE+gXAmvVqlVh0aJFYdu2bWH06NFh6tSpYfjw4Q1b2xdfvFx2nWve3Rv+7YGdYd2mvel7/f8vcfSI/cO/XnZwOOmo/Qurw4IlIAEJSEACVSTQ5wJr69atYe7cuWHixIlh7NixYcmSJWHjxo2ZyBo0aFDdPilb7PASZdc585YdhYqrCBaRNffmQ6po+7ZZAhKQgAQkUBiBPhdYa9asCUuXLg0zZswIgwcPDuvXr8+8WTNnzgxDhw6trMAqW9ABetHvPgy3Pr4r7C7OaRYO2D+Em75+UJjyxQMLM2oLloAEJCABCfQ1gT4XWCtXrgzLly8Ps2bNygTWli1bwvz58zMP1rBhwxRYJVjIsh8OyWq54P/ZVqi4ik1BZD36v/+7Tp/0BPR+pmdqiRKQgAR6S0CB1QOxKD7K9iiVXR8Y+qLOKoi6stvYF/3Y24nHz0ugSgTKngOqxLY/t3XACaxbb7018MdHAhKQgAQkIIF/JnDTTTcF/vj0LYE+F1it5GD1LTJrl4AEJCABCUhAAt0T6HOBxSnCOXPmhAkTJoRx48Y1dYrQTpWABCQgAQlIQAL9mUCfCyzgrF69OixYsCAgtpq5B6s/A/XdJCABCUhAAhKQQL8QWHaDBCQgAQlIQAIS6CQCCqxO6k3bIgEJSEACEpBAvyCgwOoX3eBLSEACEpCABCTQSQQUWP2wN/fs2RN27doVDjnEr7Dph93Tq1fi+zXpx/339/seewWun33YMdnPOqSN13FMtgHPX+0VgQElsJjk3nrrrXDwwQeHo446Kuy33369amwrH/7www/DO++8E4488shSBA9tfPDBB8N7770XrrvuunDQQQe18tq9+p3IlV869thjSxEDHGjgOyc51EB/Fv3s27cvvP/++2H37t3h4x//eClt5Guf7rnnnnDxxReHz3zmM0U3MSsfrowRuA4ZUvxt+Y7JYrrVMVkMV8dkMVwttT6BASOwWDjuvvvubGF89913wzHHHBOuvPLKht9XmKLDOd34wAMPZAsVgmf69OnhpJNOSlF03TKiuELQ8d2MZXiwIleEB19TdPLJJ4cpU6Y0/KLtdhuP0Hn22WfDU0891cX1kksuCZ/73OcKE8w7d+4M999/f9iwYUPg/8eMGROuuuqqcOCBxX0fIhM5X/l0wQUXZNePFP1Ero8//ng47LDDMqGFQEdoFfU4Josh65gshqtjshiultqYwIARWIsXLw5HHHFE+NrXvhbwKj300ENh3bp1mRAZPnx48j5mkrv33nvD5Zdfnnk8fv/734c//vGP2XckDho0KHl9iKtf/OIXmQiI4upvf/tb9vfjjz++MG9EnisCCxGLwDr66KOTt5EC8VohWq+99tpMHL/xxhvhJz/5STj77LPDueeeW4jIevrpp8Pf//73MHny5PDBBx+Eu+66K0yaNKkwsYwHCY5RXNG3r732WuaNLMpDmOd6+OGHZwJ206ZNWV8W9Tgmi/EQOibTW6xjsph1Mn1PdVaJA0Zg4Q047bTTurwB0duDAGGnzq495YN4e+yxx8K0adOyL6FGCDzyyCPhuOOOy94DL0jqEOWKFSvCsmXLwsyZMzPxiBDBy0I+1mWXXZa1PWWde/fuzcTGZz/72azsKD5gOXLkyPDlL385a3vKp5YrZced5cSJE8MXv/jFlNVlZeVtB08Pgg6xM2LEiELauGPHjjBv3rzwyU9+MnzlK18Jd955Z+Z1xWZHjRqVeUIPPfTQpO1EwC1ZsiQbC/QZtsSXqCPozjzzzELs1THpmGzViB2TnTEmW+3/qvzegBFYLBi//e1vPxI6Y8FauHBhJjpSh7XweHD56UUXXZR5Wlgkhw0blgmsX/3qV4WEflj8EVh4y1iA8fLgtVu7dm247777sr+nDvnA9dFHHw3nnHNOJupIAGVBJjyKRytVqBIRhSeQNiI+vvCFL2RhwfhETxZthHHKh/6iP/EovfTSS2Hp0qWZx4z2pmzj5s2bA3/wOJLvNXfu3HDAAQdkghyPGWHYRYsWZU0jvJ3SExpFHTaKjTBW6Efy24qyV8ekY7LVceqYLGYNKXtMttr/Vfm9fiuw8Kb84Q9/yHJmWIzZlSOmCJvlF33CIOyGWJhJRG/nYVFEWFAfix8Cjv/yLggE8q8Qcy+//HK2gOGJaCePBw8SZb366qtdXgZ+xiJMe7/1rW91NYeQKLlgeHnaeSJXhAWiijIRNwzMt99+O1xzzTVZyJXPEeb6xje+0baoo2y8f9/5znfCiSeemNWH54zk73x+0sMPPxxoPz9v56HfCCNH7xtlRs/fm2++mbUP0cxnEHtwOOWUU9qpMhNUt99+e2YPN954YyaQaSd9SVj5E5/4RFY+uXw//elPM9vhHdp5/vrXv4aVK1dmnjJEKWMFu6SNeCDPO++8rHj4r1q1KnuPdh7HpGOyVftxTHbOmGzVBqr4e/1SYLH4c/qKRHY8D3/5y1/CFVdcET796U9nC1YUWSxi5EoR8sGDRcin1Sd6wygDb0N3oThEEQsbidKthuyoD0GBqGExxGtFvtfpp5+eiQzKjWXzWXicddZZbZ1Gi1wRong8CFt997vfzQRHTKxFBMEATxY5aCSgR3HQCtsorljc8943vHK0ibwoPC20lVypf/zjH9nP2nkIG+Pxw2YIkTV6EFi8A6K1Hc8g4grBiFB75ZVXsvZwahBvHX/yVzRgy+ze4dGqOKdMwn8vvvhiJvqfe+65zNP6+c9/PmvqE088kfVv5Ijo4uDEt7/97ZaxOiYdky0bTwhZLqljcuCPyXZsoIq/2y8FFgsEC3z0ZLBoIaxYRAi34M1hcfnUpz6VJU3jBWGRbFXs0PExwZuFD6/On//85+wd8GwQdsEbQUiJ3J1f//rXmRgiD6vVh5wZEpHjQotoe/7557uS6BFVP/vZzzLhw3sgcsjDaieslOdK+XioWJRhyt9hjOAjD4p34eftcF2zZk0m0vAu4rmC8W9+85vMs0R+F32HwCEpO558I+eNsGirD+KDE4PwRUDhKcqLLH5G/1EHhxbg2U54OYqr8ePHZ3b4wgsvZF5J2hz7CtvhAAN2xEKDiG1H0OG1pa+uvvrqzAuG15U2RVvCg0VIm9w6HsRsu1wdk//t0XZM9n5kOiYPzLzKnTAme9/71f6Nfiuw8FzhPYmiCZFF0jdeIxZrvC+vv/565uXiTzviKgosQo3kxrAYkljOAkloMHrH8LBwdQKn3T72sY+1ZTl4wFiMEQDUQ+5OzLOKCfsIKxZH6krRRpL2CfPANSa4E2aiTRdeeGG26P/ud7/LvB14y9pN5I9eQUAh1OBLW/BS8ef666/P/o5XB96nnnpq20n1UXwgYuDLlRB5kYXAwqODWEZAnnHGGS3fiUVOFX2GtyqGOut5VGGNHSEw2RS0e3CAd8f7SUI7XlwEFgs/+Va8x1e/+tVsfCC6UiXyI7AckyHb7Dgmezf1OSY7Z0z2ruf9dL8UWCz6qH08Noip+BBuwusza9aszOuR8onhIhY/EpMJpyB8iqqTMCdeCNrIIsjCjDeHHCg8HSzK7Pza8VjV8sHbctttt2WiBqFFaJAwEl4VRGURCeYx+ZrcI+oisT0m87Orw7PSaqisXv8j6mgPOUnUgzCoFVkp7aa2LOqkX7kIlytFinjoO04MIvSxEzyRX/rSlzJBTN0I1a9//etJq3ZMOiZbNSjHZOeMyVZtoKq/1y8FFp2BsCEUGMNL/CxlUnK9DieUw8kvjtaT3M3DYobwIWG4nbBOIzEQBRT1sDgSFsWDRdvxyvH3lF+zQiI04TNEB6fq4n1XeJfw5pADlvphB/vLX/4yawvikQePHXUisOLPUtdLeX0hsgiN4u1MLR7r8UFg4Q2MCfPUjags4lsAHJOOyRRj1DGZguJ/l9EXYzLd23d+Sf1WYOWNhxAduVDbt2/PxA65WNwn1OrD4s7CVC/XJxpsrBOvD6e+YvJ3q3X29HsILJL1EXKEthCT7eZcNaqTsknKJg+K8BZeJsROihOD3bUzn/RNUv+f/vSnLI8opZeuXv1xQif8yQlUDhUU+USvHQL2hBNOKLKqfyqbNhKOJEew1Yf3x+4JS9c+teMj1Zjs7l0dk63fxk8aBZ7qRpcxOyZbHSXN/16KMdmb8VHGmGy+9dX+ZJ8KrNpj3/W+O438EoRHfCZMmNDWjd8sHHfccUfmrSGMUusdYsLhSDuJ0ogwFn8WK/J1Wnlqjyc3KiNe8omHCa9SO+KKBZKTZYSNGn3PH4sWN0YTViJfp52b1GGG949rNcgxQrTV87qRR4dYhSlhSpKyW72Fn77BNvhD3lFP3kXekdwlEt5bFXT0EdxgOnbs2G5Dm+RI0Q/t3qQeb/Mn5NnoWgcmcBLrCbXiLWwnoZ13JuRICJ5TmITLa5/UY5LcNDYVeG5JzK+12dRjkvKoD1vo7hsLUo5JcgwZE/V4Rr4px2TcoHKXH2O70dUnKcckXAn7k1OJJ5x773racLU7JqPtMKbZMHb3vaapxiT9hKeYa3QapTekHJN9sU62stb5O/9MoM8EVqNj3/WEDCKFzzN42vkC2yiumjl1yGTBYkOdrS7I4G72eDKfRXykuDSVizRZaFkgu3t38mp4P8RJO0n7XBnApIO4YuFiQm+UA8RkgQeNfmw19NndFRdFDXK8QixWtJHJFe9n/qRgbb3x5vZWvWXxKgZOXZLPhSeCgwd4b2v7FKZ4A7FV3q/VnLYorgjZ9nSyMtWY5CtMOCjAuCd0jXcZ4V3veo1UY5JFnc1FM0I01ZgkZExyPJ7w7r5jNNWYZDwSKsZennzyya4Tp/XGR6oxSVoDJ4MRVmxSySct8rtbo+1g8wg75hM81I0OkbQ7JiM7uHKvH/mkjJN64y3VmOyLdbKoObSK5faZwOru2Hc8kcWEikeHhaPdU4K4TefMmZPdpUXohhNgXPWAwMDTE+96YuHgD9cxtPv0dDw5ls9gpD6EBzvcdgRdvCD0/PPPzxK9EQNMenyJc9xRpuRae2UAPJloWbzyXwdD23haXfzzfYHYISk/fuUM3jraSbgx/0SurQq5WBb2gBc13m/FSTJCquxg8x6QlLYTT5VyqhXxyyEIwrr0YV78pOLKeCD8DisWxnihbv4SXH6W0nbgC1cWYS73jV9YzbcZ0LfRK5mSK3WyAcEDSkgcQcOVLIx/3iPaSsoxSd9xoS12g73UE1kpuUZxhdhALNOveJUR6Pknle1QZu21M5zURQDVenBTjcla22F+Z3wgKPPiPLXtUC9eP9rHhoSxWSuyUnIte51sd83z9z9KoE8FVnfHvpns4hd0sljXywfpbWfG7/pj8mZXx46GsATegW9+85uZ0GKnyQDi+wDbFVk9HU/m/WEwe/bsbGJgEmz3ySflk+eEGCHcQxu5KoGTZ4ggwkApuNZeGUD93H3FtQ958YGXgodrNtp94r1SLCB4wpjsHn/88ay/uMOLawqYcFNxjaEivHLYJQslYWYmb7xLnI4kfMcJ11S2w1UZhKnpoxgaxH7hSH1casqTmiuCBwFAmIcNCH2IyIIrGxPeK5XtxEWSrxYivMMTRRZeURL1ET4puUaBxX9ZiLnegv/iAYniB7GZynaoB68u448xATvstFZkpZrrnGH44QAAE4BJREFUEIzYDcI85pgSPiZ8X5vvmNJ2aq+dYUxyoS5t5TQtoV8OY6Tiip3AEu8VtsOY5IAS4552xwuSU9sO/cmJaDZ4hF1hiMhi7mZjjCc2JdeerkcpYp1sd3729/+HQJ8JrGaOfSN+Unmw4uTN7piBz1H2GEJjwSb8g/DilvNUHqxmjyen3NXRTsIfTDTspJjI45dVM/BZsFlIUnGNgo7b78nnItcE7w5/xwPBRAgH/suTwoMV79diUaS/ELLsImln/pqClFy5UwpvAIctqANvDvmAMYEVsUfb2rUdBCs7Y64n4aoSQowIGzwrP//5z7PFg8UsCq+Uu2X6BxGH6MBGEDiEs+L3KuKx42t5UtkO9SHk8HgSFsx7WBmnjEvegba3wzXmXPHu5PwhGLnmAnuJp4PjwQRy6xCvKW0HDxaijb6jHjwttSIrpQerdoGL3k/yOvOHg9q1nTxX/p8xwiaEjSsiD7vFi83cygaWvKyUXLEPRBabb+YAxiabKy4QZlzG63zasZ16YoE2xI0O7eMrsmDMt2Kw4WqXK+/L+xPJQZT2dGVR6nVSgZSOQJ8JrDiZF3kVAwsDsXIWhnhvFsbLQoXAit8/F3dDGHQ71xQQduDLhBkclM91D/lwXxHHkxnMMdTJ+xMWJDH6xz/+cTaZshDH8GqqqxiY2AjLwZWFAqb5diJACPnwLngi2L2ze27VI0j5zzzzTMaVUCehHcQM3jnEBsInenT4O33Q7vfuxVvneWdCK/mrJJj0EB60uVFoopUhClfCOeyMWeh5BxZj7Jg+RCBceuml2Xdytvv1PrwfQonLZwmRRc8fYoZdP6HqyJTP8jn+LX6/YSvt43dqueKdQ0zhYeHi2Siy4lc3ccCku0T0nt6DMUf55AQxFrhzLgp0xN0PfvCDroMWqWynHtf8+GgksnpqS3f/ToicdtJv2Ejt14Yxz8I61d1s9bjG92NO4k9MEWgUwu9te7EdOMaLmPl9PFf0I/bDhpl/S3m1TiOuCEjmIjg8+uij2X/xhDbKyWq2rdE2mVfYHMPQqxiapdf/PtenAisvslJfxYDBc/M7wopFoV4OVxQG7H7avYqBsvAc8V9ydR588MHspGLtgpTyygAmEkQTYTI8HewgcRnDEvHB4ownidAnkz67Pd6nnasDmDgpB5c/SZ71HsJMiD12skx+5PR0l9jb3bCAF4KY90focJ8WbWU3Tp/ijSRsFXM9yK/h5+0IAdgR5uRrhBA37IhZtPJfTB3fGU8sdkbCe37i7+1Qj+KK0AbiKj6IdjjiGWQCj33O59oRHvQj/YQHkBAdCzCHE/KiKn4nZszra9d2GnHFlhAHfD0TXmQ8EjHUhe20+qXYeRGAhzF/YjV6rBg7hNPI88R24NLOd2E2w5W+jSILL1o7mw/KIizNu9M/eOcYczfddNNHDgSRI4UQgEOrYzHaZHdca+2ez3J6L78J6u3Y4POxHA5z4JnKX7HDhocct+ihYz5HACG42jm80x1XRCMHUHgQ7vQjaSd4tfO5p71paxRX2EZtCLkvrkfpzbv72foE+lxg8Vqpj31TZn4XQx4Hxs/37LFIInzY+eDaJQeKBZmb21u9ioH6WOQRVXhOGGAsmMTPWXhrPTdMFu0eT6ZOdleIqniajV0PbcILwOTCgoYrmwkI7wPuexbQdg4MsItE1NFOyiH3CYYszog7fsa/k6TNRN6OuKrHlfwHPGTUj6CJt9PHRQNBTZ5XO4sIYgPhEfOC4ByT2qNwJIyGl4CTYSxs9cRXs5MO/XbLLbdkdokgxnvDokSuHBM2ZdN/cWGDbTvXeMRFGY8gHPEK0Ea8jfH7DGOoN57O4rsW27Wd7rgisngfclsYL7SVNubFZrM84+cQGohIREU88IFHm8WQnEcWfbyBePCok40HYqsd22FR7o5rvg3d3TfWbFuj9x3PO3YSxXDtnXbUxdyAfUXPfbN11H6uJ66EyZj7OFzDxgihjl21wxXRRF8iiPl/cmSjyIrjgs0Wfci4qd2o9LatPXHtzUnUZuvm8mfWqZtvvjmzTSITzK9EIgi3sulIeWVRs+/l51on0C8EFq+f6th3RBEXCFzihJdYeNnxI0jIFWLy5kFoMfDbzQ1CzODBImeEHTcJ5tGjxYSG4GlngqnXxSyKhG4IrcSy2cky0bALJ+zDw+RK6KDdNlIWi38UG4gMwlbs/qmT/AcEAZMrO2m8Ee22uZZrFM4sIPG0ED+jPiYlftbuqUGEAGVET0ZMcmdiv+GGGzJhBXtY0P4UN9EjyJk8CbvCEltlAYn5gvF6BpKh+XmrXKPXlpAZYwHbwS4QzvGLuaPHiIWR8cG/t/P9ibHOnriyMcADhIBkvLZTJ7YaF14EAQIR7ydjghB6DCkRyqdOcqRaZRrnLzYXeFh64tr6dP0/vxlzGxnX2A02idBnw8Fp6bjBwbMbN45sZBGa7bSzWa6IAurDVhE97Y5JvEX0G0KDjSzjr1ZkMTb4DPmL7VznEyn3xBXbabddeVuIHix+xmYVO2LjSlvxQLK2MC+kuLIohQ1aRs8E+o3A6vlVe/8JxAYnaPBG4HJlp84ERNIgIZ92QmW1b8PgYMfBZEYd7IzJH2E3h8eFxQIvWcqHhR/XOHWQt8NukboI3TEhpRA4vC/1MKEzMcdJAE8SoSVECAsLAoG68RawOPZ0qWJPHFjwoqcNrwbepJhAysTHgkkSPe+D0GknFBAXDRZaPBl4bQiDxlwoxBt5XQipdkNIsd3wJDeNCTMueIQBSAimrdRN+xF1hHqxpZ4uU+2JKZwQUZwkZZNBojeLMp5AvJz8G94/2okt8afV8Fx8Fzy7tIkNBn1aNFfsgc1VZBrtNeZgcU0LDxsgwjzd3ZvUE8/47zGJnHGHF7JorvGkJZ4yBD/9xAk6xDDtZW4jTYFFmVAZ80C8hqbZNtX7HPMAD3NZGVzz78C4o85Ydz2R1U7b6v1uPNxRJFf6kg0w7WLOzH93K2Fe5jw+w1qGByteoZK6rZZXDIGOFljRWFk0mUhjommqZG9yRtih5b+QOnZTPvEb8YGrFzd5q4nelMskQzkskDHOz+SOsCE0ERNcOTJMsjSish3vCh4M6sNtzf8TgmBHzA6KJHp2cLjiEQKpEktpI+ExjrbzIDSiJy6yjUn05OqQ/4SHhc+1en8Y/UMOHizxgJFTQTiZephk8axgP4gdRBCTXLsP5f7nf/5nNoFGIcxEyqKP+IkLIj+jL2HfTgg7igAEBmGi2p03/Re/CxMbRWzhncPWWg0pI65iHiALPuUgVovkiscPLxL9FccaCyQeKw5exJu+8fDQRsZkOyIyilbKQOjEEGu0j9Rco7hCINKHeOgZ74xPNj3kWSHG8eCkHJOMM3IRmdfwImEXhLaL4sqYJL0BjxTJ5Hh285so3iOlyIIftoOQgSvtgy1zSlFcEUyMD+ZTbJW5lbbSZrx/2Guc01KtIe3OW/5+7wh0tMACRczRid4WdurRu9TqLduUS94ReTOUh+u2VmQxEfKHRSVF8ix1IqLwvuHmZwHJJ1MymTIYERvkICBS2s17QExQJwM/JuXGHA4GPJMDCfRMRrjnmdwRC/HEZu9M8b8/zXvTDi5KxcPDJFqboIzgQGywWLcrruIBh5gQy+KPxxPPTu3ukjvS6O92kqDzCy/eRxZoRHCtt5GfxzvaCG21w7WeuKI/sc0YhouLMX1JLlZqcUW7WZBZSNgI5HftqbjWJjuzaNKHcZFiUaZexg1J9Xwer3KrAjKKK/LHEMCMh9qDACm5RnGFpxyRzxhkjOZzMLmfjXdASJMfSDv593ZCZsxfcCNMzcYD4ROvtKFfU3NlTOLpjBEANnl4kJkHai/2ZX4g16tdTyQbOsQimysEOV5Xxh85ebQvNdeYdoAnnru8yANk7omHkrDJeBqTOQ5PJBvK/CGUVuZXf6dcAh0vsMAZk4Y5hs1JIiZVjLqdhwGJC54wI4mzTGJ5kcXERpiOyZ2B0W7yLIOc0BhJv+zQ2eXUiizaQ3iEyYlwRTuJ15RV6+ljh8ciSf4TDxMbJ/zggFglvNROKKJ2x83f8SyRwAtDvD1MPHCI33fWjueKNtQezefvhJM4sUhILno8EJDxtGC9LwlvxZZYqLBDFkz6jck9hkZhD1dyWThl1g7XGOpg8oYlEzn2C0uuEmHhjIsIu2pEVjueK1jEnDLenX5DfNBnLBbciRQT5lNyjQcwGIssWNgmPPHwMP6oC9thAcU7gO1099113fUp4ow+QlyxyYAlQpG5Jv+9f/Qri3MKroQEEQHxZCV1sdlgc8CmgAfBxWKMiEVIxnvvWrFPfgeRSt8xn8R7rKJ3E08rHl9yhFJxpU7GXxSO8dsDsFnqufHGGz9ygrA2JNxqO3l/cmXjnAlbNtDMAfBlXkjJNX9YKEYZSJyHNRfS4vHFm03eIm3kgBL5ra166Vvl4u+1R6ASAqs9RPV/m10+niQmGSY9PC95kcXExCBiomMn1OouOe/xiLkdlMmE00hkMfmzY223TtrERMPixMBOdU9Qo/5gImHBwNvIAs8kyw6Vv5PszqKISOCWaK4uaFdc8R6IGCaxeFEoXiUWZTw78CXHBUGVaiLPtx3Byi6VnCuEJLlfCCk8j+14HOrxjYIHm41fYI6dRN545ch1I9TVrriK9cdvTiC0Q730HR4QFhEWDEK/Kbki/tlccL0GAjJualgYo4BNtUDx3tggHpU4zurdvg+LeAdVu1wJa8b5JDJmHiCEnb/fio1Ju9/3mbchPEhs6vBkI5I5NITwQLDSrz1952lv5184IuIQh7QNzx22CW82yPGKlt6W293nGYsIOOrERpj3OKQEczaUiK+UXOkfohGI1nwKRH5jwtriM7AJKLAS9B8TQD2RlaDohkUwQLsTWSnqZgFmUom743jBKBMqApJTLnhY6uWgtVo/eSwsIjBl0iNpGIGDByCecuPvLGrtCkjekYUSlvG2eyb3OOEhMHmPvEei1XY1Ej0wxPOH/eAhY1JNdTihts4oWDl9FU9gEk6m3ugNTcWVuuMpPsTO9773va5cJw6eIJJpZ4qTrbWilX5DwMW70PBYIerox3pfIp2qT+MGofbC4nifWAp7rX1XNgiE8GDZ7qnL7jY+iCr6kTaSEoFXEq6IBDyg7R7AyNcd7QYPDsKROYF2Ug+22m7eXL12xnxdxBXeOnKgaCOnM0mTqP2e01ZsptYO4k30tCsfbcATyobShPZWKPev31FgJeqPThVZeTy4sLmrhZ0sIVBCT+RJpF4k63UJ3gkEFiekouBL1HUNi2GCJwxalMBilxzDhEzitI18Kzw+HB5IeQQ8ikkWq3zuXqp8ve4W5/ypPj7X6LvxUvRnPN0WvbucJoyXs5KcXaTA4v0RIbQv5kWlaFN3ZURhQNtSnoquVyceeeyVwzN4OovkynyKRwnvGXXFvEc8rgiPdg7vNOLJRgvhz2YHwcO1M4xLQvj0Z7sPV+rQlhhSpjzKZ6OcF1m1d9K1W6+/33cEFFgJ2TMp4CVgIiJ5sYgda+3rMimQA0YuSNEuZQQWkwRhLARP0eKKxZJdHoKKkCyLSbsXbPbU3XjK2GmyeHDPF/URBinioe/Iz0GA4IFg8qVuntTiKv/+CGPyedidkyeIl6DdfL2e+LAjJ8yEuKNubKcoe8VOCLkiHrlHiNAr3h02BqlChI3aS0iJMDPhyfz3/vXEp51/x4NFvbSvyDknfosDKQ/Mb3ylEvUVPSYjG05OYkO1X1rdDrvufpf5B0HJgQFyMtt5SNy/9dZbs3kTMZUXWXjLqIeDJdx/xZjkq7Da+dq2dt7V301HQIGVjmXHl8Rx5dmzZ2cTQbvfudUMLOpjoUSwMiEhBIr0ljGhIuQI28Vcj3ZOmjbTRhZ/duPtXBXQTD35zxDawTvHpE+Se9FtpG48Sng/yW/DM9DuvWU9tRmhyoaAqwXI4SPRvUjRGt8nfqULoe2ihHlt2xGSiA+So4sWkDE3iVA6uYP0ZdF10l42IeRjIjxSHTLpyYbIMYMr3rN22xhPynL6OZ42zYss5jjCsPyXFAWEls/AJ6DAGvh9WFoLECAcl+YkY5FCp7QGWZEECiCQvwOvgOL/qch4JUwZArKM9nRiHZxqZdOG9z9ecUOOYF5kdWK7q94mBVbVLcD2S0ACEpBAqQQUWaXi7rPKFFh9ht6KJSABCUigqgQUWZ3f8wqszu9jWygBCUhAAv2QAIc/+FYQvnbMp/MIKLA6r09tkQQkIAEJSEACfUxAgdXHHWD1EpCABCQgAQl0HgEFVuf1qS2SgAQkIAEJSKCPCSiw+rgDrF4CEpCABCQggc4joMDqvD61RRKQgAQkIAEJ9DEBBVYfd4DVS0ACEpCABCTQeQQUWJ3Xp7ZIAhKQgAQkIIE+JqDA6uMOsHoJSEACEpCABDqPgAKr8/rUFklAAhKQgAQk0McEFFh93AFWLwEJSEACEpBA5xFQYHVen9oiCUhAAhKQgAT6mIACq487wOolIAEJSEACEug8AgqszutTWyQBCUhAAhKQQB8TUGD1cQdYvQQkIAEJSEACnUdAgdV5fWqLJCABCUhAAhLoYwIKrD7uAKuXgAQkIAEJSKDzCCiwOq9PbZEEJCABCUhAAn1MQIHVxx1g9RKQgAQkIAEJdB6B/wu+ETVZMUf8ugAAAABJRU5ErkJggg=="/>
          <p:cNvSpPr>
            <a:spLocks noChangeAspect="1" noChangeArrowheads="1"/>
          </p:cNvSpPr>
          <p:nvPr/>
        </p:nvSpPr>
        <p:spPr bwMode="auto">
          <a:xfrm>
            <a:off x="1222375" y="922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8" descr="data:image/png;base64,iVBORw0KGgoAAAANSUhEUgAAAlgAAAFzCAYAAADi5Xe0AAAgAElEQVR4Xu29a7BVxbm23YoHFAUixggqeEiiRjQYczLRAEFjRI1R1KiACEbdSer9/1ZqV71/dqW+2vX9+2rvjQZFVDQRUBKNRgFPxCRGTVCCMRhQEVGMGCABBDm8dY399drDmTnXmmvOHmOtNcc1qihlMVf36Kuf7r77eZ7uud++ffv2BR8JSEACEpCABCQggWQE9lNgJWNpQRKQgAQkIAEJSCAjoMDSECQgAQlIQAISkEBiAgqsxEAtTgISkIAEJCABCSiwtAEJSEACEpCABCSQmIACKzFQi5OABCQgAQlIQAIKLG1AAhKQgAQkIAEJJCagwEoM1OIkIAEJSEACEpCAAksbkIAEJCABCUhAAokJKLASA7U4CUhAAhKQgAQkoMDSBiQgAQlIQAISkEBiAgqsxEAtTgISkIAEJCABCSiwtAEJSEACEpCABCSQmIACKzFQi5OABCQgAQlIQAIKLG1AAhKQgAQkIAEJJCagwEoM1OIkIAEJSEACEpCAAksbkIAEJCABCUhAAokJKLASA7U4CUhAAhKQgAQkoMDSBiQgAQlIQAISkEBiAgqsxEAtTgISkIAEJCABCXSMwHr11VfD3Llzwxe/+MXw7W9/254tkMD8+fPDn//85/Dd7343jB49OklNe/bsCYsWLQorVqwIM2fODJ/61KeSlJuikM2bN4cf//jHYf/99w//8i//EoYMGZKi2GRlvPnmm2Hx4sXhrbfeysq87rrrwmc+85lk5ffXglauXBnuuuuu8I1vfCOcd955yV6zCPvm5bZs2RL+4z/+I5ujUr5vsoZbkAQkkJRAUoH1wQcfhNtvvz28/vrr//SSBx54YDjhhBPCRRddFEaOHJm0ERT2yiuvBCbGL3zhC+Fb3/pW8vJjgXGSHD58eJg1a1YYPHhwj3Xt27cvrFmzJvzyl78MGzZsCLt37w7wOO2008L5558fPv7xj/dYRn/6QDsLUCN+MPrZz34WXnzxxYzrcccdV3qT161bF+bMmRNOPvnkMHXq1K76//73v2c/P/TQQ8OMGTOa6vOyXn7Tpk1h9uzZgXf85Cc/GY444ogwfvz4MGLEiMJeodE432+//QLjAgFxzjnnhIMPPriwd6BgBVaheC1cAhJok0AhAgsRwSJ10EEHdb3e+++/H9hp81x11VVh3Lhxbb563/x6bwUWnplHH300PPXUU9mCc9JJJ2ULNAsjCzqM4DF27Ni+aVALtRYhsFp4jeS/0khgJa8oYYFRZEyYMCFMnjw5YcmNi4oCq3ac7927N7zxxhuBsY6dFy1GB6rAop8G6vxXioFZiQQ6hEAhAouQyg9+8IMwbNiwj2Bi8iWMh/eGUEuRu+yi+qe3Auv3v/99WLBgQRZKY8HBCxKftWvXhjvvvDMcdthh4eabbw6HH354Ua+dtFwFVlKcbRW2dOnS8Nhjj4Xp06eH008/va2ymv3lKLDqjXM2FHfffXfmUcbeTznllGaL7fXnBqrAuuSSS0rrq15D9RckIIFkBEoVWLw1eTa/+93vsjwRQmRxkpw4cWL48MMPw29/+9tMjBAmwrvDZM4CglDZvn17Js5YSNgFDh06tAtEI+8DE/4zzzwTli9fnuVANPp9CiKM9/DDD2e5LISsEIDkd3z2s58NO3furBv+PP744xuGCnfs2JHl7rCjv+mmm8KoUaM+0nHU8eCDD2bvhxfrrLPO6vr3t99+Ozz00EPhtddey0KKiNVzzz03fPWrXw2DBg3q+hxiZ/Xq1dnvw5I/fJ6w46WXXpp5EmCHFy22//Of/3zGL4ZwIruvfOUr4cgjj+z2s1TcSGBt3Lgx/PznP8/eGe695deo3N6wIDcMsfHHP/4xPP/885lNwQ4W2BthrNonimYEQ/6h3wkV1hPV0W4J8cIx2hcC+mtf+1oWpnv33XfD/fff3+W5Jex5xRVXhE984hMfqQfbwsZfeOGFzMYpA1vA9hqF2Xp6ZyqIoelHHnmkrk1HFnnBdPHFF2f9/95773WN0Vpe3QksPhtF34UXXhgY1/HBzig72jQbCmwOXozL/LN169ZsLMKZPqzHJN8H2BrthAse4rPPPjvLc6otNz/Gqe+YY47JxgLjJD6N7LDZuSj+/mWXXRZ+/etfZ57qb37zm+Fzn/tcloMVBRb9Q+4o4xxbqZ1z6tlqspnfgiQggcIJlC6wanfccZI85JBDMhGDNweBdfXVVwcEyrx587K8JYTMpz/96Sy/C0HxsY99LNx4441ZzglPPYHFIr9w4cLwhz/8Iftdyoi/z4TM75MzwkNy9X333ZeJujPOOCOb0BEmTNgsooRgWBj++te/Zosh/87PeI8TTzzxI6In9tr69eszgXXssceG66+//p8mez7HTp9F+Mtf/nL4+te/nv3qn/70p3Dvvfdm/0/okHd86aWXskmYhZdFOoosJnP+jQRsFguEFfk4f/nLX7KFhjazqLCAsFjHEA4ia8qUKVk5kd2uXbuyz9AeONBeRMepp54apk2b1vX+9Rag6J2M/Hh33gt+F1xwQSY48Nh1x69eub1lgbDiHbCnMWPGZDbFIsZidcMNN2R5gLUPCzg2hZB74oknMiHMwk/fwq87gQU/hALlEiKjLuwWZjDBzuiTGBKutbto44TPSUyn7lWrVmWijH5oFGaL74yNMobIeULAxXemjYg+RAd2QEgKG4l9gk1PmjQp4xIFE3XymQMOOCCzg8svv7yuB6ongYVgoG5sJnrV4vhifGN7MGNcwgibjrbIe7MhYdz87W9/6xq3jBM+C2eY0L9x7uDQAexr7bY2+T2+A3MGY/wf//hHxgO7v+aaa7retZ4dYgPNzkX8PnYISx7eDxFJH+WfPBPep3bMxPmg8FXACiQggUIIlCqwEDxMUiz4eKhY9OMkycLDz2LCN7u5Bx54IDz77LOBXTWTU9zRxYmJ8AMehrxIyCco4ynjdBULBZN4/P0YtsMjxO6VifzWW2/NAOdFG4sfSfuIjBjS7E2IMLbtS1/6UraANPMgjm655ZbMk4EgQDTxRLHIu+e9XUzmJIazYLJjj218+umns50xiytcEQo827ZtyxK2qYc24bGKAouFIN8HcfFnYcMrFE+m1S5AsUz6gd+PYdDe8qstt1UWeArgHb0X2AGeU/obW2r0NPKCdiewEHG0mQWfh80AtkT/5fsEe8YjQy7elVdemR3GiD/DxhEN0YvCz9mI8KfWs1n77o1ChIhFRAqChveLG4nYp4j/KDijYKKfsSGEVxQH9Vg1EljYKF447A6hGIUQAuanP/1pJpwYr9hctGnmA4QdIfKjjz46s3NC6giffK5mPSaN5g5EPGOINnPSlTEQf4YIg3+0DYQvnLBZxj79WGuHvZ2L4pistcM8S5gwt7BpYhweddRR2T/H90Hk8nP6z0cCEhiYBEoTWCzCLAa4zOOixMQXJ0kmdnac8UHU/Nd//Ve2+4sTX/w3du/kcrGIxIm5dnHkM3fccUe20PH7+dynuGAi5vAssTsmb4QTjuw08w+L87Jly7IFGy9YKwKrN8fI4cG74PGpTVqOizeiK3rEGoUzIg8WFMRRbVgxf81Cd8ndL7/8cnYUPnq8YFNbJ/xYKBGyCIf8Q5/DL+bjdMevttxWWSAcsLH4NJu83orAqu3bKD4QE1HAxveozRnCg8IJQARHbR/FdyFM2Z04bySw+PmSJUvqCrTaPo3vzEaD3MkoxhpNad2dFuZ3uGIDIZUfc43K4j3ZDMQrP+K4Z8PFdR35EB8h6HvuuScTopwUbjR31BOAv/rVrzJvXtzY5d8Hu8PjG+eSWjvs7VwUf7/WDvN1xndkPHzve9/rYo6YY87CI8fc153QHZhLjm8tgeoQKERg1bumISIljHHttdd2Jbg3SlSNCwxeE8KFtU9cQGIuV+3i2ChHJV9OzJ9i8s2LgO66v2iBVduuepMy+Snf//73sxy0ngRW7ZUD9QRSdwKExYW8kehhJPxWW2dc5LvjFpOweyOwymCRf+eUAqteAnitrcf6WGwbPTEPrDuBUi/JPebmsbkgRJ1/Yh8QKkNwsJhHT229wym1dTc6RcjnYig0Cvvo2UM44CGjTwk9swGKDxutKLCaFZb8bqO5o57Ail6lRhzz71Br372di5o9BPL4449nOWkIKbzchAnxZOU3Q9VZimypBDqPQCECq/b4NrswJnnyJ5hA8ruyRpNkTyeEanfujQQWuR61uQ+xG3G/sxCQd5PfRacWWHjFugtN1e6mG13i2WjhqPf57kRTowWknhirJ4jqCSwWC3LSGt3pRd/jGemNwOpuoUrFoj8ILDwyMQen1vbyOVX17LKeB6unHKnaPqDcVgRWPRGJkGKzgvcs74WNYX28dSSg42FEWLC5IURaK7AYMz1dxtlbgUV+HGXWuygWUcM9Ynjd6nlSu7vQtLYPmhVY8RDCL37xiyy0zN8ReniBuzvg0HnLkC2SQGcSKERgNbqmoR7CVj1Y7NqZ2KJnpJHAauZC0NowViqBFZPcERe1IaBYR22Se09eG/Kn8GBFT0PRHixOk8UwVjzZ2ciD1cxVAb0RWGWw6A8Cq56wbXa6aRQi7M6DFb2SiDf6NKXAoqx33nkny4HitCTlk2+EDRHuQ0jlBU5tiLBID1az3z7QWw9W7VzUrMDK9zEePXLR2Oxx4IIwK2H12lOQzdqFn5OABPqeQL8VWL3Ne6gVWOQxxJNI9a5IyKOPuT71crDIzSBxl+sR8ML1JkTY0zUNvEM8cRWTmVvNO6r92ppUHqxmcrCee+65LDGZG7zJF+rueHlvBFYZLPpSYEXxyok98n/y1440OzWkzMFqdmPUk4esVmCRyM1YJIcxf0N+tH/yHJvJwcJ2ECAIN7xgvfFgMc7wUuNJrs2zrGWdKgeru6+SYpPEqVo8vvEgC+8RDwIRTq0X3m3WLvycBCTQ9wT6rcDKn9zhPhlyFHp7ijAuPhxRz58cYreIW578Lib97k4RkrxNXkntKUIWw3hCqbtujCfYyPeqvWg0Xm2Qv2g0npxjEaN8TlbFiZcrJ+qdIkwVIowHCuLVF82eIoz8OMiQPw3He7OIEB5CvCIkosCqx6/RKcIiWdQTWHgPuGIg2lt3pwgbJbk3k4MVT8zRp5zc49RhDJ+zQeBOMcKu0Qbq2VlPpwi5A4xk63garbtThCkEFvlchAcJE8bb5eNmiTAcQjJeQBwv2uV3ohjp7hQhZdJexjKngnsjsOKGgxAgXrV4ao95husiGONci8A7dneKsJm5qBkPVhShhEzzp1DrHeDp+2XCN5CABFoh0G8FFo3J3z2DECJHgkmZsFoz92CxmJA7gReKCRWhxWLNEXBOcHGf1JlnnpktpDFHJN4ZxH9Z+FgcWES5MJHPxdOJXDXB+xD+q3dRYuwMFgwuE/3Nb36THQFn8eYIdvzqIJLGOS2VP/UW735isSU3hwRzvESN7sFKJbAI5dBujpfDl9yYZuuEH14sHoQrhxngTriDtkVx2R2/egtT0Szygyae6kMw0k+E7vCUFCWwqBs7IP+JawRgxr1RLPbYKA+HOMgTbPR0d5N7vAcLcYUdYWtcvhrvdqu9B6u3AqveV2JxSS+n/RDp8cqTuFniEmHehZwz3oGQGGOKi3Hz4eV4DxafoQ8YY3hSOTyTT57vjcDiHfB+Ec7DxuO4ogzeg3kgXu1Rzw57Mxc1I7DyuWoITk7pMj/EMZe/p66Vid3fkYAE+p5AvxZY4Kl3ezKTITcj5++IaRQSY0HnagiSaZkkETe45LlSoPZLp+vd8sxt1CwI+bAXuVVcBMqiiMjiyoT89y7Wdmvtjdrs2JlMuYySSzgRM7VPvdvLWRBJgO3uyoVYTishQkQF79Tdre+U32gBqX3nRjd1N+LXbLksSKlY1HLnkk/uzEJsscgRui1SYDWycYQFN37Xs438O3cnsOrd5E5IirGTv9W+p5BfLaPurmmgzzn5yKYk/0XobDS4A4wwHd45+pBNS9yA1HoCa29y5/McVuEC2JiX1BuBRRvq8SBHE88hm4roPWxkh83ORc0ILN6HeYCNCQdECBfzfrwP6Qi139jQ90uFbyABCfSWQFKB1dvKU36+2buOUtbZKWXJrlN60nZIQAISkEB/IdAxAitedolno6fj3f0Ffn95DwVWf+kJ30MCEpCABDqFwIAXWISbyDXh8kISxPNf6dIpnVR0OxRYRRO2fAlIQAISqBqBAS+wSH698847s7wkEpLJmfIm5N6ZsQKrd7z8tAQkIAEJSKAnAgNeYPXUQP9dAhKQgAQkIAEJlE1AgVU2ceuTgAQkIAEJSKDjCSiwOr6LbaAEJCABCUhAAmUTUGCVTdz6JCABCUhAAhLoeAIKrI7vYhsoAQlIQAISkEDZBBRYZRO3PglIQAISkIAEOp6AAqvju9gGSkACEpCABCRQNgEFVtnErU8CEpCABCQggY4noMDq+C62gRKQgAQkIAEJlE1AgVU2ceuTgAQkIAEJSKDjCSiwOr6LbaAEJCABCUhAAmUTUGCVTdz6JCABCUhAAgOQwObt+5p66+GH7tfU5zr9QwqsTu9h2ycBCUhAAhJok8DF/+/2sGNXcwLra6ccEP7P5Qc3VeP7778fnnnmmXDhhReGAw44oKnfSfmhVatWBd7hnHPOCfvtl1YYJhVYmzdvDvfcc09Yt25dOOigg8KECRPC+PHjw6BBg8J7770XZs+eHbZu3drFZvr06eH0008PNHDRokVh27ZtYfTo0WHq1Klh+PDhKRlalgQkIAEJSEACLRB47+/7wnf+v+1N/+aRh+8Xfvq/Du3x8x988EH4yU9+kmmF448/vsfPp/rA0qVLw8aNGzOtsWfPnuwdzjrrrHDKKaekqiIrJ5nA4iXnz58fjjrqqHD++eeHTZs2hXnz5oVLLrkke2lEF4269tprw+DBg7sageCaO3dumDhxYhg7dmxYsmRJV8MRZj4SkIAEJCABCfQdgaIE1gsvvBBef/31cPnllyf3HnVHKy+w+Nxrr70WnnrqqUxwHXjggclAJxNYKNGnn346U4EjRozIXhDBdcYZZ3R5qZ5//vkwbdq0zKMVnzVr1mTCa8aMGZnwWr9+febNmjlzZhg6dGiyhlqQBCQgAQlIQAK9J1CEwPrwww8zjXDuueeGk046KXup1atXhwULFmSRrnw0a/v27WHhwoXh5ZdfDoceemi4+OKLw5lnnhnefPPNjzhuVq5cGZYvXx5mzZoVXn311fDss89m0TSiZEcffXSmMx555JHw4osvZvXhNeOzPHfddVc477zzwgknnNB7QA1+I5nAqi0fQLzwZZddFkaNGhVWrFgRFi9eHPbu3Rt2794dzj777DB58uQMWASCwNqyZUsGHSU5bNiwZA21IAlIQAISkIAEek+gCIFFStHdd9+dOV1ICSLqdccdd4RLL700nHjiiWHZsmXhnXfeCd/5znfC/fffn730lClTsggXIT3+H2dNPjJWK7Bw1lx33XXhuOOOy4Qb9aA7aj1YlM1njzjiiCyaluopRGARLkRtHnbYYVljSBwDFAAJF5JQRviQf+OzvRFYGzZsCG+//Xaq9luOBCQgAQlIoKMIjBw5MnNspHqKEFikDT322GOZwMK5ghOGP+RmI5zQBjt37sz+oBeuvvrqzAvF89BDD2X/JULWncB66aWXMmcNT15U1RNY/IxccepJ9SQXWPv27cuU51tvvRWuuuqqcMghh9R9V8Du2rUrjBkzplcCK1XDLUcCEpCABCQggZ4JFCWw8uKonujhzRBiOGxuuOGGrqhW/CzhxZQCKya+90ykuU8kF1go0Oeeey5TpVFcERZcu3ZtOPLII7tOB0aBdeqpp5qD1Vxf+SkJSEACEpBA6QSKElh5DxbhPZLe63mwSDfigBwaotaDVVtGPgerozxYiKsnnngiSyQjlpl/Hn744SxxjbgpsdcYIjz22GPDnDlzsmOa48aN8xRh6UPHCiUgAQlIQAKNCRQhsHrKwUIo4Zi55pprsvxtntocrMMPPzy7heDKK68MxxxzTJZHRQpSTHJvJLDQKRyowxEU777q1zlYnCK8/fbbsyOX+Sdm6RM6xM1HNj/xVe7HmjRpUvb/jU4OaPASkIAEJCABCfQtgSIEVopThFB58sknM8cMl5SefPLJYceOHZlw4hRhI4FFTjiOHTxiiDGibAPqFGHfmoO1S0ACEpCABCSQgkARAov36qt7sGqZ9Pt7sFJ0omVIQAISkIAEJND/CHx/7o6wcUtzX5Uz6bQDwvfPP6jHRhD5uu+++7KIFgfe+uLhtCLhQU4k9tub3PsCjHVKQAISkIAEJDBwCZAzxS3qF110UXYpaNnPgPkuwrLBWJ8EJCABCUhAAhLojwSSX9PQHxvpO0lAAhKQgAQkIIEyCSiwyqRtXRKQgAQkIAEJVIKAAqsS3WwjJSABCUhAAhIok4ACq0za1iUBCUhAAhKQQCUIKLAq0c02UgISkIAEJCCBMgkosMqkbV0SkIAEJCABCVSCgAKrEt1sIyUgAQlIQAISKJOAAqtM2tYlAQlIQAISkEAlCCiwKtHNNlICEpCABCQggTIJKLDKpG1dEpCABCQgAQlUgsCAFFhr3t0b/u2BnWHdpr2FddLoEfuHf73s4HDSUfsXVocFS0ACEpCABCTQmQQGpMCaecuOQsVV7GpE1tybD+nMnrdVEpCABCQgAQkURmBACqxJP9pWGJDagpf9cEhpdVmRBCQgAQlIQAKdQUCB1UM/KrA6w9BthQQkIAEJSKBMAgosBVaZ9mZdEpCABCQggUoQUGApsCph6DZSAhKQgAQkUCYBBZYCq0x7sy4JSEACEpBAJQgosBRYlTB0GykBCUhAAhIok4ACS4FVpr1ZlwQkIAEJSKASBBRYCqxKGLqNlIAEJCABCZRJQIGlwCrT3qxLAhKQgAQkUAkCCiwFViUM3UZKQAISkIAEyiSgwFJglWlv1iUBCUhAAhKoBAEFlgKrEoZuIyUgAQlIQAJlElBgKbDKtDfrkoAEJCABCVSCgAJLgVUJQ7eREpCABCQggTIJKLAUWGXam3VJQAISkIAEKkFAgaXAqoSh20gJSEACEpBAmQQUWAqsMu3NuiQgAQlIQAKVIKDAUmBVwtBtpAQkIAEJSKBMAgosBVaZ9mZdEpCABCQggUoQUGApsCph6DZSAhKQgAQkUCYBBZYCq0x7sy4JSEACEpBAJQgosBRYlTB0GykBCUhAAhIok4ACS4FVpr1ZlwQkIAEJSKASBBRYCqxKGLqNlIAEJCABCZRJQIGlwCrT3qxLAhKQgAQkUAkCSQXW5s2bwz333BPWrVsXDjrooDBhwoQwfvz4MGjQoMC/zZ8/P/u3IUOGhClTpoTTTjstg7xq1aqwaNGisG3btjB69OgwderUMHz48IYdMOlH20rrnGU/HFJaXVYkAQlIQAISkEBnEEgmsPbs2ZMJqKOOOiqcf/75YdOmTWHevHnhkksuCSeffHImoPbff//s74isxYsXh+uvvz4ceOCBYe7cuWHixIlh7NixYcmSJWHjxo2ZyEKY1XsUWJ1hfLZCAhKQgAQk0KkEkgmsDz74IDz99NPhrLPOCiNGjMh4IbjOOOOMcNJJJ2Via/LkyWHMmDFh165dmag655xzwuDBg8PSpUvDjBkzsv9fv359JsZmzpwZhg4dqsDqVMuzXRKQgAQkIIEOJpBMYNUy2rp1a7jrrrvCZZddloUEb7vttnDFFVdkIcC8+OL/ly9fHmbNmpUJrC1btmTCDA/WsGHDFFgdbHw2TQISkIAEJNCpBAoRWIQLFy5cGA477LDMa4XYUmB1qgnZLglIQAISkIAEagkkF1j79u0Ly5YtC2+99Va46qqrwiGHHJJ5pVIJrA0bNoTpd9T3bBXRvf9+wStFFGuZEpCABCQggUIIjBw5MowaNaqQsi20eQLJBdaKFSvCc889F6ZNm5aJK57t27ebg9V8n/hJCUhAAhKQgAQGOIGkAgtx9cQTT2QJ60cccUQXGrxaJK7v3r07u56h9hThnDlzsisdxo0b5ynCAW5Qvr4EJCABCUhAAiEkE1icIrz99tvD66+//hGuxx9/fJbAzsnBe++9N6xdu/af7sFavXp1WLBgQZar5T1YmqUEJCABCUhAAgOdQDKBVSYI78Eqk7Z1SUACEpCABCTQWwIKrB6IeZN7b03Kz0tAAhKQgAQkoMBSYDkKJCABCUhAAhJITECBpcBKbFIWJwEJSEACEpCAAkuB5SiQgAQkIAEJSCAxAQWWAiuxSVmcBCQgAQlIQAIKLAWWo0ACEpCABCQggcQEFFgKrMQmZXESkIAEJCABCSiwFFiOAglIQAISkIAEEhNQYCmwEpuUxUlAAhKQgAQkoMBSYDkKJCABCUhAAhJITECBpcBKbFIWJwEJSEACEpCAAkuB5SiQgAQkIAEJSCAxAQWWAiuxSVmcBCQgAQlIQAIKLAWWo0ACEpCABCQggcQEFFgKrMQmZXESkIAEJCABCSiwFFiOAglIQAISkIAEEhNQYCmwEpuUxUlAAhKQgAQkoMBSYDkKJCABCUhAAhJITECBpcBKbFIWJwEJSEACEpCAAkuB5SiQgAQkIAEJSCAxAQWWAiuxSVmcBCQgAQlIQAIKLAWWo0ACEpCABCQggcQEFFgKrMQmZXESkIAEJCABCSiwFFiOAglIQAISkIAEEhNQYCmwEpuUxUlAAhKQgAQkoMBSYDkKJCABCUhAAhJITECBpcBKbFIWJwEJSEACEpCAAkuB5SiQgAQkIAEJSCAxAQWWAiuxSVmcBCQgAQlIQAIKLAWWo0ACEpCABCQggcQEFFgKrMQmZXESkIAEJCABCSiwFFiOAglIQAISkIAEEhNQYCmwEpuUxUlAAhKQgAQkoMBSYDkKJCABCUhAAhJITECBpcBKbFIWJwEJSEACEpCAAkuB5eHEVe0AACAASURBVCiQgAQkIAEJSCAxAQWWAiuxSVmcBCQgAQlIQAIKLAWWo0ACEpCABCQggcQEFFgKrMQmZXESkIAEJCABCSiwFFiOAglIQAISkIAEEhNQYCmwEpuUxUlAAhKQgAQkkFRg7dmzJ7z++uvhmWeeCTt37gzTp08PgwcPzii/9957Yfbs2WHr1q1d1Pn3008/PaxatSosWrQobNu2LYwePTpMnTo1DB8+vGHvTPrRttJ6btkPh5RWlxVJQAISkIAEJNAZBJIKrCeffDK88cYbYcSIEWHdunVh1qxZXQKLvy9dujRce+21XT8DIYJr7ty5YeLEiWHs2LFhyZIlYePGjZnIGjRoUF3KCqzOMD5bIQEJSEACEuhUAkkFVoS0cuXKsHz58o8ILLxUzz//fJg2bdpHhNOaNWsy4TVjxoxMeK1fvz7zZs2cOTMMHTpUgdWplme7JCABCUhAAh1MoDSBtWLFirB48eKwd+/esHv37nD22WeHyZMnh5dffvkjYmzLli1h/vz5mQdr2LBhCqwONj6bJgEJSEACEuhUAqUJrHfeeSds2rQpnHLKKeH9998P8+bNywQWeVt5b5cCq1NNzXZJQAISkIAEqkOgNIFVi/Sxxx4Lu3btCmPGjOmVwNqwYUOYfkd9z1YR3fbvF7xSRLGWKQEJSEACEiiEwMiRI8OoUaMKKdtCmydQisAiLLh27dpw5JFHdp0OjALr1FNPNQer+f7ykxKQgAQkIAEJDAACpQgsODz88MPZicEpU6aEzZs3d4UIjz322DBnzpwwYcKEMG7cOE8RDgCj8RUlIAEJSEACEuieQGkCa8eOHWHhwoXZnVdcvzB+/PgwadKk7P9Xr14dFixYkAkw78HSZCUgAQlIQAISGOgEChFYRUPxHqyiCVu+BCQgAQlIQALtEFBg9UDPm9zbMS9/VwISkIAEJFBNAgosBVY1Ld9WS0ACEpCABAokoMBSYBVoXhYtAQlIQAISqCYBBZYCq5qWb6slIAEJSEACBRJQYCmwCjQvi5aABCQgAQlUk4ACS4FVTcu31RKQgAQkIIECCSiwFFgFmpdFS0ACEpCABKpJQIGlwKqm5dtqCUhAAhKQQIEEFFgKrALNy6IlIAEJSEAC1SSgwFJgVdPybbUEJCABCUigQAIKLAVWgeZl0RKQgAQkIIFqElBgKbCqafm2WgISkIAEJFAgAQWWAqtA87JoCUhAAhKQQDUJKLAUWNW0fFstAQlIQAISKJCAAkuBVaB5WbQEJCABCUigmgQUWAqsalq+rZaABCQgAQkUSECBpcAq0LwsWgISkIAEJFBNAgosBVY1Ld9WS0ACEpCABAokoMBSYBVoXhYtAQlIQAISqCYBBZYCq5qWb6slIAEJSEACBRJQYCmwCjQvi5aABCQgAQlUk4ACS4FVTcu31RKQgAQkIIECCSiwFFgFmpdFS0ACEpCABKpJQIGlwKqm5dtqCUhAAhKQQIEEFFgKrALNy6IlIAEJSEAC1SSgwFJgVdPybbUEJCABCUigQAIKLAVWgeZl0RKQgAQkIIFqElBgKbCqafm2WgISkIAEJFAgAQWWAqtA87JoCUhAAhKQQDUJKLAUWNW0fFstAQlIQAISKJCAAkuBVaB5WbQEJCABCUigmgQUWAqsalq+rZaABCQgAQkUSECBpcAq0LwsWgISkIAEJFBNAgosBVY1Ld9WS0ACEpCABAokoMBSYBVoXhYtAQlIQAISqCYBBZYCq5qWb6slIAEJSEACBRJQYCmwCjQvi5aABCQgAQlUk4ACS4FVTcu31RKQgAQkIIECCSiwFFgFmpdFS0ACEpCABKpJQIGlwKqm5dtqCUhAAhKQQIEEFFgKrALNy6IlIAEJSEAC1SSQVGDt2bMnvP766+GZZ54JO3fuDNOnTw+DBw/OyG7evDnMnz8/rFu3LgwZMiRMmTIlnHbaadm/rVq1KixatChs27YtjB49OkydOjUMHz68YY9M+tG20npr2Q+HlFaXFUlAAhKQgAQk0BkEkgqsJ598MrzxxhthxIgRmZCaNWtWJrD27duXCaj9998/XHLJJdm/LV68OFx//fXhwAMPDHPnzg0TJ04MY8eODUuWLAkbN27MRNagQYPqUlZgdYbx2QoJSEACEpBApxJIKrAipJUrV4bly5d3Cazt27eHefPmhcmTJ4cxY8aEXbt2ZaLqnHPOyQTY0qVLw4wZM7L/X79+fSbGZs6cGYYOHarA6lTLs10SkIAEJCCBDiZQisDasmVLuO2228IVV1yRhQB5CBeeccYZ2f/nxRif5d/wYA0bNkyB1cHGZ9MkIAEJSEACnUpAgdVDz5qD1ammb7skIAEJSEACxREYcAJrw4YNYfod9T1bRWD69wteKaJYy5SABCQgAQkUQmDkyJFh1KhRhZRtoc0TKEVgmYPVfIf4SQlIQAISkIAEBj6BUgRWPEW4e/fu7HqG2lOEc+bMCRMmTAjjxo3zFOHAtylbIAEJSEACEqg8gVIEFpS3bt0a7r333rB27dp/ugdr9erVYcGCBdlnvAer8jYpAAlIQAISkMCAJ1CIwCqaivdgFU3Y8iUgAQlIQAISaIeAAqsHep4ibMe8/F0JSEACEpBANQkosBRY1bR8Wy0BCUhAAhIokIACS4FVoHlZtAQkIAEJSKCaBBRYCqxqWr6tloAEJCABCRRIQIGlwCrQvCxaAhKQgAQkUE0CCiwFVjUt31ZLQAISkIAECiSgwFJgFWheFi0BCUhAAhKoJgEFlgKrmpZvqyUgAQlIQAIFElBgKbAKNC+LloAEJCABCVSTgAJLgVVNy7fVEpCABCQggQIJKLAUWAWal0VLQAISkIAEqklAgaXAqqbl22oJSEACEpBAgQQUWAqsAs3LoiUgAQlIQALVJKDAUmBV0/JttQQkIAEJSKBAAgosBVaB5mXREpCABCQggWoSUGApsKpp+bZaAhKQgAQkUCABBZYCq0DzsmgJSEACEpBANQkosBRY1bR8Wy0BCUhAAhIokIACS4FVoHlZtAQkIAEJSKCaBBRYCqxqWr6tloAEJCABCRRIQIGlwCrQvCxaAhKQgAQkUE0CCiwFVjUt31ZLQAISkIAECiSgwFJgFWheFi0BCUhAAhKoJgEFlgKrmpZvqyUgAQlIQAIFElBgKbAKNC+LloAEJCABCVSTgAJLgVVNy7fVEpCABCQggQIJKLAUWAWal0VLQAISkIAEqklAgaXAqqbl22oJSEACEpBAgQQUWAqsAs3LoiUgAQlIQALVJKDAUmBV0/JttQQkIAEJSKBAAgosBVaB5mXREpCABCQggWoSUGApsKpp+bZaAhKQgAQkUCABBZYCq0DzsmgJSEACEpBANQkosBRY1bR8Wy0BCUhAAhIokIACS4FVoHlZtAQkIAEJSKCaBBRYCqxqWr6tloAEJCABCRRIQIGlwCrQvCxaAhKQgAQkUE0CCiwFVjUt31ZLQAISkIAECiSgwFJgFWheFi0BCUhAAhKoJgEFlgKrmpZvqyUgAQlIQAIFElBgKbAKNC+LloAEJCABCVSTQGkC67333guzZ88OW7du7SI9ffr0cPrpp4dVq1aFRYsWhW3btoXRo0eHqVOnhuHDhzfskUk/2lZaby374ZDS6rIiCUhAAhKQgAQ6g0BpAmvdunVh6dKl4dprrw2DBw/uoofgmjt3bpg4cWIYO3ZsWLJkSdi4cWMmsgYNGlSXsgKrM4zPVkhAAhKQgAQ6lUBpAgsv1fPPPx+mTZv2EeG0Zs2aTHjNmDEjE17r16/PvFkzZ84MQ4cOVWB1quXZLglIQAISkEAHEyhNYK1YsSIsXrw47N27N+zevTucffbZYfLkyeHll18Oy5cvD7NmzcoE1pYtW8L8+fMzD9awYcMUWB1sfDZNAhKQgAQk0KkEShNY77zzTti0aVM45ZRTwvvvvx/mzZuXCaw9e/YosDrVumyXBCQgAQlIoKIEShNYtXwfe+yxsGvXrjBmzJheCawNGzaE6XfU92wV0Yf/fsErRRRrmRKQgAQkIIFCCIwcOTKMGjWqkLIttHkCpQgswoJr164NRx55ZNfpwCiwTj31VHOwmu8vPykBCUhAAhKQwAAgUIrAgsPDDz+cXdEwZcqUsHnz5q4Q4bHHHhvmzJkTJkyYEMaNG+cpwgFgNL6iBCQgAQlIQALdEyhNYO3YsSMsXLgwu/OK6xfGjx8fJk2alP3/6tWrw4IFCzIB5j1YmqwEJCABCUhAAgOdQGkCKyUo78FKSdOyJCABCUhAAhJITUCB1QNRb3JPbXKWJwEJSEACEuh8AgosBVbnW7ktlIAEJCABCZRMQIGlwCrZ5KxOAhKQgAQk0PkEFFgKrM63clsoAQlIQAISKJmAAkuBVbLJWZ0EJCABCUig8wkosBRYnW/ltlACEpCABCRQMgEFlgKrZJOzOglIQAISkEDnE1BgKbA638ptoQQkIAEJSKBkAgosBVbJJmd1EpCABCQggc4noMBSYHW+ldtCCUhAAhKQQMkEFFgKrJJNzuokIAEJSEACnU9AgaXA6nwrt4USkIAEJCCBkgkosBRYJZuc1UlAAhKQgAQ6n4ACS4HV+VZuCyUgAQlIQAIlE1BgKbBKNjmrk4AEJCABCXQ+AQWWAqvzrdwWSkACEpCABEomoMBSYJVsclYnAQlIQAIS6HwCCiwFVudbuS2UgAQkIAEJlExAgaXAKtnkrE4CEpCABCTQ+QQUWAqszrdyWygBCUhAAhIomYACS4FVsslZnQQkIAEJSKDzCSiwFFidb+W2UAISkIAEJFAyAQWWAqtkk7M6CUhAAhKQQOcTUGApsDrfym2hBCQgAQlIoGQCCiwFVskmZ3USkIAEJCCBziegwFJgdb6V20IJSEACEpBAyQQUWE0KrDXv7g3/9sDOsG7T3sK6aPSI/cO/XnZwOOmo/Qurw4IlIAEJSEACEiiegAKrSYE185YdhYqr+BqIrLk3H1J8z1uDBCQgAQlIQAKFEVBgNSmwJv1oW2GdUFvwsh8OKa0uK5KABCQgAQlIID0BBZYCK71VWaIEJCABCUig4gQUWAqsig8Bmy8BCUhAAhJIT0CBpcBKb1WWKAEJSEACEqg4AQWWAqviQ8DmS0ACEpCABNITUGApsNJblSVKQAISkIAEKk5AgaXAqvgQsPkSkIAEJCCB9AQUWAqs9FZliRKQgAQkIIGKE1BgKbAqPgRsvgQkIAEJSCA9AQWWAiu9VVmiBCQgAQlIoOIEFFgKrIoPAZsvAQlIQAISSE9AgaXASm9VligBCUhAAhKoOAEFlgKr4kPA5ktAAhKQgATSE+gXAmvVqlVh0aJFYdu2bWH06NFh6tSpYfjw4Q1b2xdfvFx2nWve3Rv+7YGdYd2mvel7/f8vcfSI/cO/XnZwOOmo/Qurw4IlIAEJSEACVSTQ5wJr69atYe7cuWHixIlh7NixYcmSJWHjxo2ZyBo0aFDdPilb7PASZdc585YdhYqrCBaRNffmQ6po+7ZZAhKQgAQkUBiBPhdYa9asCUuXLg0zZswIgwcPDuvXr8+8WTNnzgxDhw6trMAqW9ABetHvPgy3Pr4r7C7OaRYO2D+Em75+UJjyxQMLM2oLloAEJCABCfQ1gT4XWCtXrgzLly8Ps2bNygTWli1bwvz58zMP1rBhwxRYJVjIsh8OyWq54P/ZVqi4ik1BZD36v/+7Tp/0BPR+pmdqiRKQgAR6S0CB1QOxKD7K9iiVXR8Y+qLOKoi6stvYF/3Y24nHz0ugSgTKngOqxLY/t3XACaxbb7018MdHAhKQgAQkIIF/JnDTTTcF/vj0LYE+F1it5GD1LTJrl4AEJCABCUhAAt0T6HOBxSnCOXPmhAkTJoRx48Y1dYrQTpWABCQgAQlIQAL9mUCfCyzgrF69OixYsCAgtpq5B6s/A/XdJCABCUhAAhKQQL8QWHaDBCQgAQlIQAIS6CQCCqxO6k3bIgEJSEACEpBAvyCgwOoX3eBLSEACEpCABCTQSQQUWP2wN/fs2RN27doVDjnEr7Dph93Tq1fi+zXpx/339/seewWun33YMdnPOqSN13FMtgHPX+0VgQElsJjk3nrrrXDwwQeHo446Kuy33369amwrH/7www/DO++8E4488shSBA9tfPDBB8N7770XrrvuunDQQQe18tq9+p3IlV869thjSxEDHGjgOyc51EB/Fv3s27cvvP/++2H37t3h4x//eClt5Guf7rnnnnDxxReHz3zmM0U3MSsfrowRuA4ZUvxt+Y7JYrrVMVkMV8dkMVwttT6BASOwWDjuvvvubGF89913wzHHHBOuvPLKht9XmKLDOd34wAMPZAsVgmf69OnhpJNOSlF03TKiuELQ8d2MZXiwIleEB19TdPLJJ4cpU6Y0/KLtdhuP0Hn22WfDU0891cX1kksuCZ/73OcKE8w7d+4M999/f9iwYUPg/8eMGROuuuqqcOCBxX0fIhM5X/l0wQUXZNePFP1Ero8//ng47LDDMqGFQEdoFfU4Josh65gshqtjshiultqYwIARWIsXLw5HHHFE+NrXvhbwKj300ENh3bp1mRAZPnx48j5mkrv33nvD5Zdfnnk8fv/734c//vGP2XckDho0KHl9iKtf/OIXmQiI4upvf/tb9vfjjz++MG9EnisCCxGLwDr66KOTt5EC8VohWq+99tpMHL/xxhvhJz/5STj77LPDueeeW4jIevrpp8Pf//73MHny5PDBBx+Eu+66K0yaNKkwsYwHCY5RXNG3r732WuaNLMpDmOd6+OGHZwJ206ZNWV8W9Tgmi/EQOibTW6xjsph1Mn1PdVaJA0Zg4Q047bTTurwB0duDAGGnzq495YN4e+yxx8K0adOyL6FGCDzyyCPhuOOOy94DL0jqEOWKFSvCsmXLwsyZMzPxiBDBy0I+1mWXXZa1PWWde/fuzcTGZz/72azsKD5gOXLkyPDlL385a3vKp5YrZced5cSJE8MXv/jFlNVlZeVtB08Pgg6xM2LEiELauGPHjjBv3rzwyU9+MnzlK18Jd955Z+Z1xWZHjRqVeUIPPfTQpO1EwC1ZsiQbC/QZtsSXqCPozjzzzELs1THpmGzViB2TnTEmW+3/qvzegBFYLBi//e1vPxI6Y8FauHBhJjpSh7XweHD56UUXXZR5Wlgkhw0blgmsX/3qV4WEflj8EVh4y1iA8fLgtVu7dm247777sr+nDvnA9dFHHw3nnHNOJupIAGVBJjyKRytVqBIRhSeQNiI+vvCFL2RhwfhETxZthHHKh/6iP/EovfTSS2Hp0qWZx4z2pmzj5s2bA3/wOJLvNXfu3HDAAQdkghyPGWHYRYsWZU0jvJ3SExpFHTaKjTBW6Efy24qyV8ekY7LVceqYLGYNKXtMttr/Vfm9fiuw8Kb84Q9/yHJmWIzZlSOmCJvlF33CIOyGWJhJRG/nYVFEWFAfix8Cjv/yLggE8q8Qcy+//HK2gOGJaCePBw8SZb366qtdXgZ+xiJMe7/1rW91NYeQKLlgeHnaeSJXhAWiijIRNwzMt99+O1xzzTVZyJXPEeb6xje+0baoo2y8f9/5znfCiSeemNWH54zk73x+0sMPPxxoPz9v56HfCCNH7xtlRs/fm2++mbUP0cxnEHtwOOWUU9qpMhNUt99+e2YPN954YyaQaSd9SVj5E5/4RFY+uXw//elPM9vhHdp5/vrXv4aVK1dmnjJEKWMFu6SNeCDPO++8rHj4r1q1KnuPdh7HpGOyVftxTHbOmGzVBqr4e/1SYLH4c/qKRHY8D3/5y1/CFVdcET796U9nC1YUWSxi5EoR8sGDRcin1Sd6wygDb0N3oThEEQsbidKthuyoD0GBqGExxGtFvtfpp5+eiQzKjWXzWXicddZZbZ1Gi1wRong8CFt997vfzQRHTKxFBMEATxY5aCSgR3HQCtsorljc8943vHK0ibwoPC20lVypf/zjH9nP2nkIG+Pxw2YIkTV6EFi8A6K1Hc8g4grBiFB75ZVXsvZwahBvHX/yVzRgy+ze4dGqOKdMwn8vvvhiJvqfe+65zNP6+c9/PmvqE088kfVv5Ijo4uDEt7/97ZaxOiYdky0bTwhZLqljcuCPyXZsoIq/2y8FFgsEC3z0ZLBoIaxYRAi34M1hcfnUpz6VJU3jBWGRbFXs0PExwZuFD6/On//85+wd8GwQdsEbQUiJ3J1f//rXmRgiD6vVh5wZEpHjQotoe/7557uS6BFVP/vZzzLhw3sgcsjDaieslOdK+XioWJRhyt9hjOAjD4p34eftcF2zZk0m0vAu4rmC8W9+85vMs0R+F32HwCEpO558I+eNsGirD+KDE4PwRUDhKcqLLH5G/1EHhxbg2U54OYqr8ePHZ3b4wgsvZF5J2hz7CtvhAAN2xEKDiG1H0OG1pa+uvvrqzAuG15U2RVvCg0VIm9w6HsRsu1wdk//t0XZM9n5kOiYPzLzKnTAme9/71f6Nfiuw8FzhPYmiCZFF0jdeIxZrvC+vv/565uXiTzviKgosQo3kxrAYkljOAkloMHrH8LBwdQKn3T72sY+1ZTl4wFiMEQDUQ+5OzLOKCfsIKxZH6krRRpL2CfPANSa4E2aiTRdeeGG26P/ud7/LvB14y9pN5I9eQUAh1OBLW/BS8ef666/P/o5XB96nnnpq20n1UXwgYuDLlRB5kYXAwqODWEZAnnHGGS3fiUVOFX2GtyqGOut5VGGNHSEw2RS0e3CAd8f7SUI7XlwEFgs/+Va8x1e/+tVsfCC6UiXyI7AckyHb7Dgmezf1OSY7Z0z2ruf9dL8UWCz6qH08Noip+BBuwusza9aszOuR8onhIhY/EpMJpyB8iqqTMCdeCNrIIsjCjDeHHCg8HSzK7Pza8VjV8sHbctttt2WiBqFFaJAwEl4VRGURCeYx+ZrcI+oisT0m87Orw7PSaqisXv8j6mgPOUnUgzCoFVkp7aa2LOqkX7kIlytFinjoO04MIvSxEzyRX/rSlzJBTN0I1a9//etJq3ZMOiZbNSjHZOeMyVZtoKq/1y8FFp2BsCEUGMNL/CxlUnK9DieUw8kvjtaT3M3DYobwIWG4nbBOIzEQBRT1sDgSFsWDRdvxyvH3lF+zQiI04TNEB6fq4n1XeJfw5pADlvphB/vLX/4yawvikQePHXUisOLPUtdLeX0hsgiN4u1MLR7r8UFg4Q2MCfPUjags4lsAHJOOyRRj1DGZguJ/l9EXYzLd23d+Sf1WYOWNhxAduVDbt2/PxA65WNwn1OrD4s7CVC/XJxpsrBOvD6e+YvJ3q3X29HsILJL1EXKEthCT7eZcNaqTsknKJg+K8BZeJsROihOD3bUzn/RNUv+f/vSnLI8opZeuXv1xQif8yQlUDhUU+USvHQL2hBNOKLKqfyqbNhKOJEew1Yf3x+4JS9c+teMj1Zjs7l0dk63fxk8aBZ7qRpcxOyZbHSXN/16KMdmb8VHGmGy+9dX+ZJ8KrNpj3/W+O438EoRHfCZMmNDWjd8sHHfccUfmrSGMUusdYsLhSDuJ0ogwFn8WK/J1Wnlqjyc3KiNe8omHCa9SO+KKBZKTZYSNGn3PH4sWN0YTViJfp52b1GGG949rNcgxQrTV87qRR4dYhSlhSpKyW72Fn77BNvhD3lFP3kXekdwlEt5bFXT0EdxgOnbs2G5Dm+RI0Q/t3qQeb/Mn5NnoWgcmcBLrCbXiLWwnoZ13JuRICJ5TmITLa5/UY5LcNDYVeG5JzK+12dRjkvKoD1vo7hsLUo5JcgwZE/V4Rr4px2TcoHKXH2O70dUnKcckXAn7k1OJJ5x773racLU7JqPtMKbZMHb3vaapxiT9hKeYa3QapTekHJN9sU62stb5O/9MoM8EVqNj3/WEDCKFzzN42vkC2yiumjl1yGTBYkOdrS7I4G72eDKfRXykuDSVizRZaFkgu3t38mp4P8RJO0n7XBnApIO4YuFiQm+UA8RkgQeNfmw19NndFRdFDXK8QixWtJHJFe9n/qRgbb3x5vZWvWXxKgZOXZLPhSeCgwd4b2v7FKZ4A7FV3q/VnLYorgjZ9nSyMtWY5CtMOCjAuCd0jXcZ4V3veo1UY5JFnc1FM0I01ZgkZExyPJ7w7r5jNNWYZDwSKsZennzyya4Tp/XGR6oxSVoDJ4MRVmxSySct8rtbo+1g8wg75hM81I0OkbQ7JiM7uHKvH/mkjJN64y3VmOyLdbKoObSK5faZwOru2Hc8kcWEikeHhaPdU4K4TefMmZPdpUXohhNgXPWAwMDTE+96YuHgD9cxtPv0dDw5ls9gpD6EBzvcdgRdvCD0/PPPzxK9EQNMenyJc9xRpuRae2UAPJloWbzyXwdD23haXfzzfYHYISk/fuUM3jraSbgx/0SurQq5WBb2gBc13m/FSTJCquxg8x6QlLYTT5VyqhXxyyEIwrr0YV78pOLKeCD8DisWxnihbv4SXH6W0nbgC1cWYS73jV9YzbcZ0LfRK5mSK3WyAcEDSkgcQcOVLIx/3iPaSsoxSd9xoS12g73UE1kpuUZxhdhALNOveJUR6Pknle1QZu21M5zURQDVenBTjcla22F+Z3wgKPPiPLXtUC9eP9rHhoSxWSuyUnIte51sd83z9z9KoE8FVnfHvpns4hd0sljXywfpbWfG7/pj8mZXx46GsATegW9+85uZ0GKnyQDi+wDbFVk9HU/m/WEwe/bsbGJgEmz3ySflk+eEGCHcQxu5KoGTZ4ggwkApuNZeGUD93H3FtQ958YGXgodrNtp94r1SLCB4wpjsHn/88ay/uMOLawqYcFNxjaEivHLYJQslYWYmb7xLnI4kfMcJ11S2w1UZhKnpoxgaxH7hSH1casqTmiuCBwFAmIcNCH2IyIIrGxPeK5XtxEWSrxYivMMTRRZeURL1ET4puUaBxX9ZiLnegv/iAYniB7GZynaoB68u448xATvstFZkpZrrnGH44QAAE4BJREFUEIzYDcI85pgSPiZ8X5vvmNJ2aq+dYUxyoS5t5TQtoV8OY6Tiip3AEu8VtsOY5IAS4552xwuSU9sO/cmJaDZ4hF1hiMhi7mZjjCc2JdeerkcpYp1sd3729/+HQJ8JrGaOfSN+Unmw4uTN7piBz1H2GEJjwSb8g/DilvNUHqxmjyen3NXRTsIfTDTspJjI45dVM/BZsFlIUnGNgo7b78nnItcE7w5/xwPBRAgH/suTwoMV79diUaS/ELLsImln/pqClFy5UwpvAIctqANvDvmAMYEVsUfb2rUdBCs7Y64n4aoSQowIGzwrP//5z7PFg8UsCq+Uu2X6BxGH6MBGEDiEs+L3KuKx42t5UtkO9SHk8HgSFsx7WBmnjEvegba3wzXmXPHu5PwhGLnmAnuJp4PjwQRy6xCvKW0HDxaijb6jHjwttSIrpQerdoGL3k/yOvOHg9q1nTxX/p8xwiaEjSsiD7vFi83cygaWvKyUXLEPRBabb+YAxiabKy4QZlzG63zasZ16YoE2xI0O7eMrsmDMt2Kw4WqXK+/L+xPJQZT2dGVR6nVSgZSOQJ8JrDiZF3kVAwsDsXIWhnhvFsbLQoXAit8/F3dDGHQ71xQQduDLhBkclM91D/lwXxHHkxnMMdTJ+xMWJDH6xz/+cTaZshDH8GqqqxiY2AjLwZWFAqb5diJACPnwLngi2L2ze27VI0j5zzzzTMaVUCehHcQM3jnEBsInenT4O33Q7vfuxVvneWdCK/mrJJj0EB60uVFoopUhClfCOeyMWeh5BxZj7Jg+RCBceuml2Xdytvv1PrwfQonLZwmRRc8fYoZdP6HqyJTP8jn+LX6/YSvt43dqueKdQ0zhYeHi2Siy4lc3ccCku0T0nt6DMUf55AQxFrhzLgp0xN0PfvCDroMWqWynHtf8+GgksnpqS3f/ToicdtJv2Ejt14Yxz8I61d1s9bjG92NO4k9MEWgUwu9te7EdOMaLmPl9PFf0I/bDhpl/S3m1TiOuCEjmIjg8+uij2X/xhDbKyWq2rdE2mVfYHMPQqxiapdf/PtenAisvslJfxYDBc/M7wopFoV4OVxQG7H7avYqBsvAc8V9ydR588MHspGLtgpTyygAmEkQTYTI8HewgcRnDEvHB4ownidAnkz67Pd6nnasDmDgpB5c/SZ71HsJMiD12skx+5PR0l9jb3bCAF4KY90focJ8WbWU3Tp/ijSRsFXM9yK/h5+0IAdgR5uRrhBA37IhZtPJfTB3fGU8sdkbCe37i7+1Qj+KK0AbiKj6IdjjiGWQCj33O59oRHvQj/YQHkBAdCzCHE/KiKn4nZszra9d2GnHFlhAHfD0TXmQ8EjHUhe20+qXYeRGAhzF/YjV6rBg7hNPI88R24NLOd2E2w5W+jSILL1o7mw/KIizNu9M/eOcYczfddNNHDgSRI4UQgEOrYzHaZHdca+2ez3J6L78J6u3Y4POxHA5z4JnKX7HDhocct+ihYz5HACG42jm80x1XRCMHUHgQ7vQjaSd4tfO5p71paxRX2EZtCLkvrkfpzbv72foE+lxg8Vqpj31TZn4XQx4Hxs/37LFIInzY+eDaJQeKBZmb21u9ioH6WOQRVXhOGGAsmMTPWXhrPTdMFu0eT6ZOdleIqniajV0PbcILwOTCgoYrmwkI7wPuexbQdg4MsItE1NFOyiH3CYYszog7fsa/k6TNRN6OuKrHlfwHPGTUj6CJt9PHRQNBTZ5XO4sIYgPhEfOC4ByT2qNwJIyGl4CTYSxs9cRXs5MO/XbLLbdkdokgxnvDokSuHBM2ZdN/cWGDbTvXeMRFGY8gHPEK0Ea8jfH7DGOoN57O4rsW27Wd7rgisngfclsYL7SVNubFZrM84+cQGohIREU88IFHm8WQnEcWfbyBePCok40HYqsd22FR7o5rvg3d3TfWbFuj9x3PO3YSxXDtnXbUxdyAfUXPfbN11H6uJ66EyZj7OFzDxgihjl21wxXRRF8iiPl/cmSjyIrjgs0Wfci4qd2o9LatPXHtzUnUZuvm8mfWqZtvvjmzTSITzK9EIgi3sulIeWVRs+/l51on0C8EFq+f6th3RBEXCFzihJdYeNnxI0jIFWLy5kFoMfDbzQ1CzODBImeEHTcJ5tGjxYSG4GlngqnXxSyKhG4IrcSy2cky0bALJ+zDw+RK6KDdNlIWi38UG4gMwlbs/qmT/AcEAZMrO2m8Ee22uZZrFM4sIPG0ED+jPiYlftbuqUGEAGVET0ZMcmdiv+GGGzJhBXtY0P4UN9EjyJk8CbvCEltlAYn5gvF6BpKh+XmrXKPXlpAZYwHbwS4QzvGLuaPHiIWR8cG/t/P9ibHOnriyMcADhIBkvLZTJ7YaF14EAQIR7ydjghB6DCkRyqdOcqRaZRrnLzYXeFh64tr6dP0/vxlzGxnX2A02idBnw8Fp6bjBwbMbN45sZBGa7bSzWa6IAurDVhE97Y5JvEX0G0KDjSzjr1ZkMTb4DPmL7VznEyn3xBXbabddeVuIHix+xmYVO2LjSlvxQLK2MC+kuLIohQ1aRs8E+o3A6vlVe/8JxAYnaPBG4HJlp84ERNIgIZ92QmW1b8PgYMfBZEYd7IzJH2E3h8eFxQIvWcqHhR/XOHWQt8NukboI3TEhpRA4vC/1MKEzMcdJAE8SoSVECAsLAoG68RawOPZ0qWJPHFjwoqcNrwbepJhAysTHgkkSPe+D0GknFBAXDRZaPBl4bQiDxlwoxBt5XQipdkNIsd3wJDeNCTMueIQBSAimrdRN+xF1hHqxpZ4uU+2JKZwQUZwkZZNBojeLMp5AvJz8G94/2okt8afV8Fx8Fzy7tIkNBn1aNFfsgc1VZBrtNeZgcU0LDxsgwjzd3ZvUE8/47zGJnHGHF7JorvGkJZ4yBD/9xAk6xDDtZW4jTYFFmVAZ80C8hqbZNtX7HPMAD3NZGVzz78C4o85Ydz2R1U7b6v1uPNxRJFf6kg0w7WLOzH93K2Fe5jw+w1qGByteoZK6rZZXDIGOFljRWFk0mUhjommqZG9yRtih5b+QOnZTPvEb8YGrFzd5q4nelMskQzkskDHOz+SOsCE0ERNcOTJMsjSish3vCh4M6sNtzf8TgmBHzA6KJHp2cLjiEQKpEktpI+ExjrbzIDSiJy6yjUn05OqQ/4SHhc+1en8Y/UMOHizxgJFTQTiZephk8axgP4gdRBCTXLsP5f7nf/5nNoFGIcxEyqKP+IkLIj+jL2HfTgg7igAEBmGi2p03/Re/CxMbRWzhncPWWg0pI65iHiALPuUgVovkiscPLxL9FccaCyQeKw5exJu+8fDQRsZkOyIyilbKQOjEEGu0j9Rco7hCINKHeOgZ74xPNj3kWSHG8eCkHJOMM3IRmdfwImEXhLaL4sqYJL0BjxTJ5Hh285so3iOlyIIftoOQgSvtgy1zSlFcEUyMD+ZTbJW5lbbSZrx/2Guc01KtIe3OW/5+7wh0tMACRczRid4WdurRu9TqLduUS94ReTOUh+u2VmQxEfKHRSVF8ix1IqLwvuHmZwHJJ1MymTIYERvkICBS2s17QExQJwM/JuXGHA4GPJMDCfRMRrjnmdwRC/HEZu9M8b8/zXvTDi5KxcPDJFqboIzgQGywWLcrruIBh5gQy+KPxxPPTu3ukjvS6O92kqDzCy/eRxZoRHCtt5GfxzvaCG21w7WeuKI/sc0YhouLMX1JLlZqcUW7WZBZSNgI5HftqbjWJjuzaNKHcZFiUaZexg1J9Xwer3KrAjKKK/LHEMCMh9qDACm5RnGFpxyRzxhkjOZzMLmfjXdASJMfSDv593ZCZsxfcCNMzcYD4ROvtKFfU3NlTOLpjBEANnl4kJkHai/2ZX4g16tdTyQbOsQimysEOV5Xxh85ebQvNdeYdoAnnru8yANk7omHkrDJeBqTOQ5PJBvK/CGUVuZXf6dcAh0vsMAZk4Y5hs1JIiZVjLqdhwGJC54wI4mzTGJ5kcXERpiOyZ2B0W7yLIOc0BhJv+zQ2eXUiizaQ3iEyYlwRTuJ15RV6+ljh8ciSf4TDxMbJ/zggFglvNROKKJ2x83f8SyRwAtDvD1MPHCI33fWjueKNtQezefvhJM4sUhILno8EJDxtGC9LwlvxZZYqLBDFkz6jck9hkZhD1dyWThl1g7XGOpg8oYlEzn2C0uuEmHhjIsIu2pEVjueK1jEnDLenX5DfNBnLBbciRQT5lNyjQcwGIssWNgmPPHwMP6oC9thAcU7gO1099113fUp4ow+QlyxyYAlQpG5Jv+9f/Qri3MKroQEEQHxZCV1sdlgc8CmgAfBxWKMiEVIxnvvWrFPfgeRSt8xn8R7rKJ3E08rHl9yhFJxpU7GXxSO8dsDsFnqufHGGz9ygrA2JNxqO3l/cmXjnAlbNtDMAfBlXkjJNX9YKEYZSJyHNRfS4vHFm03eIm3kgBL5ra166Vvl4u+1R6ASAqs9RPV/m10+niQmGSY9PC95kcXExCBiomMn1OouOe/xiLkdlMmE00hkMfmzY223TtrERMPixMBOdU9Qo/5gImHBwNvIAs8kyw6Vv5PszqKISOCWaK4uaFdc8R6IGCaxeFEoXiUWZTw78CXHBUGVaiLPtx3Byi6VnCuEJLlfCCk8j+14HOrxjYIHm41fYI6dRN545ch1I9TVrriK9cdvTiC0Q730HR4QFhEWDEK/Kbki/tlccL0GAjJualgYo4BNtUDx3tggHpU4zurdvg+LeAdVu1wJa8b5JDJmHiCEnb/fio1Ju9/3mbchPEhs6vBkI5I5NITwQLDSrz1952lv5184IuIQh7QNzx22CW82yPGKlt6W293nGYsIOOrERpj3OKQEczaUiK+UXOkfohGI1nwKRH5jwtriM7AJKLAS9B8TQD2RlaDohkUwQLsTWSnqZgFmUom743jBKBMqApJTLnhY6uWgtVo/eSwsIjBl0iNpGIGDByCecuPvLGrtCkjekYUSlvG2eyb3OOEhMHmPvEei1XY1Ej0wxPOH/eAhY1JNdTihts4oWDl9FU9gEk6m3ugNTcWVuuMpPsTO9773va5cJw6eIJJpZ4qTrbWilX5DwMW70PBYIerox3pfIp2qT+MGofbC4nifWAp7rX1XNgiE8GDZ7qnL7jY+iCr6kTaSEoFXEq6IBDyg7R7AyNcd7QYPDsKROYF2Ug+22m7eXL12xnxdxBXeOnKgaCOnM0mTqP2e01ZsptYO4k30tCsfbcATyobShPZWKPev31FgJeqPThVZeTy4sLmrhZ0sIVBCT+RJpF4k63UJ3gkEFiekouBL1HUNi2GCJwxalMBilxzDhEzitI18Kzw+HB5IeQQ8ikkWq3zuXqp8ve4W5/ypPj7X6LvxUvRnPN0WvbucJoyXs5KcXaTA4v0RIbQv5kWlaFN3ZURhQNtSnoquVyceeeyVwzN4OovkynyKRwnvGXXFvEc8rgiPdg7vNOLJRgvhz2YHwcO1M4xLQvj0Z7sPV+rQlhhSpjzKZ6OcF1m1d9K1W6+/33cEFFgJ2TMp4CVgIiJ5sYgda+3rMimQA0YuSNEuZQQWkwRhLARP0eKKxZJdHoKKkCyLSbsXbPbU3XjK2GmyeHDPF/URBinioe/Iz0GA4IFg8qVuntTiKv/+CGPyedidkyeIl6DdfL2e+LAjJ8yEuKNubKcoe8VOCLkiHrlHiNAr3h02BqlChI3aS0iJMDPhyfz3/vXEp51/x4NFvbSvyDknfosDKQ/Mb3ylEvUVPSYjG05OYkO1X1rdDrvufpf5B0HJgQFyMtt5SNy/9dZbs3kTMZUXWXjLqIeDJdx/xZjkq7Da+dq2dt7V301HQIGVjmXHl8Rx5dmzZ2cTQbvfudUMLOpjoUSwMiEhBIr0ljGhIuQI28Vcj3ZOmjbTRhZ/duPtXBXQTD35zxDawTvHpE+Se9FtpG48Sng/yW/DM9DuvWU9tRmhyoaAqwXI4SPRvUjRGt8nfqULoe2ihHlt2xGSiA+So4sWkDE3iVA6uYP0ZdF10l42IeRjIjxSHTLpyYbIMYMr3rN22xhPynL6OZ42zYss5jjCsPyXFAWEls/AJ6DAGvh9WFoLECAcl+YkY5FCp7QGWZEECiCQvwOvgOL/qch4JUwZArKM9nRiHZxqZdOG9z9ecUOOYF5kdWK7q94mBVbVLcD2S0ACEpBAqQQUWaXi7rPKFFh9ht6KJSABCUigqgQUWZ3f8wqszu9jWygBCUhAAv2QAIc/+FYQvnbMp/MIKLA6r09tkQQkIAEJSEACfUxAgdXHHWD1EpCABCQgAQl0HgEFVuf1qS2SgAQkIAEJSKCPCSiw+rgDrF4CEpCABCQggc4joMDqvD61RRKQgAQkIAEJ9DEBBVYfd4DVS0ACEpCABCTQeQQUWJ3Xp7ZIAhKQgAQkIIE+JqDA6uMOsHoJSEACEpCABDqPgAKr8/rUFklAAhKQgAQk0McEFFh93AFWLwEJSEACEpBA5xFQYHVen9oiCUhAAhKQgAT6mIACq487wOolIAEJSEACEug8AgqszutTWyQBCUhAAhKQQB8TUGD1cQdYvQQkIAEJSEACnUdAgdV5fWqLJCABCUhAAhLoYwIKrD7uAKuXgAQkIAEJSKDzCCiwOq9PbZEEJCABCUhAAn1MQIHVxx1g9RKQgAQkIAEJdB6B/wu+ETVZMUf8ugAAAABJRU5ErkJggg=="/>
          <p:cNvSpPr>
            <a:spLocks noChangeAspect="1" noChangeArrowheads="1"/>
          </p:cNvSpPr>
          <p:nvPr/>
        </p:nvSpPr>
        <p:spPr bwMode="auto">
          <a:xfrm>
            <a:off x="1374775" y="1074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20" descr="data:image/png;base64,iVBORw0KGgoAAAANSUhEUgAAAlgAAAFzCAYAAADi5Xe0AAAgAElEQVR4Xu29a7BVxbm23YoHFAUixggqeEiiRjQYczLRAEFjRI1R1KiACEbdSer9/1ZqV71/dqW+2vX9+2rvjQZFVDQRUBKNRgFPxCRGTVCCMRhQEVGMGCABBDm8dY399drDmTnXmmvOHmOtNcc1qihlMVf36Kuf7r77eZ7uud++ffv2BR8JSEACEpCABCQggWQE9lNgJWNpQRKQgAQkIAEJSCAjoMDSECQgAQlIQAISkEBiAgqsxEAtTgISkIAEJCABCSiwtAEJSEACEpCABCSQmIACKzFQi5OABCQgAQlIQAIKLG1AAhKQgAQkIAEJJCagwEoM1OIkIAEJSEACEpCAAksbkIAEJCABCUhAAokJKLASA7U4CUhAAhKQgAQkoMDSBiQgAQlIQAISkEBiAgqsxEAtTgISkIAEJCABCSiwtAEJSEACEpCABCSQmIACKzFQi5OABCQgAQlIQAIKLG1AAhKQgAQkIAEJJCagwEoM1OIkIAEJSEACEpCAAksbkIAEJCABCUhAAokJKLASA7U4CUhAAhKQgAQkoMDSBiQgAQlIQAISkEBiAgqsxEAtTgISkIAEJCABCXSMwHr11VfD3Llzwxe/+MXw7W9/254tkMD8+fPDn//85/Dd7343jB49OklNe/bsCYsWLQorVqwIM2fODJ/61KeSlJuikM2bN4cf//jHYf/99w//8i//EoYMGZKi2GRlvPnmm2Hx4sXhrbfeysq87rrrwmc+85lk5ffXglauXBnuuuuu8I1vfCOcd955yV6zCPvm5bZs2RL+4z/+I5ujUr5vsoZbkAQkkJRAUoH1wQcfhNtvvz28/vrr//SSBx54YDjhhBPCRRddFEaOHJm0ERT2yiuvBCbGL3zhC+Fb3/pW8vJjgXGSHD58eJg1a1YYPHhwj3Xt27cvrFmzJvzyl78MGzZsCLt37w7wOO2008L5558fPv7xj/dYRn/6QDsLUCN+MPrZz34WXnzxxYzrcccdV3qT161bF+bMmRNOPvnkMHXq1K76//73v2c/P/TQQ8OMGTOa6vOyXn7Tpk1h9uzZgXf85Cc/GY444ogwfvz4MGLEiMJeodE432+//QLjAgFxzjnnhIMPPriwd6BgBVaheC1cAhJok0AhAgsRwSJ10EEHdb3e+++/H9hp81x11VVh3Lhxbb563/x6bwUWnplHH300PPXUU9mCc9JJJ2ULNAsjCzqM4DF27Ni+aVALtRYhsFp4jeS/0khgJa8oYYFRZEyYMCFMnjw5YcmNi4oCq3ac7927N7zxxhuBsY6dFy1GB6rAop8G6vxXioFZiQQ6hEAhAouQyg9+8IMwbNiwj2Bi8iWMh/eGUEuRu+yi+qe3Auv3v/99WLBgQRZKY8HBCxKftWvXhjvvvDMcdthh4eabbw6HH354Ua+dtFwFVlKcbRW2dOnS8Nhjj4Xp06eH008/va2ymv3lKLDqjXM2FHfffXfmUcbeTznllGaL7fXnBqrAuuSSS0rrq15D9RckIIFkBEoVWLw1eTa/+93vsjwRQmRxkpw4cWL48MMPw29/+9tMjBAmwrvDZM4CglDZvn17Js5YSNgFDh06tAtEI+8DE/4zzzwTli9fnuVANPp9CiKM9/DDD2e5LISsEIDkd3z2s58NO3furBv+PP744xuGCnfs2JHl7rCjv+mmm8KoUaM+0nHU8eCDD2bvhxfrrLPO6vr3t99+Ozz00EPhtddey0KKiNVzzz03fPWrXw2DBg3q+hxiZ/Xq1dnvw5I/fJ6w46WXXpp5EmCHFy22//Of/3zGL4ZwIruvfOUr4cgjj+z2s1TcSGBt3Lgx/PznP8/eGe695deo3N6wIDcMsfHHP/4xPP/885lNwQ4W2BthrNonimYEQ/6h3wkV1hPV0W4J8cIx2hcC+mtf+1oWpnv33XfD/fff3+W5Jex5xRVXhE984hMfqQfbwsZfeOGFzMYpA1vA9hqF2Xp6ZyqIoelHHnmkrk1HFnnBdPHFF2f9/95773WN0Vpe3QksPhtF34UXXhgY1/HBzig72jQbCmwOXozL/LN169ZsLMKZPqzHJN8H2BrthAse4rPPPjvLc6otNz/Gqe+YY47JxgLjJD6N7LDZuSj+/mWXXRZ+/etfZ57qb37zm+Fzn/tcloMVBRb9Q+4o4xxbqZ1z6tlqspnfgiQggcIJlC6wanfccZI85JBDMhGDNweBdfXVVwcEyrx587K8JYTMpz/96Sy/C0HxsY99LNx4441ZzglPPYHFIr9w4cLwhz/8Iftdyoi/z4TM75MzwkNy9X333ZeJujPOOCOb0BEmTNgsooRgWBj++te/Zosh/87PeI8TTzzxI6In9tr69eszgXXssceG66+//p8mez7HTp9F+Mtf/nL4+te/nv3qn/70p3Dvvfdm/0/okHd86aWXskmYhZdFOoosJnP+jQRsFguEFfk4f/nLX7KFhjazqLCAsFjHEA4ia8qUKVk5kd2uXbuyz9AeONBeRMepp54apk2b1vX+9Rag6J2M/Hh33gt+F1xwQSY48Nh1x69eub1lgbDiHbCnMWPGZDbFIsZidcMNN2R5gLUPCzg2hZB74oknMiHMwk/fwq87gQU/hALlEiKjLuwWZjDBzuiTGBKutbto44TPSUyn7lWrVmWijH5oFGaL74yNMobIeULAxXemjYg+RAd2QEgKG4l9gk1PmjQp4xIFE3XymQMOOCCzg8svv7yuB6ongYVgoG5sJnrV4vhifGN7MGNcwgibjrbIe7MhYdz87W9/6xq3jBM+C2eY0L9x7uDQAexr7bY2+T2+A3MGY/wf//hHxgO7v+aaa7retZ4dYgPNzkX8PnYISx7eDxFJH+WfPBPep3bMxPmg8FXACiQggUIIlCqwEDxMUiz4eKhY9OMkycLDz2LCN7u5Bx54IDz77LOBXTWTU9zRxYmJ8AMehrxIyCco4ynjdBULBZN4/P0YtsMjxO6VifzWW2/NAOdFG4sfSfuIjBjS7E2IMLbtS1/6UraANPMgjm655ZbMk4EgQDTxRLHIu+e9XUzmJIazYLJjj218+umns50xiytcEQo827ZtyxK2qYc24bGKAouFIN8HcfFnYcMrFE+m1S5AsUz6gd+PYdDe8qstt1UWeArgHb0X2AGeU/obW2r0NPKCdiewEHG0mQWfh80AtkT/5fsEe8YjQy7elVdemR3GiD/DxhEN0YvCz9mI8KfWs1n77o1ChIhFRAqChveLG4nYp4j/KDijYKKfsSGEVxQH9Vg1EljYKF447A6hGIUQAuanP/1pJpwYr9hctGnmA4QdIfKjjz46s3NC6giffK5mPSaN5g5EPGOINnPSlTEQf4YIg3+0DYQvnLBZxj79WGuHvZ2L4pistcM8S5gwt7BpYhweddRR2T/H90Hk8nP6z0cCEhiYBEoTWCzCLAa4zOOixMQXJ0kmdnac8UHU/Nd//Ve2+4sTX/w3du/kcrGIxIm5dnHkM3fccUe20PH7+dynuGAi5vAssTsmb4QTjuw08w+L87Jly7IFGy9YKwKrN8fI4cG74PGpTVqOizeiK3rEGoUzIg8WFMRRbVgxf81Cd8ndL7/8cnYUPnq8YFNbJ/xYKBGyCIf8Q5/DL+bjdMevttxWWSAcsLH4NJu83orAqu3bKD4QE1HAxveozRnCg8IJQARHbR/FdyFM2Z04bySw+PmSJUvqCrTaPo3vzEaD3MkoxhpNad2dFuZ3uGIDIZUfc43K4j3ZDMQrP+K4Z8PFdR35EB8h6HvuuScTopwUbjR31BOAv/rVrzJvXtzY5d8Hu8PjG+eSWjvs7VwUf7/WDvN1xndkPHzve9/rYo6YY87CI8fc153QHZhLjm8tgeoQKERg1bumISIljHHttdd2Jbg3SlSNCwxeE8KFtU9cQGIuV+3i2ChHJV9OzJ9i8s2LgO66v2iBVduuepMy+Snf//73sxy0ngRW7ZUD9QRSdwKExYW8kehhJPxWW2dc5LvjFpOweyOwymCRf+eUAqteAnitrcf6WGwbPTEPrDuBUi/JPebmsbkgRJ1/Yh8QKkNwsJhHT229wym1dTc6RcjnYig0Cvvo2UM44CGjTwk9swGKDxutKLCaFZb8bqO5o57Ail6lRhzz71Br372di5o9BPL4449nOWkIKbzchAnxZOU3Q9VZimypBDqPQCECq/b4NrswJnnyJ5hA8ruyRpNkTyeEanfujQQWuR61uQ+xG3G/sxCQd5PfRacWWHjFugtN1e6mG13i2WjhqPf57kRTowWknhirJ4jqCSwWC3LSGt3pRd/jGemNwOpuoUrFoj8ILDwyMQen1vbyOVX17LKeB6unHKnaPqDcVgRWPRGJkGKzgvcs74WNYX28dSSg42FEWLC5IURaK7AYMz1dxtlbgUV+HGXWuygWUcM9Ynjd6nlSu7vQtLYPmhVY8RDCL37xiyy0zN8ReniBuzvg0HnLkC2SQGcSKERgNbqmoR7CVj1Y7NqZ2KJnpJHAauZC0NowViqBFZPcERe1IaBYR22Se09eG/Kn8GBFT0PRHixOk8UwVjzZ2ciD1cxVAb0RWGWw6A8Cq56wbXa6aRQi7M6DFb2SiDf6NKXAoqx33nkny4HitCTlk2+EDRHuQ0jlBU5tiLBID1az3z7QWw9W7VzUrMDK9zEePXLR2Oxx4IIwK2H12lOQzdqFn5OABPqeQL8VWL3Ne6gVWOQxxJNI9a5IyKOPuT71crDIzSBxl+sR8ML1JkTY0zUNvEM8cRWTmVvNO6r92ppUHqxmcrCee+65LDGZG7zJF+rueHlvBFYZLPpSYEXxyok98n/y1440OzWkzMFqdmPUk4esVmCRyM1YJIcxf0N+tH/yHJvJwcJ2ECAIN7xgvfFgMc7wUuNJrs2zrGWdKgeru6+SYpPEqVo8vvEgC+8RDwIRTq0X3m3WLvycBCTQ9wT6rcDKn9zhPhlyFHp7ijAuPhxRz58cYreIW578Lib97k4RkrxNXkntKUIWw3hCqbtujCfYyPeqvWg0Xm2Qv2g0npxjEaN8TlbFiZcrJ+qdIkwVIowHCuLVF82eIoz8OMiQPw3He7OIEB5CvCIkosCqx6/RKcIiWdQTWHgPuGIg2lt3pwgbJbk3k4MVT8zRp5zc49RhDJ+zQeBOMcKu0Qbq2VlPpwi5A4xk63garbtThCkEFvlchAcJE8bb5eNmiTAcQjJeQBwv2uV3ohjp7hQhZdJexjKngnsjsOKGgxAgXrV4ao95husiGONci8A7dneKsJm5qBkPVhShhEzzp1DrHeDp+2XCN5CABFoh0G8FFo3J3z2DECJHgkmZsFoz92CxmJA7gReKCRWhxWLNEXBOcHGf1JlnnpktpDFHJN4ZxH9Z+FgcWES5MJHPxdOJXDXB+xD+q3dRYuwMFgwuE/3Nb36THQFn8eYIdvzqIJLGOS2VP/UW735isSU3hwRzvESN7sFKJbAI5dBujpfDl9yYZuuEH14sHoQrhxngTriDtkVx2R2/egtT0Szygyae6kMw0k+E7vCUFCWwqBs7IP+JawRgxr1RLPbYKA+HOMgTbPR0d5N7vAcLcYUdYWtcvhrvdqu9B6u3AqveV2JxSS+n/RDp8cqTuFniEmHehZwz3oGQGGOKi3Hz4eV4DxafoQ8YY3hSOTyTT57vjcDiHfB+Ec7DxuO4ogzeg3kgXu1Rzw57Mxc1I7DyuWoITk7pMj/EMZe/p66Vid3fkYAE+p5AvxZY4Kl3ezKTITcj5++IaRQSY0HnagiSaZkkETe45LlSoPZLp+vd8sxt1CwI+bAXuVVcBMqiiMjiyoT89y7Wdmvtjdrs2JlMuYySSzgRM7VPvdvLWRBJgO3uyoVYTishQkQF79Tdre+U32gBqX3nRjd1N+LXbLksSKlY1HLnkk/uzEJsscgRui1SYDWycYQFN37Xs438O3cnsOrd5E5IirGTv9W+p5BfLaPurmmgzzn5yKYk/0XobDS4A4wwHd45+pBNS9yA1HoCa29y5/McVuEC2JiX1BuBRRvq8SBHE88hm4roPWxkh83ORc0ILN6HeYCNCQdECBfzfrwP6Qi139jQ90uFbyABCfSWQFKB1dvKU36+2buOUtbZKWXJrlN60nZIQAISkEB/IdAxAitedolno6fj3f0Ffn95DwVWf+kJ30MCEpCABDqFwIAXWISbyDXh8kISxPNf6dIpnVR0OxRYRRO2fAlIQAISqBqBAS+wSH698847s7wkEpLJmfIm5N6ZsQKrd7z8tAQkIAEJSKAnAgNeYPXUQP9dAhKQgAQkIAEJlE1AgVU2ceuTgAQkIAEJSKDjCSiwOr6LbaAEJCABCUhAAmUTUGCVTdz6JCABCUhAAhLoeAIKrI7vYhsoAQlIQAISkEDZBBRYZRO3PglIQAISkIAEOp6AAqvju9gGSkACEpCABCRQNgEFVtnErU8CEpCABCQggY4noMDq+C62gRKQgAQkIAEJlE1AgVU2ceuTgAQkIAEJSKDjCSiwOr6LbaAEJCABCUhAAmUTUGCVTdz6JCABCUhAAgOQwObt+5p66+GH7tfU5zr9QwqsTu9h2ycBCUhAAhJok8DF/+/2sGNXcwLra6ccEP7P5Qc3VeP7778fnnnmmXDhhReGAw44oKnfSfmhVatWBd7hnHPOCfvtl1YYJhVYmzdvDvfcc09Yt25dOOigg8KECRPC+PHjw6BBg8J7770XZs+eHbZu3drFZvr06eH0008PNHDRokVh27ZtYfTo0WHq1Klh+PDhKRlalgQkIAEJSEACLRB47+/7wnf+v+1N/+aRh+8Xfvq/Du3x8x988EH4yU9+kmmF448/vsfPp/rA0qVLw8aNGzOtsWfPnuwdzjrrrHDKKaekqiIrJ5nA4iXnz58fjjrqqHD++eeHTZs2hXnz5oVLLrkke2lEF4269tprw+DBg7sageCaO3dumDhxYhg7dmxYsmRJV8MRZj4SkIAEJCABCfQdgaIE1gsvvBBef/31cPnllyf3HnVHKy+w+Nxrr70WnnrqqUxwHXjggclAJxNYKNGnn346U4EjRozIXhDBdcYZZ3R5qZ5//vkwbdq0zKMVnzVr1mTCa8aMGZnwWr9+febNmjlzZhg6dGiyhlqQBCQgAQlIQAK9J1CEwPrwww8zjXDuueeGk046KXup1atXhwULFmSRrnw0a/v27WHhwoXh5ZdfDoceemi4+OKLw5lnnhnefPPNjzhuVq5cGZYvXx5mzZoVXn311fDss89m0TSiZEcffXSmMx555JHw4osvZvXhNeOzPHfddVc477zzwgknnNB7QA1+I5nAqi0fQLzwZZddFkaNGhVWrFgRFi9eHPbu3Rt2794dzj777DB58uQMWASCwNqyZUsGHSU5bNiwZA21IAlIQAISkIAEek+gCIFFStHdd9+dOV1ICSLqdccdd4RLL700nHjiiWHZsmXhnXfeCd/5znfC/fffn730lClTsggXIT3+H2dNPjJWK7Bw1lx33XXhuOOOy4Qb9aA7aj1YlM1njzjiiCyaluopRGARLkRtHnbYYVljSBwDFAAJF5JQRviQf+OzvRFYGzZsCG+//Xaq9luOBCQgAQlIoKMIjBw5MnNspHqKEFikDT322GOZwMK5ghOGP+RmI5zQBjt37sz+oBeuvvrqzAvF89BDD2X/JULWncB66aWXMmcNT15U1RNY/IxccepJ9SQXWPv27cuU51tvvRWuuuqqcMghh9R9V8Du2rUrjBkzplcCK1XDLUcCEpCABCQggZ4JFCWw8uKonujhzRBiOGxuuOGGrqhW/CzhxZQCKya+90ykuU8kF1go0Oeeey5TpVFcERZcu3ZtOPLII7tOB0aBdeqpp5qD1Vxf+SkJSEACEpBA6QSKElh5DxbhPZLe63mwSDfigBwaotaDVVtGPgerozxYiKsnnngiSyQjlpl/Hn744SxxjbgpsdcYIjz22GPDnDlzsmOa48aN8xRh6UPHCiUgAQlIQAKNCRQhsHrKwUIo4Zi55pprsvxtntocrMMPPzy7heDKK68MxxxzTJZHRQpSTHJvJLDQKRyowxEU777q1zlYnCK8/fbbsyOX+Sdm6RM6xM1HNj/xVe7HmjRpUvb/jU4OaPASkIAEJCABCfQtgSIEVopThFB58sknM8cMl5SefPLJYceOHZlw4hRhI4FFTjiOHTxiiDGibAPqFGHfmoO1S0ACEpCABCSQgkARAov36qt7sGqZ9Pt7sFJ0omVIQAISkIAEJND/CHx/7o6wcUtzX5Uz6bQDwvfPP6jHRhD5uu+++7KIFgfe+uLhtCLhQU4k9tub3PsCjHVKQAISkIAEJDBwCZAzxS3qF110UXYpaNnPgPkuwrLBWJ8EJCABCUhAAhLojwSSX9PQHxvpO0lAAhKQgAQkIIEyCSiwyqRtXRKQgAQkIAEJVIKAAqsS3WwjJSABCUhAAhIok4ACq0za1iUBCUhAAhKQQCUIKLAq0c02UgISkIAEJCCBMgkosMqkbV0SkIAEJCABCVSCgAKrEt1sIyUgAQlIQAISKJOAAqtM2tYlAQlIQAISkEAlCCiwKtHNNlICEpCABCQggTIJKLDKpG1dEpCABCQgAQlUgsCAFFhr3t0b/u2BnWHdpr2FddLoEfuHf73s4HDSUfsXVocFS0ACEpCABCTQmQQGpMCaecuOQsVV7GpE1tybD+nMnrdVEpCABCQgAQkURmBACqxJP9pWGJDagpf9cEhpdVmRBCQgAQlIQAKdQUCB1UM/KrA6w9BthQQkIAEJSKBMAgosBVaZ9mZdEpCABCQggUoQUGApsCph6DZSAhKQgAQkUCYBBZYCq0x7sy4JSEACEpBAJQgosBRYlTB0GykBCUhAAhIok4ACS4FVpr1ZlwQkIAEJSKASBBRYCqxKGLqNlIAEJCABCZRJQIGlwCrT3qxLAhKQgAQkUAkCCiwFViUM3UZKQAISkIAEyiSgwFJglWlv1iUBCUhAAhKoBAEFlgKrEoZuIyUgAQlIQAJlElBgKbDKtDfrkoAEJCABCVSCgAJLgVUJQ7eREpCABCQggTIJKLAUWGXam3VJQAISkIAEKkFAgaXAqoSh20gJSEACEpBAmQQUWAqsMu3NuiQgAQlIQAKVIKDAUmBVwtBtpAQkIAEJSKBMAgosBVaZ9mZdEpCABCQggUoQUGApsCph6DZSAhKQgAQkUCYBBZYCq0x7sy4JSEACEpBAJQgosBRYlTB0GykBCUhAAhIok4ACS4FVpr1ZlwQkIAEJSKASBBRYCqxKGLqNlIAEJCABCZRJQIGlwCrT3qxLAhKQgAQkUAkCSQXW5s2bwz333BPWrVsXDjrooDBhwoQwfvz4MGjQoMC/zZ8/P/u3IUOGhClTpoTTTjstg7xq1aqwaNGisG3btjB69OgwderUMHz48IYdMOlH20rrnGU/HFJaXVYkAQlIQAISkEBnEEgmsPbs2ZMJqKOOOiqcf/75YdOmTWHevHnhkksuCSeffHImoPbff//s74isxYsXh+uvvz4ceOCBYe7cuWHixIlh7NixYcmSJWHjxo2ZyEKY1XsUWJ1hfLZCAhKQgAQk0KkEkgmsDz74IDz99NPhrLPOCiNGjMh4IbjOOOOMcNJJJ2Via/LkyWHMmDFh165dmag655xzwuDBg8PSpUvDjBkzsv9fv359JsZmzpwZhg4dqsDqVMuzXRKQgAQkIIEOJpBMYNUy2rp1a7jrrrvCZZddloUEb7vttnDFFVdkIcC8+OL/ly9fHmbNmpUJrC1btmTCDA/WsGHDFFgdbHw2TQISkIAEJNCpBAoRWIQLFy5cGA477LDMa4XYUmB1qgnZLglIQAISkIAEagkkF1j79u0Ly5YtC2+99Va46qqrwiGHHJJ5pVIJrA0bNoTpd9T3bBXRvf9+wStFFGuZEpCABCQggUIIjBw5MowaNaqQsi20eQLJBdaKFSvCc889F6ZNm5aJK57t27ebg9V8n/hJCUhAAhKQgAQGOIGkAgtx9cQTT2QJ60cccUQXGrxaJK7v3r07u56h9hThnDlzsisdxo0b5ynCAW5Qvr4EJCABCUhAAiEkE1icIrz99tvD66+//hGuxx9/fJbAzsnBe++9N6xdu/af7sFavXp1WLBgQZar5T1YmqUEJCABCUhAAgOdQDKBVSYI78Eqk7Z1SUACEpCABCTQWwIKrB6IeZN7b03Kz0tAAhKQgAQkoMBSYDkKJCABCUhAAhJITECBpcBKbFIWJwEJSEACEpCAAkuB5SiQgAQkIAEJSCAxAQWWAiuxSVmcBCQgAQlIQAIKLAWWo0ACEpCABCQggcQEFFgKrMQmZXESkIAEJCABCSiwFFiOAglIQAISkIAEEhNQYCmwEpuUxUlAAhKQgAQkoMBSYDkKJCABCUhAAhJITECBpcBKbFIWJwEJSEACEpCAAkuB5SiQgAQkIAEJSCAxAQWWAiuxSVmcBCQgAQlIQAIKLAWWo0ACEpCABCQggcQEFFgKrMQmZXESkIAEJCABCSiwFFiOAglIQAISkIAEEhNQYCmwEpuUxUlAAhKQgAQkoMBSYDkKJCABCUhAAhJITECBpcBKbFIWJwEJSEACEpCAAkuB5SiQgAQkIAEJSCAxAQWWAiuxSVmcBCQgAQlIQAIKLAWWo0ACEpCABCQggcQEFFgKrMQmZXESkIAEJCABCSiwFFiOAglIQAISkIAEEhNQYCmwEpuUxUlAAhKQgAQkoMBSYDkKJCABCUhAAhJITECBpcBKbFIWJwEJSEACEpCAAkuB5SiQgAQkIAEJSCAxAQWWAiuxSVmcBCQgAQlIQAIKLAWWo0ACEpCABCQggcQEFFgKrMQmZXESkIAEJCABCSiwFFiOAglIQAISkIAEEhNQYCmwEpuUxUlAAhKQgAQkoMBSYDkKJCABCUhAAhJITECBpcBKbFIWJwEJSEACEpCAAkuB5eHEVe0AACAASURBVCiQgAQkIAEJSCAxAQWWAiuxSVmcBCQgAQlIQAIKLAWWo0ACEpCABCQggcQEFFgKrMQmZXESkIAEJCABCSiwFFiOAglIQAISkIAEEhNQYCmwEpuUxUlAAhKQgAQkkFRg7dmzJ7z++uvhmWeeCTt37gzTp08PgwcPzii/9957Yfbs2WHr1q1d1Pn3008/PaxatSosWrQobNu2LYwePTpMnTo1DB8+vGHvTPrRttJ6btkPh5RWlxVJQAISkIAEJNAZBJIKrCeffDK88cYbYcSIEWHdunVh1qxZXQKLvy9dujRce+21XT8DIYJr7ty5YeLEiWHs2LFhyZIlYePGjZnIGjRoUF3KCqzOMD5bIQEJSEACEuhUAkkFVoS0cuXKsHz58o8ILLxUzz//fJg2bdpHhNOaNWsy4TVjxoxMeK1fvz7zZs2cOTMMHTpUgdWplme7JCABCUhAAh1MoDSBtWLFirB48eKwd+/esHv37nD22WeHyZMnh5dffvkjYmzLli1h/vz5mQdr2LBhCqwONj6bJgEJSEACEuhUAqUJrHfeeSds2rQpnHLKKeH9998P8+bNywQWeVt5b5cCq1NNzXZJQAISkIAEqkOgNIFVi/Sxxx4Lu3btCmPGjOmVwNqwYUOYfkd9z1YR3fbvF7xSRLGWKQEJSEACEiiEwMiRI8OoUaMKKdtCmydQisAiLLh27dpw5JFHdp0OjALr1FNPNQer+f7ykxKQgAQkIAEJDAACpQgsODz88MPZicEpU6aEzZs3d4UIjz322DBnzpwwYcKEMG7cOE8RDgCj8RUlIAEJSEACEuieQGkCa8eOHWHhwoXZnVdcvzB+/PgwadKk7P9Xr14dFixYkAkw78HSZCUgAQlIQAISGOgEChFYRUPxHqyiCVu+BCQgAQlIQALtEFBg9UDPm9zbMS9/VwISkIAEJFBNAgosBVY1Ld9WS0ACEpCABAokoMBSYBVoXhYtAQlIQAISqCYBBZYCq5qWb6slIAEJSEACBRJQYCmwCjQvi5aABCQgAQlUk4ACS4FVTcu31RKQgAQkIIECCSiwFFgFmpdFS0ACEpCABKpJQIGlwKqm5dtqCUhAAhKQQIEEFFgKrALNy6IlIAEJSEAC1SSgwFJgVdPybbUEJCABCUigQAIKLAVWgeZl0RKQgAQkIIFqElBgKbCqafm2WgISkIAEJFAgAQWWAqtA87JoCUhAAhKQQDUJKLAUWNW0fFstAQlIQAISKJCAAkuBVaB5WbQEJCABCUigmgQUWAqsalq+rZaABCQgAQkUSECBpcAq0LwsWgISkIAEJFBNAgosBVY1Ld9WS0ACEpCABAokoMBSYBVoXhYtAQlIQAISqCYBBZYCq5qWb6slIAEJSEACBRJQYCmwCjQvi5aABCQgAQlUk4ACS4FVTcu31RKQgAQkIIECCSiwFFgFmpdFS0ACEpCABKpJQIGlwKqm5dtqCUhAAhKQQIEEFFgKrALNy6IlIAEJSEAC1SSgwFJgVdPybbUEJCABCUigQAIKLAVWgeZl0RKQgAQkIIFqElBgKbCqafm2WgISkIAEJFAgAQWWAqtA87JoCUhAAhKQQDUJKLAUWNW0fFstAQlIQAISKJCAAkuBVaB5WbQEJCABCUigmgQUWAqsalq+rZaABCQgAQkUSECBpcAq0LwsWgISkIAEJFBNAgosBVY1Ld9WS0ACEpCABAokoMBSYBVoXhYtAQlIQAISqCYBBZYCq5qWb6slIAEJSEACBRJQYCmwCjQvi5aABCQgAQlUk4ACS4FVTcu31RKQgAQkIIECCSiwFFgFmpdFS0ACEpCABKpJQIGlwKqm5dtqCUhAAhKQQIEEFFgKrALNy6IlIAEJSEAC1SSQVGDt2bMnvP766+GZZ54JO3fuDNOnTw+DBw/OyG7evDnMnz8/rFu3LgwZMiRMmTIlnHbaadm/rVq1KixatChs27YtjB49OkydOjUMHz68YY9M+tG20npr2Q+HlFaXFUlAAhKQgAQk0BkEkgqsJ598MrzxxhthxIgRmZCaNWtWJrD27duXCaj9998/XHLJJdm/LV68OFx//fXhwAMPDHPnzg0TJ04MY8eODUuWLAkbN27MRNagQYPqUlZgdYbx2QoJSEACEpBApxJIKrAipJUrV4bly5d3Cazt27eHefPmhcmTJ4cxY8aEXbt2ZaLqnHPOyQTY0qVLw4wZM7L/X79+fSbGZs6cGYYOHarA6lTLs10SkIAEJCCBDiZQisDasmVLuO2228IVV1yRhQB5CBeeccYZ2f/nxRif5d/wYA0bNkyB1cHGZ9MkIAEJSEACnUpAgdVDz5qD1ammb7skIAEJSEACxREYcAJrw4YNYfod9T1bRWD69wteKaJYy5SABCQgAQkUQmDkyJFh1KhRhZRtoc0TKEVgmYPVfIf4SQlIQAISkIAEBj6BUgRWPEW4e/fu7HqG2lOEc+bMCRMmTAjjxo3zFOHAtylbIAEJSEACEqg8gVIEFpS3bt0a7r333rB27dp/ugdr9erVYcGCBdlnvAer8jYpAAlIQAISkMCAJ1CIwCqaivdgFU3Y8iUgAQlIQAISaIeAAqsHep4ibMe8/F0JSEACEpBANQkosBRY1bR8Wy0BCUhAAhIokIACS4FVoHlZtAQkIAEJSKCaBBRYCqxqWr6tloAEJCABCRRIQIGlwCrQvCxaAhKQgAQkUE0CCiwFVjUt31ZLQAISkIAECiSgwFJgFWheFi0BCUhAAhKoJgEFlgKrmpZvqyUgAQlIQAIFElBgKbAKNC+LloAEJCABCVSTgAJLgVVNy7fVEpCABCQggQIJKLAUWAWal0VLQAISkIAEqklAgaXAqqbl22oJSEACEpBAgQQUWAqsAs3LoiUgAQlIQALVJKDAUmBV0/JttQQkIAEJSKBAAgosBVaB5mXREpCABCQggWoSUGApsKpp+bZaAhKQgAQkUCABBZYCq0DzsmgJSEACEpBANQkosBRY1bR8Wy0BCUhAAhIokIACS4FVoHlZtAQkIAEJSKCaBBRYCqxqWr6tloAEJCABCRRIQIGlwCrQvCxaAhKQgAQkUE0CCiwFVjUt31ZLQAISkIAECiSgwFJgFWheFi0BCUhAAhKoJgEFlgKrmpZvqyUgAQlIQAIFElBgKbAKNC+LloAEJCABCVSTgAJLgVVNy7fVEpCABCQggQIJKLAUWAWal0VLQAISkIAEqklAgaXAqqbl22oJSEACEpBAgQQUWAqsAs3LoiUgAQlIQALVJKDAUmBV0/JttQQkIAEJSKBAAgosBVaB5mXREpCABCQggWoSUGApsKpp+bZaAhKQgAQkUCABBZYCq0DzsmgJSEACEpBANQkosBRY1bR8Wy0BCUhAAhIokIACS4FVoHlZtAQkIAEJSKCaBBRYCqxqWr6tloAEJCABCRRIQIGlwCrQvCxaAhKQgAQkUE0CCiwFVjUt31ZLQAISkIAECiSgwFJgFWheFi0BCUhAAhKoJgEFlgKrmpZvqyUgAQlIQAIFElBgKbAKNC+LloAEJCABCVSTQGkC67333guzZ88OW7du7SI9ffr0cPrpp4dVq1aFRYsWhW3btoXRo0eHqVOnhuHDhzfskUk/2lZaby374ZDS6rIiCUhAAhKQgAQ6g0BpAmvdunVh6dKl4dprrw2DBw/uoofgmjt3bpg4cWIYO3ZsWLJkSdi4cWMmsgYNGlSXsgKrM4zPVkhAAhKQgAQ6lUBpAgsv1fPPPx+mTZv2EeG0Zs2aTHjNmDEjE17r16/PvFkzZ84MQ4cOVWB1quXZLglIQAISkEAHEyhNYK1YsSIsXrw47N27N+zevTucffbZYfLkyeHll18Oy5cvD7NmzcoE1pYtW8L8+fMzD9awYcMUWB1sfDZNAhKQgAQk0KkEShNY77zzTti0aVM45ZRTwvvvvx/mzZuXCaw9e/YosDrVumyXBCQgAQlIoKIEShNYtXwfe+yxsGvXrjBmzJheCawNGzaE6XfU92wV0Yf/fsErRRRrmRKQgAQkIIFCCIwcOTKMGjWqkLIttHkCpQgswoJr164NRx55ZNfpwCiwTj31VHOwmu8vPykBCUhAAhKQwAAgUIrAgsPDDz+cXdEwZcqUsHnz5q4Q4bHHHhvmzJkTJkyYEMaNG+cpwgFgNL6iBCQgAQlIQALdEyhNYO3YsSMsXLgwu/OK6xfGjx8fJk2alP3/6tWrw4IFCzIB5j1YmqwEJCABCUhAAgOdQGkCKyUo78FKSdOyJCABCUhAAhJITUCB1QNRb3JPbXKWJwEJSEACEuh8AgosBVbnW7ktlIAEJCABCZRMQIGlwCrZ5KxOAhKQgAQk0PkEFFgKrM63clsoAQlIQAISKJmAAkuBVbLJWZ0EJCABCUig8wkosBRYnW/ltlACEpCABCRQMgEFlgKrZJOzOglIQAISkEDnE1BgKbA638ptoQQkIAEJSKBkAgosBVbJJmd1EpCABCQggc4noMBSYHW+ldtCCUhAAhKQQMkEFFgKrJJNzuokIAEJSEACnU9AgaXA6nwrt4USkIAEJCCBkgkosBRYJZuc1UlAAhKQgAQ6n4ACS4HV+VZuCyUgAQlIQAIlE1BgKbBKNjmrk4AEJCABCXQ+AQWWAqvzrdwWSkACEpCABEomoMBSYJVsclYnAQlIQAIS6HwCCiwFVudbuS2UgAQkIAEJlExAgaXAKtnkrE4CEpCABCTQ+QQUWAqszrdyWygBCUhAAhIomYACS4FVsslZnQQkIAEJSKDzCSiwFFidb+W2UAISkIAEJFAyAQWWAqtkk7M6CUhAAhKQQOcTUGApsDrfym2hBCQgAQlIoGQCCiwFVskmZ3USkIAEJCCBziegwFJgdb6V20IJSEACEpBAyQQUWE0KrDXv7g3/9sDOsG7T3sK6aPSI/cO/XnZwOOmo/Qurw4IlIAEJSEACEiiegAKrSYE185YdhYqr+BqIrLk3H1J8z1uDBCQgAQlIQAKFEVBgNSmwJv1oW2GdUFvwsh8OKa0uK5KABCQgAQlIID0BBZYCK71VWaIEJCABCUig4gQUWAqsig8Bmy8BCUhAAhJIT0CBpcBKb1WWKAEJSEACEqg4AQWWAqviQ8DmS0ACEpCABNITUGApsNJblSVKQAISkIAEKk5AgaXAqvgQsPkSkIAEJCCB9AQUWAqs9FZliRKQgAQkIIGKE1BgKbAqPgRsvgQkIAEJSCA9AQWWAiu9VVmiBCQgAQlIoOIEFFgKrIoPAZsvAQlIQAISSE9AgaXASm9VligBCUhAAhKoOAEFlgKr4kPA5ktAAhKQgATSE+gXAmvVqlVh0aJFYdu2bWH06NFh6tSpYfjw4Q1b2xdfvFx2nWve3Rv+7YGdYd2mvel7/f8vcfSI/cO/XnZwOOmo/Qurw4IlIAEJSEACVSTQ5wJr69atYe7cuWHixIlh7NixYcmSJWHjxo2ZyBo0aFDdPilb7PASZdc585YdhYqrCBaRNffmQ6po+7ZZAhKQgAQkUBiBPhdYa9asCUuXLg0zZswIgwcPDuvXr8+8WTNnzgxDhw6trMAqW9ABetHvPgy3Pr4r7C7OaRYO2D+Em75+UJjyxQMLM2oLloAEJCABCfQ1gT4XWCtXrgzLly8Ps2bNygTWli1bwvz58zMP1rBhwxRYJVjIsh8OyWq54P/ZVqi4ik1BZD36v/+7Tp/0BPR+pmdqiRKQgAR6S0CB1QOxKD7K9iiVXR8Y+qLOKoi6stvYF/3Y24nHz0ugSgTKngOqxLY/t3XACaxbb7018MdHAhKQgAQkIIF/JnDTTTcF/vj0LYE+F1it5GD1LTJrl4AEJCABCUhAAt0T6HOBxSnCOXPmhAkTJoRx48Y1dYrQTpWABCQgAQlIQAL9mUCfCyzgrF69OixYsCAgtpq5B6s/A/XdJCABCUhAAhKQQL8QWHaDBCQgAQlIQAIS6CQCCqxO6k3bIgEJSEACEpBAvyCgwOoX3eBLSEACEpCABCTQSQQUWP2wN/fs2RN27doVDjnEr7Dph93Tq1fi+zXpx/339/seewWun33YMdnPOqSN13FMtgHPX+0VgQElsJjk3nrrrXDwwQeHo446Kuy33369amwrH/7www/DO++8E4488shSBA9tfPDBB8N7770XrrvuunDQQQe18tq9+p3IlV869thjSxEDHGjgOyc51EB/Fv3s27cvvP/++2H37t3h4x//eClt5Guf7rnnnnDxxReHz3zmM0U3MSsfrowRuA4ZUvxt+Y7JYrrVMVkMV8dkMVwttT6BASOwWDjuvvvubGF89913wzHHHBOuvPLKht9XmKLDOd34wAMPZAsVgmf69OnhpJNOSlF03TKiuELQ8d2MZXiwIleEB19TdPLJJ4cpU6Y0/KLtdhuP0Hn22WfDU0891cX1kksuCZ/73OcKE8w7d+4M999/f9iwYUPg/8eMGROuuuqqcOCBxX0fIhM5X/l0wQUXZNePFP1Ero8//ng47LDDMqGFQEdoFfU4Josh65gshqtjshiultqYwIARWIsXLw5HHHFE+NrXvhbwKj300ENh3bp1mRAZPnx48j5mkrv33nvD5Zdfnnk8fv/734c//vGP2XckDho0KHl9iKtf/OIXmQiI4upvf/tb9vfjjz++MG9EnisCCxGLwDr66KOTt5EC8VohWq+99tpMHL/xxhvhJz/5STj77LPDueeeW4jIevrpp8Pf//73MHny5PDBBx+Eu+66K0yaNKkwsYwHCY5RXNG3r732WuaNLMpDmOd6+OGHZwJ206ZNWV8W9Tgmi/EQOibTW6xjsph1Mn1PdVaJA0Zg4Q047bTTurwB0duDAGGnzq495YN4e+yxx8K0adOyL6FGCDzyyCPhuOOOy94DL0jqEOWKFSvCsmXLwsyZMzPxiBDBy0I+1mWXXZa1PWWde/fuzcTGZz/72azsKD5gOXLkyPDlL385a3vKp5YrZced5cSJE8MXv/jFlNVlZeVtB08Pgg6xM2LEiELauGPHjjBv3rzwyU9+MnzlK18Jd955Z+Z1xWZHjRqVeUIPPfTQpO1EwC1ZsiQbC/QZtsSXqCPozjzzzELs1THpmGzViB2TnTEmW+3/qvzegBFYLBi//e1vPxI6Y8FauHBhJjpSh7XweHD56UUXXZR5Wlgkhw0blgmsX/3qV4WEflj8EVh4y1iA8fLgtVu7dm247777sr+nDvnA9dFHHw3nnHNOJupIAGVBJjyKRytVqBIRhSeQNiI+vvCFL2RhwfhETxZthHHKh/6iP/EovfTSS2Hp0qWZx4z2pmzj5s2bA3/wOJLvNXfu3HDAAQdkghyPGWHYRYsWZU0jvJ3SExpFHTaKjTBW6Efy24qyV8ekY7LVceqYLGYNKXtMttr/Vfm9fiuw8Kb84Q9/yHJmWIzZlSOmCJvlF33CIOyGWJhJRG/nYVFEWFAfix8Cjv/yLggE8q8Qcy+//HK2gOGJaCePBw8SZb366qtdXgZ+xiJMe7/1rW91NYeQKLlgeHnaeSJXhAWiijIRNwzMt99+O1xzzTVZyJXPEeb6xje+0baoo2y8f9/5znfCiSeemNWH54zk73x+0sMPPxxoPz9v56HfCCNH7xtlRs/fm2++mbUP0cxnEHtwOOWUU9qpMhNUt99+e2YPN954YyaQaSd9SVj5E5/4RFY+uXw//elPM9vhHdp5/vrXv4aVK1dmnjJEKWMFu6SNeCDPO++8rHj4r1q1KnuPdh7HpGOyVftxTHbOmGzVBqr4e/1SYLH4c/qKRHY8D3/5y1/CFVdcET796U9nC1YUWSxi5EoR8sGDRcin1Sd6wygDb0N3oThEEQsbidKthuyoD0GBqGExxGtFvtfpp5+eiQzKjWXzWXicddZZbZ1Gi1wRong8CFt997vfzQRHTKxFBMEATxY5aCSgR3HQCtsorljc8943vHK0ibwoPC20lVypf/zjH9nP2nkIG+Pxw2YIkTV6EFi8A6K1Hc8g4grBiFB75ZVXsvZwahBvHX/yVzRgy+ze4dGqOKdMwn8vvvhiJvqfe+65zNP6+c9/PmvqE088kfVv5Ijo4uDEt7/97ZaxOiYdky0bTwhZLqljcuCPyXZsoIq/2y8FFgsEC3z0ZLBoIaxYRAi34M1hcfnUpz6VJU3jBWGRbFXs0PExwZuFD6/On//85+wd8GwQdsEbQUiJ3J1f//rXmRgiD6vVh5wZEpHjQotoe/7557uS6BFVP/vZzzLhw3sgcsjDaieslOdK+XioWJRhyt9hjOAjD4p34eftcF2zZk0m0vAu4rmC8W9+85vMs0R+F32HwCEpO558I+eNsGirD+KDE4PwRUDhKcqLLH5G/1EHhxbg2U54OYqr8ePHZ3b4wgsvZF5J2hz7CtvhAAN2xEKDiG1H0OG1pa+uvvrqzAuG15U2RVvCg0VIm9w6HsRsu1wdk//t0XZM9n5kOiYPzLzKnTAme9/71f6Nfiuw8FzhPYmiCZFF0jdeIxZrvC+vv/565uXiTzviKgosQo3kxrAYkljOAkloMHrH8LBwdQKn3T72sY+1ZTl4wFiMEQDUQ+5OzLOKCfsIKxZH6krRRpL2CfPANSa4E2aiTRdeeGG26P/ud7/LvB14y9pN5I9eQUAh1OBLW/BS8ef666/P/o5XB96nnnpq20n1UXwgYuDLlRB5kYXAwqODWEZAnnHGGS3fiUVOFX2GtyqGOut5VGGNHSEw2RS0e3CAd8f7SUI7XlwEFgs/+Va8x1e/+tVsfCC6UiXyI7AckyHb7Dgmezf1OSY7Z0z2ruf9dL8UWCz6qH08Noip+BBuwusza9aszOuR8onhIhY/EpMJpyB8iqqTMCdeCNrIIsjCjDeHHCg8HSzK7Pza8VjV8sHbctttt2WiBqFFaJAwEl4VRGURCeYx+ZrcI+oisT0m87Orw7PSaqisXv8j6mgPOUnUgzCoFVkp7aa2LOqkX7kIlytFinjoO04MIvSxEzyRX/rSlzJBTN0I1a9//etJq3ZMOiZbNSjHZOeMyVZtoKq/1y8FFp2BsCEUGMNL/CxlUnK9DieUw8kvjtaT3M3DYobwIWG4nbBOIzEQBRT1sDgSFsWDRdvxyvH3lF+zQiI04TNEB6fq4n1XeJfw5pADlvphB/vLX/4yawvikQePHXUisOLPUtdLeX0hsgiN4u1MLR7r8UFg4Q2MCfPUjags4lsAHJOOyRRj1DGZguJ/l9EXYzLd23d+Sf1WYOWNhxAduVDbt2/PxA65WNwn1OrD4s7CVC/XJxpsrBOvD6e+YvJ3q3X29HsILJL1EXKEthCT7eZcNaqTsknKJg+K8BZeJsROihOD3bUzn/RNUv+f/vSnLI8opZeuXv1xQif8yQlUDhUU+USvHQL2hBNOKLKqfyqbNhKOJEew1Yf3x+4JS9c+teMj1Zjs7l0dk63fxk8aBZ7qRpcxOyZbHSXN/16KMdmb8VHGmGy+9dX+ZJ8KrNpj3/W+O438EoRHfCZMmNDWjd8sHHfccUfmrSGMUusdYsLhSDuJ0ogwFn8WK/J1Wnlqjyc3KiNe8omHCa9SO+KKBZKTZYSNGn3PH4sWN0YTViJfp52b1GGG949rNcgxQrTV87qRR4dYhSlhSpKyW72Fn77BNvhD3lFP3kXekdwlEt5bFXT0EdxgOnbs2G5Dm+RI0Q/t3qQeb/Mn5NnoWgcmcBLrCbXiLWwnoZ13JuRICJ5TmITLa5/UY5LcNDYVeG5JzK+12dRjkvKoD1vo7hsLUo5JcgwZE/V4Rr4px2TcoHKXH2O70dUnKcckXAn7k1OJJ5x773racLU7JqPtMKbZMHb3vaapxiT9hKeYa3QapTekHJN9sU62stb5O/9MoM8EVqNj3/WEDCKFzzN42vkC2yiumjl1yGTBYkOdrS7I4G72eDKfRXykuDSVizRZaFkgu3t38mp4P8RJO0n7XBnApIO4YuFiQm+UA8RkgQeNfmw19NndFRdFDXK8QixWtJHJFe9n/qRgbb3x5vZWvWXxKgZOXZLPhSeCgwd4b2v7FKZ4A7FV3q/VnLYorgjZ9nSyMtWY5CtMOCjAuCd0jXcZ4V3veo1UY5JFnc1FM0I01ZgkZExyPJ7w7r5jNNWYZDwSKsZennzyya4Tp/XGR6oxSVoDJ4MRVmxSySct8rtbo+1g8wg75hM81I0OkbQ7JiM7uHKvH/mkjJN64y3VmOyLdbKoObSK5faZwOru2Hc8kcWEikeHhaPdU4K4TefMmZPdpUXohhNgXPWAwMDTE+96YuHgD9cxtPv0dDw5ls9gpD6EBzvcdgRdvCD0/PPPzxK9EQNMenyJc9xRpuRae2UAPJloWbzyXwdD23haXfzzfYHYISk/fuUM3jraSbgx/0SurQq5WBb2gBc13m/FSTJCquxg8x6QlLYTT5VyqhXxyyEIwrr0YV78pOLKeCD8DisWxnihbv4SXH6W0nbgC1cWYS73jV9YzbcZ0LfRK5mSK3WyAcEDSkgcQcOVLIx/3iPaSsoxSd9xoS12g73UE1kpuUZxhdhALNOveJUR6Pknle1QZu21M5zURQDVenBTjcla22F+Z3wgKPPiPLXtUC9eP9rHhoSxWSuyUnIte51sd83z9z9KoE8FVnfHvpns4hd0sljXywfpbWfG7/pj8mZXx46GsATegW9+85uZ0GKnyQDi+wDbFVk9HU/m/WEwe/bsbGJgEmz3ySflk+eEGCHcQxu5KoGTZ4ggwkApuNZeGUD93H3FtQ958YGXgodrNtp94r1SLCB4wpjsHn/88ay/uMOLawqYcFNxjaEivHLYJQslYWYmb7xLnI4kfMcJ11S2w1UZhKnpoxgaxH7hSH1casqTmiuCBwFAmIcNCH2IyIIrGxPeK5XtxEWSrxYivMMTRRZeURL1ET4puUaBxX9ZiLnegv/iAYniB7GZynaoB68u448xATvstFZkpZrrnGH44QAAE4BJREFUEIzYDcI85pgSPiZ8X5vvmNJ2aq+dYUxyoS5t5TQtoV8OY6Tiip3AEu8VtsOY5IAS4552xwuSU9sO/cmJaDZ4hF1hiMhi7mZjjCc2JdeerkcpYp1sd3729/+HQJ8JrGaOfSN+Unmw4uTN7piBz1H2GEJjwSb8g/DilvNUHqxmjyen3NXRTsIfTDTspJjI45dVM/BZsFlIUnGNgo7b78nnItcE7w5/xwPBRAgH/suTwoMV79diUaS/ELLsImln/pqClFy5UwpvAIctqANvDvmAMYEVsUfb2rUdBCs7Y64n4aoSQowIGzwrP//5z7PFg8UsCq+Uu2X6BxGH6MBGEDiEs+L3KuKx42t5UtkO9SHk8HgSFsx7WBmnjEvegba3wzXmXPHu5PwhGLnmAnuJp4PjwQRy6xCvKW0HDxaijb6jHjwttSIrpQerdoGL3k/yOvOHg9q1nTxX/p8xwiaEjSsiD7vFi83cygaWvKyUXLEPRBabb+YAxiabKy4QZlzG63zasZ16YoE2xI0O7eMrsmDMt2Kw4WqXK+/L+xPJQZT2dGVR6nVSgZSOQJ8JrDiZF3kVAwsDsXIWhnhvFsbLQoXAit8/F3dDGHQ71xQQduDLhBkclM91D/lwXxHHkxnMMdTJ+xMWJDH6xz/+cTaZshDH8GqqqxiY2AjLwZWFAqb5diJACPnwLngi2L2ze27VI0j5zzzzTMaVUCehHcQM3jnEBsInenT4O33Q7vfuxVvneWdCK/mrJJj0EB60uVFoopUhClfCOeyMWeh5BxZj7Jg+RCBceuml2Xdytvv1PrwfQonLZwmRRc8fYoZdP6HqyJTP8jn+LX6/YSvt43dqueKdQ0zhYeHi2Siy4lc3ccCku0T0nt6DMUf55AQxFrhzLgp0xN0PfvCDroMWqWynHtf8+GgksnpqS3f/ToicdtJv2Ejt14Yxz8I61d1s9bjG92NO4k9MEWgUwu9te7EdOMaLmPl9PFf0I/bDhpl/S3m1TiOuCEjmIjg8+uij2X/xhDbKyWq2rdE2mVfYHMPQqxiapdf/PtenAisvslJfxYDBc/M7wopFoV4OVxQG7H7avYqBsvAc8V9ydR588MHspGLtgpTyygAmEkQTYTI8HewgcRnDEvHB4ownidAnkz67Pd6nnasDmDgpB5c/SZ71HsJMiD12skx+5PR0l9jb3bCAF4KY90focJ8WbWU3Tp/ijSRsFXM9yK/h5+0IAdgR5uRrhBA37IhZtPJfTB3fGU8sdkbCe37i7+1Qj+KK0AbiKj6IdjjiGWQCj33O59oRHvQj/YQHkBAdCzCHE/KiKn4nZszra9d2GnHFlhAHfD0TXmQ8EjHUhe20+qXYeRGAhzF/YjV6rBg7hNPI88R24NLOd2E2w5W+jSILL1o7mw/KIizNu9M/eOcYczfddNNHDgSRI4UQgEOrYzHaZHdca+2ez3J6L78J6u3Y4POxHA5z4JnKX7HDhocct+ihYz5HACG42jm80x1XRCMHUHgQ7vQjaSd4tfO5p71paxRX2EZtCLkvrkfpzbv72foE+lxg8Vqpj31TZn4XQx4Hxs/37LFIInzY+eDaJQeKBZmb21u9ioH6WOQRVXhOGGAsmMTPWXhrPTdMFu0eT6ZOdleIqniajV0PbcILwOTCgoYrmwkI7wPuexbQdg4MsItE1NFOyiH3CYYszog7fsa/k6TNRN6OuKrHlfwHPGTUj6CJt9PHRQNBTZ5XO4sIYgPhEfOC4ByT2qNwJIyGl4CTYSxs9cRXs5MO/XbLLbdkdokgxnvDokSuHBM2ZdN/cWGDbTvXeMRFGY8gHPEK0Ea8jfH7DGOoN57O4rsW27Wd7rgisngfclsYL7SVNubFZrM84+cQGohIREU88IFHm8WQnEcWfbyBePCok40HYqsd22FR7o5rvg3d3TfWbFuj9x3PO3YSxXDtnXbUxdyAfUXPfbN11H6uJ66EyZj7OFzDxgihjl21wxXRRF8iiPl/cmSjyIrjgs0Wfci4qd2o9LatPXHtzUnUZuvm8mfWqZtvvjmzTSITzK9EIgi3sulIeWVRs+/l51on0C8EFq+f6th3RBEXCFzihJdYeNnxI0jIFWLy5kFoMfDbzQ1CzODBImeEHTcJ5tGjxYSG4GlngqnXxSyKhG4IrcSy2cky0bALJ+zDw+RK6KDdNlIWi38UG4gMwlbs/qmT/AcEAZMrO2m8Ee22uZZrFM4sIPG0ED+jPiYlftbuqUGEAGVET0ZMcmdiv+GGGzJhBXtY0P4UN9EjyJk8CbvCEltlAYn5gvF6BpKh+XmrXKPXlpAZYwHbwS4QzvGLuaPHiIWR8cG/t/P9ibHOnriyMcADhIBkvLZTJ7YaF14EAQIR7ydjghB6DCkRyqdOcqRaZRrnLzYXeFh64tr6dP0/vxlzGxnX2A02idBnw8Fp6bjBwbMbN45sZBGa7bSzWa6IAurDVhE97Y5JvEX0G0KDjSzjr1ZkMTb4DPmL7VznEyn3xBXbabddeVuIHix+xmYVO2LjSlvxQLK2MC+kuLIohQ1aRs8E+o3A6vlVe/8JxAYnaPBG4HJlp84ERNIgIZ92QmW1b8PgYMfBZEYd7IzJH2E3h8eFxQIvWcqHhR/XOHWQt8NukboI3TEhpRA4vC/1MKEzMcdJAE8SoSVECAsLAoG68RawOPZ0qWJPHFjwoqcNrwbepJhAysTHgkkSPe+D0GknFBAXDRZaPBl4bQiDxlwoxBt5XQipdkNIsd3wJDeNCTMueIQBSAimrdRN+xF1hHqxpZ4uU+2JKZwQUZwkZZNBojeLMp5AvJz8G94/2okt8afV8Fx8Fzy7tIkNBn1aNFfsgc1VZBrtNeZgcU0LDxsgwjzd3ZvUE8/47zGJnHGHF7JorvGkJZ4yBD/9xAk6xDDtZW4jTYFFmVAZ80C8hqbZNtX7HPMAD3NZGVzz78C4o85Ydz2R1U7b6v1uPNxRJFf6kg0w7WLOzH93K2Fe5jw+w1qGByteoZK6rZZXDIGOFljRWFk0mUhjommqZG9yRtih5b+QOnZTPvEb8YGrFzd5q4nelMskQzkskDHOz+SOsCE0ERNcOTJMsjSish3vCh4M6sNtzf8TgmBHzA6KJHp2cLjiEQKpEktpI+ExjrbzIDSiJy6yjUn05OqQ/4SHhc+1en8Y/UMOHizxgJFTQTiZephk8axgP4gdRBCTXLsP5f7nf/5nNoFGIcxEyqKP+IkLIj+jL2HfTgg7igAEBmGi2p03/Re/CxMbRWzhncPWWg0pI65iHiALPuUgVovkiscPLxL9FccaCyQeKw5exJu+8fDQRsZkOyIyilbKQOjEEGu0j9Rco7hCINKHeOgZ74xPNj3kWSHG8eCkHJOMM3IRmdfwImEXhLaL4sqYJL0BjxTJ5Hh285so3iOlyIIftoOQgSvtgy1zSlFcEUyMD+ZTbJW5lbbSZrx/2Guc01KtIe3OW/5+7wh0tMACRczRid4WdurRu9TqLduUS94ReTOUh+u2VmQxEfKHRSVF8ix1IqLwvuHmZwHJJ1MymTIYERvkICBS2s17QExQJwM/JuXGHA4GPJMDCfRMRrjnmdwRC/HEZu9M8b8/zXvTDi5KxcPDJFqboIzgQGywWLcrruIBh5gQy+KPxxPPTu3ukjvS6O92kqDzCy/eRxZoRHCtt5GfxzvaCG21w7WeuKI/sc0YhouLMX1JLlZqcUW7WZBZSNgI5HftqbjWJjuzaNKHcZFiUaZexg1J9Xwer3KrAjKKK/LHEMCMh9qDACm5RnGFpxyRzxhkjOZzMLmfjXdASJMfSDv593ZCZsxfcCNMzcYD4ROvtKFfU3NlTOLpjBEANnl4kJkHai/2ZX4g16tdTyQbOsQimysEOV5Xxh85ebQvNdeYdoAnnru8yANk7omHkrDJeBqTOQ5PJBvK/CGUVuZXf6dcAh0vsMAZk4Y5hs1JIiZVjLqdhwGJC54wI4mzTGJ5kcXERpiOyZ2B0W7yLIOc0BhJv+zQ2eXUiizaQ3iEyYlwRTuJ15RV6+ljh8ciSf4TDxMbJ/zggFglvNROKKJ2x83f8SyRwAtDvD1MPHCI33fWjueKNtQezefvhJM4sUhILno8EJDxtGC9LwlvxZZYqLBDFkz6jck9hkZhD1dyWThl1g7XGOpg8oYlEzn2C0uuEmHhjIsIu2pEVjueK1jEnDLenX5DfNBnLBbciRQT5lNyjQcwGIssWNgmPPHwMP6oC9thAcU7gO1099113fUp4ow+QlyxyYAlQpG5Jv+9f/Qri3MKroQEEQHxZCV1sdlgc8CmgAfBxWKMiEVIxnvvWrFPfgeRSt8xn8R7rKJ3E08rHl9yhFJxpU7GXxSO8dsDsFnqufHGGz9ygrA2JNxqO3l/cmXjnAlbNtDMAfBlXkjJNX9YKEYZSJyHNRfS4vHFm03eIm3kgBL5ra166Vvl4u+1R6ASAqs9RPV/m10+niQmGSY9PC95kcXExCBiomMn1OouOe/xiLkdlMmE00hkMfmzY223TtrERMPixMBOdU9Qo/5gImHBwNvIAs8kyw6Vv5PszqKISOCWaK4uaFdc8R6IGCaxeFEoXiUWZTw78CXHBUGVaiLPtx3Byi6VnCuEJLlfCCk8j+14HOrxjYIHm41fYI6dRN545ch1I9TVrriK9cdvTiC0Q730HR4QFhEWDEK/Kbki/tlccL0GAjJualgYo4BNtUDx3tggHpU4zurdvg+LeAdVu1wJa8b5JDJmHiCEnb/fio1Ju9/3mbchPEhs6vBkI5I5NITwQLDSrz1952lv5184IuIQh7QNzx22CW82yPGKlt6W293nGYsIOOrERpj3OKQEczaUiK+UXOkfohGI1nwKRH5jwtriM7AJKLAS9B8TQD2RlaDohkUwQLsTWSnqZgFmUom743jBKBMqApJTLnhY6uWgtVo/eSwsIjBl0iNpGIGDByCecuPvLGrtCkjekYUSlvG2eyb3OOEhMHmPvEei1XY1Ej0wxPOH/eAhY1JNdTihts4oWDl9FU9gEk6m3ugNTcWVuuMpPsTO9773va5cJw6eIJJpZ4qTrbWilX5DwMW70PBYIerox3pfIp2qT+MGofbC4nifWAp7rX1XNgiE8GDZ7qnL7jY+iCr6kTaSEoFXEq6IBDyg7R7AyNcd7QYPDsKROYF2Ug+22m7eXL12xnxdxBXeOnKgaCOnM0mTqP2e01ZsptYO4k30tCsfbcATyobShPZWKPev31FgJeqPThVZeTy4sLmrhZ0sIVBCT+RJpF4k63UJ3gkEFiekouBL1HUNi2GCJwxalMBilxzDhEzitI18Kzw+HB5IeQQ8ikkWq3zuXqp8ve4W5/ypPj7X6LvxUvRnPN0WvbucJoyXs5KcXaTA4v0RIbQv5kWlaFN3ZURhQNtSnoquVyceeeyVwzN4OovkynyKRwnvGXXFvEc8rgiPdg7vNOLJRgvhz2YHwcO1M4xLQvj0Z7sPV+rQlhhSpjzKZ6OcF1m1d9K1W6+/33cEFFgJ2TMp4CVgIiJ5sYgda+3rMimQA0YuSNEuZQQWkwRhLARP0eKKxZJdHoKKkCyLSbsXbPbU3XjK2GmyeHDPF/URBinioe/Iz0GA4IFg8qVuntTiKv/+CGPyedidkyeIl6DdfL2e+LAjJ8yEuKNubKcoe8VOCLkiHrlHiNAr3h02BqlChI3aS0iJMDPhyfz3/vXEp51/x4NFvbSvyDknfosDKQ/Mb3ylEvUVPSYjG05OYkO1X1rdDrvufpf5B0HJgQFyMtt5SNy/9dZbs3kTMZUXWXjLqIeDJdx/xZjkq7Da+dq2dt7V301HQIGVjmXHl8Rx5dmzZ2cTQbvfudUMLOpjoUSwMiEhBIr0ljGhIuQI28Vcj3ZOmjbTRhZ/duPtXBXQTD35zxDawTvHpE+Se9FtpG48Sng/yW/DM9DuvWU9tRmhyoaAqwXI4SPRvUjRGt8nfqULoe2ihHlt2xGSiA+So4sWkDE3iVA6uYP0ZdF10l42IeRjIjxSHTLpyYbIMYMr3rN22xhPynL6OZ42zYss5jjCsPyXFAWEls/AJ6DAGvh9WFoLECAcl+YkY5FCp7QGWZEECiCQvwOvgOL/qch4JUwZArKM9nRiHZxqZdOG9z9ecUOOYF5kdWK7q94mBVbVLcD2S0ACEpBAqQQUWaXi7rPKFFh9ht6KJSABCUigqgQUWZ3f8wqszu9jWygBCUhAAv2QAIc/+FYQvnbMp/MIKLA6r09tkQQkIAEJSEACfUxAgdXHHWD1EpCABCQgAQl0HgEFVuf1qS2SgAQkIAEJSKCPCSiw+rgDrF4CEpCABCQggc4joMDqvD61RRKQgAQkIAEJ9DEBBVYfd4DVS0ACEpCABCTQeQQUWJ3Xp7ZIAhKQgAQkIIE+JqDA6uMOsHoJSEACEpCABDqPgAKr8/rUFklAAhKQgAQk0McEFFh93AFWLwEJSEACEpBA5xFQYHVen9oiCUhAAhKQgAT6mIACq487wOolIAEJSEACEug8AgqszutTWyQBCUhAAhKQQB8TUGD1cQdYvQQkIAEJSEACnUdAgdV5fWqLJCABCUhAAhLoYwIKrD7uAKuXgAQkIAEJSKDzCCiwOq9PbZEEJCABCUhAAn1MQIHVxx1g9RKQgAQkIAEJdB6B/wu+ETVZMUf8ugAAAABJRU5ErkJggg=="/>
          <p:cNvSpPr>
            <a:spLocks noChangeAspect="1" noChangeArrowheads="1"/>
          </p:cNvSpPr>
          <p:nvPr/>
        </p:nvSpPr>
        <p:spPr bwMode="auto">
          <a:xfrm>
            <a:off x="1527175" y="1227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45" name="Picture 21" descr="C:\Users\win8.1\Downloads\Project Completion time for Bachelor'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000" y="769938"/>
            <a:ext cx="4300371" cy="2659063"/>
          </a:xfrm>
          <a:prstGeom prst="rect">
            <a:avLst/>
          </a:prstGeom>
          <a:noFill/>
          <a:extLst>
            <a:ext uri="{909E8E84-426E-40DD-AFC4-6F175D3DCCD1}">
              <a14:hiddenFill xmlns:a14="http://schemas.microsoft.com/office/drawing/2010/main">
                <a:solidFill>
                  <a:srgbClr val="FFFFFF"/>
                </a:solidFill>
              </a14:hiddenFill>
            </a:ext>
          </a:extLst>
        </p:spPr>
      </p:pic>
      <p:pic>
        <p:nvPicPr>
          <p:cNvPr id="1046" name="Picture 22" descr="C:\Users\win8.1\Downloads\Project Completion time for Non-Bachelor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91543" y="769938"/>
            <a:ext cx="4275257" cy="2640419"/>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2286000" y="160337"/>
            <a:ext cx="4392742" cy="400110"/>
          </a:xfrm>
          <a:prstGeom prst="rect">
            <a:avLst/>
          </a:prstGeom>
          <a:noFill/>
        </p:spPr>
        <p:txBody>
          <a:bodyPr wrap="none" rtlCol="0">
            <a:spAutoFit/>
          </a:bodyPr>
          <a:lstStyle/>
          <a:p>
            <a:pPr algn="ctr"/>
            <a:r>
              <a:rPr lang="en-US" sz="2000" b="1" dirty="0" smtClean="0">
                <a:latin typeface="Times New Roman" pitchFamily="18" charset="0"/>
                <a:cs typeface="Times New Roman" pitchFamily="18" charset="0"/>
              </a:rPr>
              <a:t>Project Completion time by Education</a:t>
            </a:r>
            <a:endParaRPr lang="en-US" sz="2000" b="1" dirty="0">
              <a:latin typeface="Times New Roman" pitchFamily="18" charset="0"/>
              <a:cs typeface="Times New Roman" pitchFamily="18" charset="0"/>
            </a:endParaRPr>
          </a:p>
        </p:txBody>
      </p:sp>
      <p:sp>
        <p:nvSpPr>
          <p:cNvPr id="15" name="TextBox 14"/>
          <p:cNvSpPr txBox="1"/>
          <p:nvPr/>
        </p:nvSpPr>
        <p:spPr>
          <a:xfrm>
            <a:off x="1538039" y="3581400"/>
            <a:ext cx="1495922" cy="369332"/>
          </a:xfrm>
          <a:prstGeom prst="rect">
            <a:avLst/>
          </a:prstGeom>
          <a:noFill/>
        </p:spPr>
        <p:txBody>
          <a:bodyPr wrap="none" rtlCol="0">
            <a:spAutoFit/>
          </a:bodyPr>
          <a:lstStyle/>
          <a:p>
            <a:r>
              <a:rPr lang="en-US" dirty="0" smtClean="0">
                <a:latin typeface="Times New Roman" pitchFamily="18" charset="0"/>
                <a:cs typeface="Times New Roman" pitchFamily="18" charset="0"/>
              </a:rPr>
              <a:t>Time in hours</a:t>
            </a:r>
            <a:endParaRPr lang="en-US" dirty="0">
              <a:latin typeface="Times New Roman" pitchFamily="18" charset="0"/>
              <a:cs typeface="Times New Roman" pitchFamily="18" charset="0"/>
            </a:endParaRPr>
          </a:p>
        </p:txBody>
      </p:sp>
      <p:sp>
        <p:nvSpPr>
          <p:cNvPr id="18" name="TextBox 17"/>
          <p:cNvSpPr txBox="1"/>
          <p:nvPr/>
        </p:nvSpPr>
        <p:spPr>
          <a:xfrm>
            <a:off x="6139954" y="3581400"/>
            <a:ext cx="1495922" cy="369332"/>
          </a:xfrm>
          <a:prstGeom prst="rect">
            <a:avLst/>
          </a:prstGeom>
          <a:noFill/>
        </p:spPr>
        <p:txBody>
          <a:bodyPr wrap="none" rtlCol="0">
            <a:spAutoFit/>
          </a:bodyPr>
          <a:lstStyle/>
          <a:p>
            <a:r>
              <a:rPr lang="en-US" dirty="0" smtClean="0">
                <a:latin typeface="Times New Roman" pitchFamily="18" charset="0"/>
                <a:cs typeface="Times New Roman" pitchFamily="18" charset="0"/>
              </a:rPr>
              <a:t>Time in hours</a:t>
            </a:r>
            <a:endParaRPr lang="en-US" dirty="0">
              <a:latin typeface="Times New Roman" pitchFamily="18" charset="0"/>
              <a:cs typeface="Times New Roman" pitchFamily="18" charset="0"/>
            </a:endParaRPr>
          </a:p>
        </p:txBody>
      </p:sp>
      <p:sp>
        <p:nvSpPr>
          <p:cNvPr id="17" name="TextBox 16"/>
          <p:cNvSpPr txBox="1"/>
          <p:nvPr/>
        </p:nvSpPr>
        <p:spPr>
          <a:xfrm>
            <a:off x="594685" y="3995678"/>
            <a:ext cx="7464425" cy="2862322"/>
          </a:xfrm>
          <a:prstGeom prst="rect">
            <a:avLst/>
          </a:prstGeom>
          <a:noFill/>
        </p:spPr>
        <p:txBody>
          <a:bodyPr wrap="square" rtlCol="0">
            <a:spAutoFit/>
          </a:bodyPr>
          <a:lstStyle/>
          <a:p>
            <a:pPr marL="285750" indent="-285750">
              <a:buFont typeface="Courier New" pitchFamily="49" charset="0"/>
              <a:buChar char="o"/>
            </a:pPr>
            <a:r>
              <a:rPr lang="en-US" dirty="0" smtClean="0">
                <a:solidFill>
                  <a:schemeClr val="bg1"/>
                </a:solidFill>
                <a:latin typeface="Times New Roman" pitchFamily="18" charset="0"/>
                <a:cs typeface="Times New Roman" pitchFamily="18" charset="0"/>
              </a:rPr>
              <a:t>Here are histograms for Bachelor’s versus Non-Bachelor’s.</a:t>
            </a:r>
          </a:p>
          <a:p>
            <a:pPr marL="285750" indent="-285750">
              <a:buFont typeface="Courier New" pitchFamily="49" charset="0"/>
              <a:buChar char="o"/>
            </a:pPr>
            <a:r>
              <a:rPr lang="en-US" dirty="0" smtClean="0">
                <a:solidFill>
                  <a:schemeClr val="bg1"/>
                </a:solidFill>
                <a:latin typeface="Times New Roman" pitchFamily="18" charset="0"/>
                <a:cs typeface="Times New Roman" pitchFamily="18" charset="0"/>
              </a:rPr>
              <a:t>Both distributions are right-skewed therefore mean for each is higher than the median.</a:t>
            </a:r>
          </a:p>
          <a:p>
            <a:pPr marL="285750" indent="-285750">
              <a:buFont typeface="Courier New" pitchFamily="49" charset="0"/>
              <a:buChar char="o"/>
            </a:pPr>
            <a:r>
              <a:rPr lang="en-US" dirty="0" smtClean="0">
                <a:solidFill>
                  <a:schemeClr val="bg1"/>
                </a:solidFill>
                <a:latin typeface="Times New Roman" pitchFamily="18" charset="0"/>
                <a:cs typeface="Times New Roman" pitchFamily="18" charset="0"/>
              </a:rPr>
              <a:t>There is quite little variation in mean between the two groups approximately 35 for Bachelor’s and 32 for Non-Bachelor’s.</a:t>
            </a:r>
          </a:p>
          <a:p>
            <a:pPr marL="285750" indent="-285750">
              <a:buFont typeface="Courier New" pitchFamily="49" charset="0"/>
              <a:buChar char="o"/>
            </a:pPr>
            <a:r>
              <a:rPr lang="en-US" dirty="0" smtClean="0">
                <a:solidFill>
                  <a:schemeClr val="bg1"/>
                </a:solidFill>
                <a:latin typeface="Times New Roman" pitchFamily="18" charset="0"/>
                <a:cs typeface="Times New Roman" pitchFamily="18" charset="0"/>
              </a:rPr>
              <a:t>The standard deviation for Bachelor’s is 82 hours approximately and for non-bachelor’s it is 74 hours. Thus variability in project completion time for bachelor’s is more than that for non-bachelor’s. This may be due to presence of outliers with time more that 500 hours which otherwise removed the standard deviations of two graphs would be same. </a:t>
            </a:r>
            <a:endParaRPr lang="en-US" dirty="0">
              <a:solidFill>
                <a:schemeClr val="bg1"/>
              </a:solidFill>
              <a:latin typeface="Times New Roman" pitchFamily="18" charset="0"/>
              <a:cs typeface="Times New Roman" pitchFamily="18" charset="0"/>
            </a:endParaRPr>
          </a:p>
        </p:txBody>
      </p:sp>
    </p:spTree>
    <p:extLst>
      <p:ext uri="{BB962C8B-B14F-4D97-AF65-F5344CB8AC3E}">
        <p14:creationId xmlns:p14="http://schemas.microsoft.com/office/powerpoint/2010/main" val="39297518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p:cNvGraphicFramePr>
            <a:graphicFrameLocks/>
          </p:cNvGraphicFramePr>
          <p:nvPr>
            <p:extLst>
              <p:ext uri="{D42A27DB-BD31-4B8C-83A1-F6EECF244321}">
                <p14:modId xmlns:p14="http://schemas.microsoft.com/office/powerpoint/2010/main" val="2696093472"/>
              </p:ext>
            </p:extLst>
          </p:nvPr>
        </p:nvGraphicFramePr>
        <p:xfrm>
          <a:off x="228600" y="914400"/>
          <a:ext cx="4648199" cy="3505200"/>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p:cNvSpPr txBox="1"/>
          <p:nvPr/>
        </p:nvSpPr>
        <p:spPr>
          <a:xfrm>
            <a:off x="2209800" y="196334"/>
            <a:ext cx="5460341" cy="400110"/>
          </a:xfrm>
          <a:prstGeom prst="rect">
            <a:avLst/>
          </a:prstGeom>
          <a:noFill/>
        </p:spPr>
        <p:txBody>
          <a:bodyPr wrap="none" rtlCol="0">
            <a:spAutoFit/>
          </a:bodyPr>
          <a:lstStyle/>
          <a:p>
            <a:r>
              <a:rPr lang="en-US" sz="2000" b="1" dirty="0" smtClean="0">
                <a:latin typeface="Times New Roman" pitchFamily="18" charset="0"/>
                <a:cs typeface="Times New Roman" pitchFamily="18" charset="0"/>
              </a:rPr>
              <a:t>Motives of students Enrolled in Udacity Courses</a:t>
            </a:r>
            <a:endParaRPr lang="en-US" sz="2000" b="1" dirty="0">
              <a:latin typeface="Times New Roman" pitchFamily="18" charset="0"/>
              <a:cs typeface="Times New Roman" pitchFamily="18" charset="0"/>
            </a:endParaRPr>
          </a:p>
        </p:txBody>
      </p:sp>
      <p:sp>
        <p:nvSpPr>
          <p:cNvPr id="9" name="TextBox 8"/>
          <p:cNvSpPr txBox="1"/>
          <p:nvPr/>
        </p:nvSpPr>
        <p:spPr>
          <a:xfrm>
            <a:off x="5105400" y="2362200"/>
            <a:ext cx="3657600" cy="3970318"/>
          </a:xfrm>
          <a:prstGeom prst="rect">
            <a:avLst/>
          </a:prstGeom>
          <a:noFill/>
        </p:spPr>
        <p:txBody>
          <a:bodyPr wrap="square" rtlCol="0">
            <a:spAutoFit/>
          </a:bodyPr>
          <a:lstStyle/>
          <a:p>
            <a:pPr marL="285750" indent="-285750">
              <a:buFont typeface="Wingdings" pitchFamily="2" charset="2"/>
              <a:buChar char="v"/>
            </a:pPr>
            <a:r>
              <a:rPr lang="en-US" dirty="0" smtClean="0">
                <a:solidFill>
                  <a:schemeClr val="bg1"/>
                </a:solidFill>
                <a:latin typeface="Times New Roman" pitchFamily="18" charset="0"/>
                <a:cs typeface="Times New Roman" pitchFamily="18" charset="0"/>
              </a:rPr>
              <a:t>The chart alongside depicts the motives with people enrolled themselves in the various courses at Udacity.</a:t>
            </a:r>
          </a:p>
          <a:p>
            <a:pPr marL="285750" indent="-285750">
              <a:buFont typeface="Wingdings" pitchFamily="2" charset="2"/>
              <a:buChar char="v"/>
            </a:pPr>
            <a:r>
              <a:rPr lang="en-US" dirty="0" smtClean="0">
                <a:solidFill>
                  <a:schemeClr val="bg1"/>
                </a:solidFill>
                <a:latin typeface="Times New Roman" pitchFamily="18" charset="0"/>
                <a:cs typeface="Times New Roman" pitchFamily="18" charset="0"/>
              </a:rPr>
              <a:t>The count of starting a new career shows that majority of courses are of beginner level at Udacity.</a:t>
            </a:r>
          </a:p>
          <a:p>
            <a:pPr marL="285750" indent="-285750">
              <a:buFont typeface="Wingdings" pitchFamily="2" charset="2"/>
              <a:buChar char="v"/>
            </a:pPr>
            <a:r>
              <a:rPr lang="en-US" dirty="0" smtClean="0">
                <a:solidFill>
                  <a:schemeClr val="bg1"/>
                </a:solidFill>
                <a:latin typeface="Times New Roman" pitchFamily="18" charset="0"/>
                <a:cs typeface="Times New Roman" pitchFamily="18" charset="0"/>
              </a:rPr>
              <a:t>The counts of preparing for an advanced degree and for the growth of skills at work show that courses at Udacity for advanced level are considerably less as compared to beginner level courses.</a:t>
            </a:r>
            <a:endParaRPr lang="en-US" dirty="0">
              <a:solidFill>
                <a:schemeClr val="bg1"/>
              </a:solidFill>
              <a:latin typeface="Times New Roman" pitchFamily="18" charset="0"/>
              <a:cs typeface="Times New Roman" pitchFamily="18" charset="0"/>
            </a:endParaRPr>
          </a:p>
        </p:txBody>
      </p:sp>
    </p:spTree>
    <p:extLst>
      <p:ext uri="{BB962C8B-B14F-4D97-AF65-F5344CB8AC3E}">
        <p14:creationId xmlns:p14="http://schemas.microsoft.com/office/powerpoint/2010/main" val="635730419"/>
      </p:ext>
    </p:extLst>
  </p:cSld>
  <p:clrMapOvr>
    <a:masterClrMapping/>
  </p:clrMapOvr>
</p:sld>
</file>

<file path=ppt/theme/theme1.xml><?xml version="1.0" encoding="utf-8"?>
<a:theme xmlns:a="http://schemas.openxmlformats.org/drawingml/2006/main" name="Urban Pop">
  <a:themeElements>
    <a:clrScheme name="Urban Pop">
      <a:dk1>
        <a:srgbClr val="000000"/>
      </a:dk1>
      <a:lt1>
        <a:srgbClr val="FFFFFF"/>
      </a:lt1>
      <a:dk2>
        <a:srgbClr val="282828"/>
      </a:dk2>
      <a:lt2>
        <a:srgbClr val="D4D4D4"/>
      </a:lt2>
      <a:accent1>
        <a:srgbClr val="86CE24"/>
      </a:accent1>
      <a:accent2>
        <a:srgbClr val="00A2E6"/>
      </a:accent2>
      <a:accent3>
        <a:srgbClr val="FAC810"/>
      </a:accent3>
      <a:accent4>
        <a:srgbClr val="7D8F8C"/>
      </a:accent4>
      <a:accent5>
        <a:srgbClr val="D06B20"/>
      </a:accent5>
      <a:accent6>
        <a:srgbClr val="958B8B"/>
      </a:accent6>
      <a:hlink>
        <a:srgbClr val="FF9900"/>
      </a:hlink>
      <a:folHlink>
        <a:srgbClr val="969696"/>
      </a:folHlink>
    </a:clrScheme>
    <a:fontScheme name="Urban Pop">
      <a:maj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Urban Pop">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2700" cap="flat" cmpd="sng" algn="ctr">
          <a:solidFill>
            <a:schemeClr val="phClr"/>
          </a:solidFill>
          <a:prstDash val="solid"/>
        </a:ln>
        <a:ln w="15875"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1909" dir="5400000" rotWithShape="0">
              <a:srgbClr val="000000">
                <a:alpha val="40000"/>
              </a:srgbClr>
            </a:outerShdw>
          </a:effectLst>
        </a:effectStyle>
        <a:effectStyle>
          <a:effectLst>
            <a:outerShdw blurRad="50800" dist="38100" dir="5400000" rotWithShape="0">
              <a:srgbClr val="000000">
                <a:alpha val="58000"/>
              </a:srgbClr>
            </a:outerShdw>
          </a:effectLst>
          <a:scene3d>
            <a:camera prst="orthographicFront">
              <a:rot lat="0" lon="0" rev="0"/>
            </a:camera>
            <a:lightRig rig="flat" dir="t"/>
          </a:scene3d>
          <a:sp3d contourW="15875">
            <a:bevelT w="95250" h="127000"/>
            <a:contourClr>
              <a:schemeClr val="phClr">
                <a:shade val="30000"/>
              </a:schemeClr>
            </a:contourClr>
          </a:sp3d>
        </a:effectStyle>
      </a:effectStyleLst>
      <a:bgFillStyleLst>
        <a:solidFill>
          <a:schemeClr val="phClr"/>
        </a:solidFill>
        <a:gradFill rotWithShape="1">
          <a:gsLst>
            <a:gs pos="0">
              <a:schemeClr val="phClr">
                <a:tint val="95000"/>
                <a:shade val="100000"/>
                <a:alpha val="100000"/>
                <a:satMod val="100000"/>
                <a:lumMod val="100000"/>
              </a:schemeClr>
            </a:gs>
            <a:gs pos="9000">
              <a:schemeClr val="phClr">
                <a:tint val="90000"/>
                <a:shade val="100000"/>
                <a:alpha val="100000"/>
                <a:satMod val="100000"/>
                <a:lumMod val="100000"/>
              </a:schemeClr>
            </a:gs>
            <a:gs pos="34000">
              <a:schemeClr val="phClr">
                <a:tint val="83000"/>
                <a:shade val="100000"/>
                <a:alpha val="100000"/>
                <a:satMod val="100000"/>
                <a:lumMod val="100000"/>
              </a:schemeClr>
            </a:gs>
            <a:gs pos="62000">
              <a:schemeClr val="phClr">
                <a:tint val="85000"/>
                <a:shade val="100000"/>
                <a:alpha val="100000"/>
                <a:satMod val="100000"/>
                <a:lumMod val="100000"/>
              </a:schemeClr>
            </a:gs>
            <a:gs pos="90000">
              <a:schemeClr val="phClr">
                <a:tint val="92000"/>
                <a:shade val="100000"/>
                <a:alpha val="100000"/>
                <a:satMod val="100000"/>
                <a:lumMod val="90000"/>
              </a:schemeClr>
            </a:gs>
            <a:gs pos="100000">
              <a:schemeClr val="phClr">
                <a:tint val="85000"/>
                <a:shade val="100000"/>
                <a:alpha val="100000"/>
                <a:satMod val="100000"/>
                <a:lumMod val="100000"/>
              </a:schemeClr>
            </a:gs>
          </a:gsLst>
          <a:lin ang="5400000" scaled="1"/>
        </a:gradFill>
        <a:gradFill rotWithShape="1">
          <a:gsLst>
            <a:gs pos="0">
              <a:schemeClr val="phClr">
                <a:tint val="78000"/>
              </a:schemeClr>
            </a:gs>
            <a:gs pos="100000">
              <a:schemeClr val="phClr">
                <a:tint val="95000"/>
                <a:shade val="98000"/>
                <a:lumMod val="80000"/>
              </a:schemeClr>
            </a:gs>
          </a:gsLst>
          <a:path path="circle">
            <a:fillToRect l="50000" t="100000" r="10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TM01859862[[fn=Urban Pop]]</Template>
  <TotalTime>1955</TotalTime>
  <Words>385</Words>
  <Application>Microsoft Office PowerPoint</Application>
  <PresentationFormat>On-screen Show (4:3)</PresentationFormat>
  <Paragraphs>31</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Urban Pop</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Arnav</dc:creator>
  <cp:lastModifiedBy>Arnav</cp:lastModifiedBy>
  <cp:revision>21</cp:revision>
  <dcterms:created xsi:type="dcterms:W3CDTF">2018-10-09T07:14:40Z</dcterms:created>
  <dcterms:modified xsi:type="dcterms:W3CDTF">2018-10-10T15:49:51Z</dcterms:modified>
</cp:coreProperties>
</file>