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27E4-E682-7579-4D61-34B7ED001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0E2FB-7CF0-33C7-5BAE-66CE484C4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D001-073C-196D-9CEE-B251594B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E257-6957-6F28-0563-B266A6F0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6333-F352-634D-176C-738F4797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45F9-4CFA-D0FB-00BA-5E7EB9BF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8E73A-BB9B-8749-42FB-03519FBF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63E2-16D9-3ECD-00F5-05F8E6D8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CAA6-B9DC-7C9F-A48D-59433C33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A5A3-2AD2-E1D6-69D2-0F9F9E47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3A0B3-CD20-AACA-3505-D39F1E659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80BF-8058-5603-4038-A971FCD5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A4F7-11B3-97AB-E822-C6E88811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3D57-B5B6-15EB-FB02-2BB9C80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21B8-FDEC-1229-F0FF-590ABDE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CC2-9D7D-30C8-8842-4D915ADB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B4E2-6395-C151-7828-39235722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9155-125F-00C0-2FA9-A0951B82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24DE-F971-6D6D-13F8-D2563035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D94-6827-C52F-6D66-C9D42C5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D755-D4AA-DFA4-EBFF-EF33249F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7649-C0FE-7B28-87BD-835ECA49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F6DB-9ADF-5E45-BD19-8DBD75B1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6FBF-ACBC-0E9F-080C-ABF4A6BD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A44C-67BD-ED8C-FD27-342DAF39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C3F-6810-DDEE-DA02-2CE4A85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200D-140E-6247-4BBD-EDC5C4C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5E03-495A-F39D-57CC-3F32A7AF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E606-3318-F2B3-C476-9C74F126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4CF03-D093-7737-46CE-8756A7C4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36968-1DD1-EBB9-4CC3-F1D15E00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3F2D-7D8A-8F61-C4D7-7E3F68F0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DDBC-05AA-9FAF-C4DD-E4AD4B6B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FF37-F013-25DA-4701-5F356C65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CA3DB-9E0B-FB9B-D358-42EB4499B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6E39-C94E-5057-020A-EC17C664B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3AA34-4C58-EC8B-4955-3883C9AD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3C406-BCA3-9AD9-9F7B-F60D2E2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EE33-CDEA-EBF9-9458-5D1EEFA7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4A2-DDBB-AA18-D171-D56970CE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91D05-DE89-2589-9638-BFAECAC9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A222-A6A9-5DD0-9CC0-FEE78CC1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F66D-5870-0E19-EA28-84174DB9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E35CA-2EBA-3651-3ECF-FFF59209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86A61-7593-345E-8408-687942F5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CDE9E-9BD3-7188-063F-1C0C5871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C47-5847-980D-6008-75E087E7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520A-9454-CE5C-12B6-A5933DF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9BFBD-A124-5063-D521-E1538B28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501D-9B43-789C-1EB3-F36E30EE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1F75-0653-C933-B183-D5B1F61F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9054-67B6-AFF3-A071-B152B3ED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2E91-4C8D-569F-6AA1-EBD747C5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1DCBF-E75F-1321-C9C7-8DE65BDD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AD62-8FDE-987D-39F0-FB150AB9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1723-F621-BF03-A5B5-52DA7C20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42E31-51D6-9359-2B15-8EEC268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909A-E188-D9E7-B4FF-3AFF11AE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D702C-1851-A955-6E70-BFA42478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B334-9048-0FA6-D492-AA27636F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175A-B61F-7E37-3E5A-20CC23E8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6227-5A6C-C946-A35B-279A35AF985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8413-17DD-CBF8-7DBA-7795DAD1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E7AE-FAC1-03C8-ED23-A4F7B4F5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EF68-E1FF-D143-BC9E-C44CE523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68E7F-935E-5DD3-8F0A-F05456CB1034}"/>
              </a:ext>
            </a:extLst>
          </p:cNvPr>
          <p:cNvSpPr txBox="1"/>
          <p:nvPr/>
        </p:nvSpPr>
        <p:spPr>
          <a:xfrm>
            <a:off x="893618" y="1944758"/>
            <a:ext cx="646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Security and Risk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94505-9533-715A-3029-5A00B6DDDE32}"/>
              </a:ext>
            </a:extLst>
          </p:cNvPr>
          <p:cNvSpPr txBox="1"/>
          <p:nvPr/>
        </p:nvSpPr>
        <p:spPr>
          <a:xfrm>
            <a:off x="914400" y="394854"/>
            <a:ext cx="238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73505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B8316-01B1-E11F-18BF-9F4C2DE9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492250"/>
            <a:ext cx="7277100" cy="387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48FB2-EC1E-A071-6DAC-F4549DF3C50E}"/>
              </a:ext>
            </a:extLst>
          </p:cNvPr>
          <p:cNvSpPr txBox="1"/>
          <p:nvPr/>
        </p:nvSpPr>
        <p:spPr>
          <a:xfrm>
            <a:off x="4261282" y="4847208"/>
            <a:ext cx="588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Launching into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5707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</dc:creator>
  <cp:lastModifiedBy>Ashok Kumar</cp:lastModifiedBy>
  <cp:revision>3</cp:revision>
  <dcterms:created xsi:type="dcterms:W3CDTF">2022-11-20T00:23:21Z</dcterms:created>
  <dcterms:modified xsi:type="dcterms:W3CDTF">2022-11-20T02:49:01Z</dcterms:modified>
</cp:coreProperties>
</file>