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5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8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15" r:id="rId7"/>
    <p:sldLayoutId id="2147483716" r:id="rId8"/>
    <p:sldLayoutId id="2147483717" r:id="rId9"/>
    <p:sldLayoutId id="2147483718" r:id="rId10"/>
    <p:sldLayoutId id="214748372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achinpatel21/az-handwritten-alphabets-in-csv-form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3" descr="A digitally rendered city with numbers">
            <a:extLst>
              <a:ext uri="{FF2B5EF4-FFF2-40B4-BE49-F238E27FC236}">
                <a16:creationId xmlns:a16="http://schemas.microsoft.com/office/drawing/2014/main" id="{79A3D8C1-4565-47C3-B876-156D870F43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15772" b="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01184-8AFA-504F-906A-2A95D594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666" y="871830"/>
            <a:ext cx="5410200" cy="31842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Handwriting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E6CC0-777C-9542-AB5C-A71AC1351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931" y="5231203"/>
            <a:ext cx="6036875" cy="1509934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Team 2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Edyson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Katuuo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Subhashree</a:t>
            </a:r>
            <a:r>
              <a:rPr lang="en-US" sz="1800" dirty="0">
                <a:solidFill>
                  <a:srgbClr val="FFFFFF"/>
                </a:solidFill>
              </a:rPr>
              <a:t> Mallick, 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Alekyia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Gadiraju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Shawntell</a:t>
            </a:r>
            <a:r>
              <a:rPr lang="en-US" sz="1800" dirty="0">
                <a:solidFill>
                  <a:srgbClr val="FFFFFF"/>
                </a:solidFill>
              </a:rPr>
              <a:t> Manning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0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B890-2C83-7A47-8A75-09A03DF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8232-21C7-7048-A0D1-923BB654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391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8F9D-E2DB-CA4D-9277-483B3FA6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4DBA-D1E0-B443-93B4-9456F205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this project, we used a convolutional neural network to create a deep learning algorithm to apply to a model for interpreting an input image of handwritten characters for differentiation and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0F80-F64A-E142-98B3-036BDE7C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6AC8-4D88-2F46-B98B-C597D341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One csv file with A-Z Handwritten Data for analysis </a:t>
            </a:r>
          </a:p>
          <a:p>
            <a:pPr lvl="1"/>
            <a:r>
              <a:rPr lang="en-US" sz="2400" dirty="0"/>
              <a:t>370K+ English Alphabet Characters </a:t>
            </a:r>
          </a:p>
          <a:p>
            <a:pPr lvl="1"/>
            <a:r>
              <a:rPr lang="en-US" sz="2400" dirty="0"/>
              <a:t>785 columns </a:t>
            </a:r>
          </a:p>
          <a:p>
            <a:pPr lvl="1"/>
            <a:r>
              <a:rPr lang="en-US" sz="2400" dirty="0"/>
              <a:t>666.53 MB</a:t>
            </a:r>
          </a:p>
          <a:p>
            <a:r>
              <a:rPr lang="en-US" sz="2800" dirty="0" err="1"/>
              <a:t>Kaggle.com</a:t>
            </a:r>
            <a:r>
              <a:rPr lang="en-US" sz="2800" dirty="0"/>
              <a:t>: </a:t>
            </a:r>
            <a:r>
              <a:rPr lang="en-US" sz="2800" dirty="0">
                <a:hlinkClick r:id="rId2"/>
              </a:rPr>
              <a:t>https://www.kaggle.com/sachinpatel21/az-handwritten-alphabets-in-csv-format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9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C629-F9EF-7B4D-B776-64951CB9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2DE8-10A3-D843-8769-5AE869D4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Train the Model</a:t>
            </a:r>
          </a:p>
          <a:p>
            <a:r>
              <a:rPr lang="en-US" sz="2400" dirty="0"/>
              <a:t>Create Web App Using Flask</a:t>
            </a:r>
          </a:p>
          <a:p>
            <a:r>
              <a:rPr lang="en-US" sz="2400" dirty="0"/>
              <a:t>Commit the Code in GitHub</a:t>
            </a:r>
          </a:p>
          <a:p>
            <a:r>
              <a:rPr lang="en-US" sz="2400" dirty="0"/>
              <a:t>Create an Account in Heroku</a:t>
            </a:r>
          </a:p>
          <a:p>
            <a:r>
              <a:rPr lang="en-US" sz="2400" dirty="0"/>
              <a:t>Link GitHub to Heroku</a:t>
            </a:r>
          </a:p>
          <a:p>
            <a:r>
              <a:rPr lang="en-US" sz="2400" dirty="0"/>
              <a:t>Deploy the Model</a:t>
            </a:r>
          </a:p>
          <a:p>
            <a:r>
              <a:rPr lang="en-US" sz="2400" dirty="0"/>
              <a:t>Web App for Demo</a:t>
            </a:r>
          </a:p>
        </p:txBody>
      </p:sp>
    </p:spTree>
    <p:extLst>
      <p:ext uri="{BB962C8B-B14F-4D97-AF65-F5344CB8AC3E}">
        <p14:creationId xmlns:p14="http://schemas.microsoft.com/office/powerpoint/2010/main" val="130108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F25A-4B32-C140-ACE7-3C279982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C30A-9094-D64A-BB82-DA17A395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python and </a:t>
            </a:r>
            <a:r>
              <a:rPr lang="en-US" sz="3200" dirty="0" err="1"/>
              <a:t>Jupyter</a:t>
            </a:r>
            <a:r>
              <a:rPr lang="en-US" sz="3200" dirty="0"/>
              <a:t> Notebook to create, test, train and save the model.</a:t>
            </a:r>
          </a:p>
          <a:p>
            <a:r>
              <a:rPr lang="en-US" sz="3200" dirty="0"/>
              <a:t>Dependencies: Matplotlib </a:t>
            </a:r>
            <a:r>
              <a:rPr lang="en-US" sz="3200" dirty="0" err="1"/>
              <a:t>Pyplot</a:t>
            </a:r>
            <a:r>
              <a:rPr lang="en-US" sz="3200" dirty="0"/>
              <a:t>, cv2, </a:t>
            </a:r>
            <a:r>
              <a:rPr lang="en-US" sz="3200" dirty="0" err="1"/>
              <a:t>numpy</a:t>
            </a:r>
            <a:r>
              <a:rPr lang="en-US" sz="3200" dirty="0"/>
              <a:t>, </a:t>
            </a:r>
            <a:r>
              <a:rPr lang="en-US" sz="3200" dirty="0" err="1"/>
              <a:t>keras</a:t>
            </a:r>
            <a:r>
              <a:rPr lang="en-US" sz="3200" dirty="0"/>
              <a:t>, </a:t>
            </a:r>
            <a:r>
              <a:rPr lang="en-US" sz="3200" dirty="0" err="1"/>
              <a:t>tensorflow</a:t>
            </a:r>
            <a:r>
              <a:rPr lang="en-US" sz="3200" dirty="0"/>
              <a:t>, pandas, </a:t>
            </a:r>
            <a:r>
              <a:rPr lang="en-US" sz="3200" dirty="0" err="1"/>
              <a:t>sklearn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3C2F-4047-B74E-AE1C-81C1E2DA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AE50-7879-3D4A-9CAF-9783F0F7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Review Code</a:t>
            </a:r>
          </a:p>
        </p:txBody>
      </p:sp>
    </p:spTree>
    <p:extLst>
      <p:ext uri="{BB962C8B-B14F-4D97-AF65-F5344CB8AC3E}">
        <p14:creationId xmlns:p14="http://schemas.microsoft.com/office/powerpoint/2010/main" val="33292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589-EA72-764E-81CD-4E745283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3512-0463-564E-9833-C8DA5496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Created a web application using a Flask framework (</a:t>
            </a:r>
            <a:r>
              <a:rPr lang="en-US" sz="3200" dirty="0" err="1"/>
              <a:t>app.py</a:t>
            </a:r>
            <a:r>
              <a:rPr lang="en-US" sz="3200" dirty="0"/>
              <a:t>)</a:t>
            </a:r>
          </a:p>
          <a:p>
            <a:r>
              <a:rPr lang="en-US" sz="3200" dirty="0"/>
              <a:t>Dependencies: flask, </a:t>
            </a:r>
            <a:r>
              <a:rPr lang="en-US" sz="3200" dirty="0" err="1"/>
              <a:t>werkzeug.utils</a:t>
            </a:r>
            <a:r>
              <a:rPr lang="en-US" sz="3200" dirty="0"/>
              <a:t>, </a:t>
            </a:r>
            <a:r>
              <a:rPr lang="en-US" sz="3200" dirty="0" err="1"/>
              <a:t>tensorflow</a:t>
            </a:r>
            <a:r>
              <a:rPr lang="en-US" sz="3200" dirty="0"/>
              <a:t>, </a:t>
            </a:r>
            <a:r>
              <a:rPr lang="en-US" sz="3200" dirty="0" err="1"/>
              <a:t>keras</a:t>
            </a:r>
            <a:r>
              <a:rPr lang="en-US" sz="3200" dirty="0"/>
              <a:t>, cv2, </a:t>
            </a:r>
            <a:r>
              <a:rPr lang="en-US" sz="3200" dirty="0" err="1"/>
              <a:t>numpy</a:t>
            </a:r>
            <a:endParaRPr lang="en-US" sz="3200" dirty="0"/>
          </a:p>
          <a:p>
            <a:r>
              <a:rPr lang="en-US" sz="3200" dirty="0"/>
              <a:t>Takes a character image to upload and uses our model to make a prediction on that character.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4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DAB3-15EB-9A45-91D2-D286A628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 – Code Review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46BB7D-9F21-5945-B2AD-8702BE058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1994585"/>
            <a:ext cx="1985727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F734B20-A654-EC44-8434-07A21BC6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 dirty="0"/>
              <a:t>Review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F44C-0669-F646-BCD6-307CC793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0D5829-10BD-9D4E-A8D8-100C5B9C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9" y="134938"/>
            <a:ext cx="6554426" cy="547211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6AE018BE-7B6E-4842-97C9-EAF59C5B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35" y="819978"/>
            <a:ext cx="5666486" cy="56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1491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DarkSeed_2SEEDS">
      <a:dk1>
        <a:srgbClr val="000000"/>
      </a:dk1>
      <a:lt1>
        <a:srgbClr val="FFFFFF"/>
      </a:lt1>
      <a:dk2>
        <a:srgbClr val="1E2A35"/>
      </a:dk2>
      <a:lt2>
        <a:srgbClr val="E8E7E2"/>
      </a:lt2>
      <a:accent1>
        <a:srgbClr val="2C4EC1"/>
      </a:accent1>
      <a:accent2>
        <a:srgbClr val="3D9ED2"/>
      </a:accent2>
      <a:accent3>
        <a:srgbClr val="593DD2"/>
      </a:accent3>
      <a:accent4>
        <a:srgbClr val="C12CA8"/>
      </a:accent4>
      <a:accent5>
        <a:srgbClr val="D23D7C"/>
      </a:accent5>
      <a:accent6>
        <a:srgbClr val="C12C2C"/>
      </a:accent6>
      <a:hlink>
        <a:srgbClr val="BF3F9C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</TotalTime>
  <Words>218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Franklin Gothic Heavy</vt:lpstr>
      <vt:lpstr>StreetscapeVTI</vt:lpstr>
      <vt:lpstr>Machine Learning Handwriting Analysis</vt:lpstr>
      <vt:lpstr>Project Objective</vt:lpstr>
      <vt:lpstr>Data Source</vt:lpstr>
      <vt:lpstr>Process</vt:lpstr>
      <vt:lpstr>Train the Model</vt:lpstr>
      <vt:lpstr>Train the Model</vt:lpstr>
      <vt:lpstr>Flask App</vt:lpstr>
      <vt:lpstr>Flask App – Code Review</vt:lpstr>
      <vt:lpstr>PowerPoint Presentation</vt:lpstr>
      <vt:lpstr>Prediction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Handwriting Analysis</dc:title>
  <dc:creator>Shawntell Manning</dc:creator>
  <cp:lastModifiedBy>Shawntell Manning</cp:lastModifiedBy>
  <cp:revision>7</cp:revision>
  <dcterms:created xsi:type="dcterms:W3CDTF">2021-06-02T21:52:15Z</dcterms:created>
  <dcterms:modified xsi:type="dcterms:W3CDTF">2021-06-02T22:28:27Z</dcterms:modified>
</cp:coreProperties>
</file>